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1E6C"/>
    <a:srgbClr val="930979"/>
    <a:srgbClr val="17911D"/>
    <a:srgbClr val="116D15"/>
    <a:srgbClr val="E5E00E"/>
    <a:srgbClr val="F1F11B"/>
    <a:srgbClr val="3C7441"/>
    <a:srgbClr val="5FAD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D501-8139-405F-9E34-2C28C6661E64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1986-FC0F-4051-8D6A-B881D0BD4DE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D501-8139-405F-9E34-2C28C6661E64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1986-FC0F-4051-8D6A-B881D0BD4DE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D501-8139-405F-9E34-2C28C6661E64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1986-FC0F-4051-8D6A-B881D0BD4DE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D501-8139-405F-9E34-2C28C6661E64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1986-FC0F-4051-8D6A-B881D0BD4DE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D501-8139-405F-9E34-2C28C6661E64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1986-FC0F-4051-8D6A-B881D0BD4DE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D501-8139-405F-9E34-2C28C6661E64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1986-FC0F-4051-8D6A-B881D0BD4DE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D501-8139-405F-9E34-2C28C6661E64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1986-FC0F-4051-8D6A-B881D0BD4DE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D501-8139-405F-9E34-2C28C6661E64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1986-FC0F-4051-8D6A-B881D0BD4DE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D501-8139-405F-9E34-2C28C6661E64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1986-FC0F-4051-8D6A-B881D0BD4DE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D501-8139-405F-9E34-2C28C6661E64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1986-FC0F-4051-8D6A-B881D0BD4DE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D501-8139-405F-9E34-2C28C6661E64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1986-FC0F-4051-8D6A-B881D0BD4DE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3D501-8139-405F-9E34-2C28C6661E64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31986-FC0F-4051-8D6A-B881D0BD4DE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2339752" y="2852936"/>
            <a:ext cx="928694" cy="584775"/>
          </a:xfrm>
          <a:prstGeom prst="rect">
            <a:avLst/>
          </a:prstGeom>
          <a:solidFill>
            <a:srgbClr val="17911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 smtClean="0">
                <a:latin typeface="HY엽서L" pitchFamily="18" charset="-127"/>
                <a:ea typeface="HY엽서L" pitchFamily="18" charset="-127"/>
              </a:rPr>
              <a:t>[</a:t>
            </a:r>
            <a:r>
              <a:rPr lang="ko-KR" altLang="en-US" sz="1600" b="1" dirty="0" smtClean="0">
                <a:latin typeface="HY엽서L" pitchFamily="18" charset="-127"/>
                <a:ea typeface="HY엽서L" pitchFamily="18" charset="-127"/>
              </a:rPr>
              <a:t>문  콘</a:t>
            </a:r>
            <a:r>
              <a:rPr lang="en-US" altLang="ko-KR" sz="1600" b="1" dirty="0" smtClean="0">
                <a:latin typeface="HY엽서L" pitchFamily="18" charset="-127"/>
                <a:ea typeface="HY엽서L" pitchFamily="18" charset="-127"/>
              </a:rPr>
              <a:t>]</a:t>
            </a:r>
          </a:p>
          <a:p>
            <a:pPr algn="ctr"/>
            <a:r>
              <a:rPr lang="ko-KR" altLang="en-US" sz="1600" dirty="0" smtClean="0">
                <a:latin typeface="HY엽서L" pitchFamily="18" charset="-127"/>
                <a:ea typeface="HY엽서L" pitchFamily="18" charset="-127"/>
              </a:rPr>
              <a:t>문홍선</a:t>
            </a:r>
            <a:endParaRPr lang="ko-KR" altLang="en-US" sz="1600" dirty="0">
              <a:latin typeface="HY엽서L" pitchFamily="18" charset="-127"/>
              <a:ea typeface="HY엽서L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2357422" y="542905"/>
            <a:ext cx="1413662" cy="1827637"/>
            <a:chOff x="1214414" y="400029"/>
            <a:chExt cx="1413662" cy="1827637"/>
          </a:xfrm>
        </p:grpSpPr>
        <p:grpSp>
          <p:nvGrpSpPr>
            <p:cNvPr id="8" name="그룹 7"/>
            <p:cNvGrpSpPr/>
            <p:nvPr/>
          </p:nvGrpSpPr>
          <p:grpSpPr>
            <a:xfrm>
              <a:off x="1214414" y="727719"/>
              <a:ext cx="1413662" cy="1499947"/>
              <a:chOff x="1721046" y="1628740"/>
              <a:chExt cx="1413662" cy="1499947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785918" y="2790133"/>
                <a:ext cx="1078136" cy="338554"/>
              </a:xfrm>
              <a:prstGeom prst="rect">
                <a:avLst/>
              </a:prstGeom>
              <a:solidFill>
                <a:srgbClr val="116D15">
                  <a:alpha val="80784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 err="1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일콘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(3</a:t>
                </a:r>
                <a:r>
                  <a:rPr lang="ko-KR" altLang="en-US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명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)</a:t>
                </a:r>
                <a:endParaRPr lang="ko-KR" altLang="en-US" sz="1200" dirty="0">
                  <a:solidFill>
                    <a:schemeClr val="bg1">
                      <a:lumMod val="95000"/>
                    </a:schemeClr>
                  </a:solidFill>
                  <a:latin typeface="HY동녘B" pitchFamily="18" charset="-127"/>
                  <a:ea typeface="HY동녘B" pitchFamily="18" charset="-127"/>
                </a:endParaRPr>
              </a:p>
            </p:txBody>
          </p:sp>
          <p:pic>
            <p:nvPicPr>
              <p:cNvPr id="1027" name="Picture 3" descr="C:\Users\서울시\AppData\Local\Microsoft\Windows\Temporary Internet Files\Content.IE5\GCCSZE7Z\MC900421832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8342805">
                <a:off x="1721046" y="1628740"/>
                <a:ext cx="1413662" cy="983894"/>
              </a:xfrm>
              <a:prstGeom prst="rect">
                <a:avLst/>
              </a:prstGeom>
              <a:noFill/>
            </p:spPr>
          </p:pic>
        </p:grpSp>
        <p:sp>
          <p:nvSpPr>
            <p:cNvPr id="9" name="TextBox 8"/>
            <p:cNvSpPr txBox="1"/>
            <p:nvPr/>
          </p:nvSpPr>
          <p:spPr>
            <a:xfrm>
              <a:off x="1279286" y="400029"/>
              <a:ext cx="1285610" cy="1154162"/>
            </a:xfrm>
            <a:prstGeom prst="rect">
              <a:avLst/>
            </a:prstGeom>
            <a:solidFill>
              <a:srgbClr val="F1F11B">
                <a:alpha val="20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err="1" smtClean="0">
                  <a:latin typeface="HY엽서L" pitchFamily="18" charset="-127"/>
                  <a:ea typeface="HY엽서L" pitchFamily="18" charset="-127"/>
                </a:rPr>
                <a:t>최영광남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현병관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손경화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endParaRPr lang="en-US" altLang="ko-KR" sz="1050" dirty="0" smtClean="0">
                <a:latin typeface="HY엽서L" pitchFamily="18" charset="-127"/>
                <a:ea typeface="HY엽서L" pitchFamily="18" charset="-127"/>
              </a:endParaRPr>
            </a:p>
            <a:p>
              <a:endParaRPr lang="en-US" altLang="ko-KR" sz="1050" dirty="0" smtClean="0">
                <a:latin typeface="HY엽서L" pitchFamily="18" charset="-127"/>
                <a:ea typeface="HY엽서L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658404" y="764704"/>
            <a:ext cx="1413662" cy="1758238"/>
            <a:chOff x="1214414" y="469428"/>
            <a:chExt cx="1413662" cy="1758238"/>
          </a:xfrm>
        </p:grpSpPr>
        <p:grpSp>
          <p:nvGrpSpPr>
            <p:cNvPr id="12" name="그룹 7"/>
            <p:cNvGrpSpPr/>
            <p:nvPr/>
          </p:nvGrpSpPr>
          <p:grpSpPr>
            <a:xfrm>
              <a:off x="1214414" y="727719"/>
              <a:ext cx="1413662" cy="1499947"/>
              <a:chOff x="1721046" y="1628740"/>
              <a:chExt cx="1413662" cy="1499947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1785918" y="2790133"/>
                <a:ext cx="1078136" cy="338554"/>
              </a:xfrm>
              <a:prstGeom prst="rect">
                <a:avLst/>
              </a:prstGeom>
              <a:solidFill>
                <a:srgbClr val="116D15">
                  <a:alpha val="80784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 err="1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이콘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(3</a:t>
                </a:r>
                <a:r>
                  <a:rPr lang="ko-KR" altLang="en-US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명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)</a:t>
                </a:r>
                <a:endParaRPr lang="ko-KR" altLang="en-US" sz="1200" dirty="0">
                  <a:solidFill>
                    <a:schemeClr val="bg1">
                      <a:lumMod val="95000"/>
                    </a:schemeClr>
                  </a:solidFill>
                  <a:latin typeface="HY동녘B" pitchFamily="18" charset="-127"/>
                  <a:ea typeface="HY동녘B" pitchFamily="18" charset="-127"/>
                </a:endParaRPr>
              </a:p>
            </p:txBody>
          </p:sp>
          <p:pic>
            <p:nvPicPr>
              <p:cNvPr id="15" name="Picture 3" descr="C:\Users\서울시\AppData\Local\Microsoft\Windows\Temporary Internet Files\Content.IE5\GCCSZE7Z\MC900421832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8342805">
                <a:off x="1721046" y="1628740"/>
                <a:ext cx="1413662" cy="983894"/>
              </a:xfrm>
              <a:prstGeom prst="rect">
                <a:avLst/>
              </a:prstGeom>
              <a:noFill/>
            </p:spPr>
          </p:pic>
        </p:grpSp>
        <p:sp>
          <p:nvSpPr>
            <p:cNvPr id="13" name="TextBox 12"/>
            <p:cNvSpPr txBox="1"/>
            <p:nvPr/>
          </p:nvSpPr>
          <p:spPr>
            <a:xfrm>
              <a:off x="1335922" y="469428"/>
              <a:ext cx="1224136" cy="992579"/>
            </a:xfrm>
            <a:prstGeom prst="rect">
              <a:avLst/>
            </a:prstGeom>
            <a:solidFill>
              <a:srgbClr val="F1F11B">
                <a:alpha val="20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이기열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김남원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김우열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  <a:endParaRPr lang="en-US" altLang="ko-KR" sz="1050" b="1" dirty="0" smtClean="0">
                <a:latin typeface="HY엽서L" pitchFamily="18" charset="-127"/>
                <a:ea typeface="HY엽서L" pitchFamily="18" charset="-127"/>
              </a:endParaRPr>
            </a:p>
            <a:p>
              <a:endParaRPr lang="en-US" altLang="ko-KR" sz="1050" dirty="0" smtClean="0">
                <a:latin typeface="HY엽서L" pitchFamily="18" charset="-127"/>
                <a:ea typeface="HY엽서L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4944288" y="847705"/>
            <a:ext cx="1427912" cy="1827637"/>
            <a:chOff x="1214414" y="400029"/>
            <a:chExt cx="1427912" cy="1827637"/>
          </a:xfrm>
        </p:grpSpPr>
        <p:grpSp>
          <p:nvGrpSpPr>
            <p:cNvPr id="17" name="그룹 7"/>
            <p:cNvGrpSpPr/>
            <p:nvPr/>
          </p:nvGrpSpPr>
          <p:grpSpPr>
            <a:xfrm>
              <a:off x="1214414" y="727719"/>
              <a:ext cx="1413662" cy="1499947"/>
              <a:chOff x="1721046" y="1628740"/>
              <a:chExt cx="1413662" cy="1499947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1785918" y="2790133"/>
                <a:ext cx="1078136" cy="338554"/>
              </a:xfrm>
              <a:prstGeom prst="rect">
                <a:avLst/>
              </a:prstGeom>
              <a:solidFill>
                <a:srgbClr val="116D15">
                  <a:alpha val="80784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 err="1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삼콘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(3</a:t>
                </a:r>
                <a:r>
                  <a:rPr lang="ko-KR" altLang="en-US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명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)</a:t>
                </a:r>
                <a:endParaRPr lang="ko-KR" altLang="en-US" sz="1200" dirty="0">
                  <a:solidFill>
                    <a:schemeClr val="bg1">
                      <a:lumMod val="95000"/>
                    </a:schemeClr>
                  </a:solidFill>
                  <a:latin typeface="HY동녘B" pitchFamily="18" charset="-127"/>
                  <a:ea typeface="HY동녘B" pitchFamily="18" charset="-127"/>
                </a:endParaRPr>
              </a:p>
            </p:txBody>
          </p:sp>
          <p:pic>
            <p:nvPicPr>
              <p:cNvPr id="20" name="Picture 3" descr="C:\Users\서울시\AppData\Local\Microsoft\Windows\Temporary Internet Files\Content.IE5\GCCSZE7Z\MC900421832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8342805">
                <a:off x="1721046" y="1628740"/>
                <a:ext cx="1413662" cy="983894"/>
              </a:xfrm>
              <a:prstGeom prst="rect">
                <a:avLst/>
              </a:prstGeom>
              <a:noFill/>
            </p:spPr>
          </p:pic>
        </p:grpSp>
        <p:sp>
          <p:nvSpPr>
            <p:cNvPr id="18" name="TextBox 17"/>
            <p:cNvSpPr txBox="1"/>
            <p:nvPr/>
          </p:nvSpPr>
          <p:spPr>
            <a:xfrm>
              <a:off x="1279286" y="400029"/>
              <a:ext cx="1363040" cy="992579"/>
            </a:xfrm>
            <a:prstGeom prst="rect">
              <a:avLst/>
            </a:prstGeom>
            <a:solidFill>
              <a:srgbClr val="F1F11B">
                <a:alpha val="20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err="1" smtClean="0">
                  <a:latin typeface="HY엽서L" pitchFamily="18" charset="-127"/>
                  <a:ea typeface="HY엽서L" pitchFamily="18" charset="-127"/>
                </a:rPr>
                <a:t>김창년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김종엽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여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  <a:endParaRPr lang="en-US" altLang="ko-KR" sz="1600" b="1" dirty="0" smtClean="0">
                <a:latin typeface="HY엽서L" pitchFamily="18" charset="-127"/>
                <a:ea typeface="HY엽서L" pitchFamily="18" charset="-127"/>
              </a:endParaRPr>
            </a:p>
            <a:p>
              <a:r>
                <a:rPr lang="ko-KR" altLang="en-US" sz="1600" b="1" dirty="0" err="1" smtClean="0">
                  <a:latin typeface="HY엽서L" pitchFamily="18" charset="-127"/>
                  <a:ea typeface="HY엽서L" pitchFamily="18" charset="-127"/>
                </a:rPr>
                <a:t>강신존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  <a:endParaRPr lang="en-US" altLang="ko-KR" sz="1600" dirty="0" smtClean="0">
                <a:latin typeface="HY엽서L" pitchFamily="18" charset="-127"/>
                <a:ea typeface="HY엽서L" pitchFamily="18" charset="-127"/>
              </a:endParaRPr>
            </a:p>
            <a:p>
              <a:endParaRPr lang="en-US" altLang="ko-KR" sz="1050" dirty="0" smtClean="0">
                <a:latin typeface="HY엽서L" pitchFamily="18" charset="-127"/>
                <a:ea typeface="HY엽서L" pitchFamily="18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6230172" y="1000105"/>
            <a:ext cx="1413662" cy="1827637"/>
            <a:chOff x="1214414" y="400029"/>
            <a:chExt cx="1413662" cy="1827637"/>
          </a:xfrm>
        </p:grpSpPr>
        <p:grpSp>
          <p:nvGrpSpPr>
            <p:cNvPr id="22" name="그룹 7"/>
            <p:cNvGrpSpPr/>
            <p:nvPr/>
          </p:nvGrpSpPr>
          <p:grpSpPr>
            <a:xfrm>
              <a:off x="1214414" y="727719"/>
              <a:ext cx="1413662" cy="1499947"/>
              <a:chOff x="1721046" y="1628740"/>
              <a:chExt cx="1413662" cy="1499947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1785918" y="2790133"/>
                <a:ext cx="1078136" cy="338554"/>
              </a:xfrm>
              <a:prstGeom prst="rect">
                <a:avLst/>
              </a:prstGeom>
              <a:solidFill>
                <a:srgbClr val="116D15">
                  <a:alpha val="80784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 err="1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사콘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(3</a:t>
                </a:r>
                <a:r>
                  <a:rPr lang="ko-KR" altLang="en-US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명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)</a:t>
                </a:r>
                <a:endParaRPr lang="ko-KR" altLang="en-US" sz="1200" dirty="0">
                  <a:solidFill>
                    <a:schemeClr val="bg1">
                      <a:lumMod val="95000"/>
                    </a:schemeClr>
                  </a:solidFill>
                  <a:latin typeface="HY동녘B" pitchFamily="18" charset="-127"/>
                  <a:ea typeface="HY동녘B" pitchFamily="18" charset="-127"/>
                </a:endParaRPr>
              </a:p>
            </p:txBody>
          </p:sp>
          <p:pic>
            <p:nvPicPr>
              <p:cNvPr id="25" name="Picture 3" descr="C:\Users\서울시\AppData\Local\Microsoft\Windows\Temporary Internet Files\Content.IE5\GCCSZE7Z\MC900421832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8342805">
                <a:off x="1721046" y="1628740"/>
                <a:ext cx="1413662" cy="983894"/>
              </a:xfrm>
              <a:prstGeom prst="rect">
                <a:avLst/>
              </a:prstGeom>
              <a:noFill/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1279286" y="400029"/>
              <a:ext cx="1301292" cy="992579"/>
            </a:xfrm>
            <a:prstGeom prst="rect">
              <a:avLst/>
            </a:prstGeom>
            <a:solidFill>
              <a:srgbClr val="F1F11B">
                <a:alpha val="20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박찬종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홍대화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안세창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endParaRPr lang="en-US" altLang="ko-KR" sz="1050" dirty="0" smtClean="0">
                <a:latin typeface="HY엽서L" pitchFamily="18" charset="-127"/>
                <a:ea typeface="HY엽서L" pitchFamily="18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7516056" y="1152505"/>
            <a:ext cx="1448432" cy="1827637"/>
            <a:chOff x="1214414" y="400029"/>
            <a:chExt cx="1448432" cy="1827637"/>
          </a:xfrm>
        </p:grpSpPr>
        <p:grpSp>
          <p:nvGrpSpPr>
            <p:cNvPr id="27" name="그룹 7"/>
            <p:cNvGrpSpPr/>
            <p:nvPr/>
          </p:nvGrpSpPr>
          <p:grpSpPr>
            <a:xfrm>
              <a:off x="1214414" y="727719"/>
              <a:ext cx="1413662" cy="1499947"/>
              <a:chOff x="1721046" y="1628740"/>
              <a:chExt cx="1413662" cy="1499947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1785918" y="2790133"/>
                <a:ext cx="1078136" cy="338554"/>
              </a:xfrm>
              <a:prstGeom prst="rect">
                <a:avLst/>
              </a:prstGeom>
              <a:solidFill>
                <a:srgbClr val="116D15">
                  <a:alpha val="80784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 err="1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오콘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(3</a:t>
                </a:r>
                <a:r>
                  <a:rPr lang="ko-KR" altLang="en-US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명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)</a:t>
                </a:r>
                <a:endParaRPr lang="ko-KR" altLang="en-US" sz="1200" dirty="0">
                  <a:solidFill>
                    <a:schemeClr val="bg1">
                      <a:lumMod val="95000"/>
                    </a:schemeClr>
                  </a:solidFill>
                  <a:latin typeface="HY동녘B" pitchFamily="18" charset="-127"/>
                  <a:ea typeface="HY동녘B" pitchFamily="18" charset="-127"/>
                </a:endParaRPr>
              </a:p>
            </p:txBody>
          </p:sp>
          <p:pic>
            <p:nvPicPr>
              <p:cNvPr id="30" name="Picture 3" descr="C:\Users\서울시\AppData\Local\Microsoft\Windows\Temporary Internet Files\Content.IE5\GCCSZE7Z\MC900421832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8342805">
                <a:off x="1721046" y="1628740"/>
                <a:ext cx="1413662" cy="983894"/>
              </a:xfrm>
              <a:prstGeom prst="rect">
                <a:avLst/>
              </a:prstGeom>
              <a:noFill/>
            </p:spPr>
          </p:pic>
        </p:grpSp>
        <p:sp>
          <p:nvSpPr>
            <p:cNvPr id="28" name="TextBox 27"/>
            <p:cNvSpPr txBox="1"/>
            <p:nvPr/>
          </p:nvSpPr>
          <p:spPr>
            <a:xfrm>
              <a:off x="1279286" y="400029"/>
              <a:ext cx="1383560" cy="1315745"/>
            </a:xfrm>
            <a:prstGeom prst="rect">
              <a:avLst/>
            </a:prstGeom>
            <a:solidFill>
              <a:srgbClr val="F1F11B">
                <a:alpha val="20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김영보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김홍규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김승미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여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  <a:endParaRPr lang="en-US" altLang="ko-KR" sz="1050" b="1" dirty="0" smtClean="0">
                <a:latin typeface="HY엽서L" pitchFamily="18" charset="-127"/>
                <a:ea typeface="HY엽서L" pitchFamily="18" charset="-127"/>
              </a:endParaRPr>
            </a:p>
            <a:p>
              <a:endParaRPr lang="en-US" altLang="ko-KR" sz="1050" dirty="0" smtClean="0">
                <a:latin typeface="HY엽서L" pitchFamily="18" charset="-127"/>
                <a:ea typeface="HY엽서L" pitchFamily="18" charset="-127"/>
              </a:endParaRPr>
            </a:p>
            <a:p>
              <a:endParaRPr lang="en-US" altLang="ko-KR" sz="1050" dirty="0" smtClean="0">
                <a:latin typeface="HY엽서L" pitchFamily="18" charset="-127"/>
                <a:ea typeface="HY엽서L" pitchFamily="18" charset="-127"/>
              </a:endParaRPr>
            </a:p>
            <a:p>
              <a:endParaRPr lang="en-US" altLang="ko-KR" sz="1050" dirty="0" smtClean="0">
                <a:latin typeface="HY엽서L" pitchFamily="18" charset="-127"/>
                <a:ea typeface="HY엽서L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2357422" y="4316007"/>
            <a:ext cx="1422490" cy="1827637"/>
            <a:chOff x="1214414" y="400029"/>
            <a:chExt cx="1422490" cy="1827637"/>
          </a:xfrm>
        </p:grpSpPr>
        <p:grpSp>
          <p:nvGrpSpPr>
            <p:cNvPr id="32" name="그룹 7"/>
            <p:cNvGrpSpPr/>
            <p:nvPr/>
          </p:nvGrpSpPr>
          <p:grpSpPr>
            <a:xfrm>
              <a:off x="1214414" y="727719"/>
              <a:ext cx="1413662" cy="1499947"/>
              <a:chOff x="1721046" y="1628740"/>
              <a:chExt cx="1413662" cy="1499947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1785918" y="2790133"/>
                <a:ext cx="1078136" cy="338554"/>
              </a:xfrm>
              <a:prstGeom prst="rect">
                <a:avLst/>
              </a:prstGeom>
              <a:solidFill>
                <a:srgbClr val="116D15">
                  <a:alpha val="80784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 err="1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육콘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(3</a:t>
                </a:r>
                <a:r>
                  <a:rPr lang="ko-KR" altLang="en-US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명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)</a:t>
                </a:r>
                <a:endParaRPr lang="ko-KR" altLang="en-US" sz="1200" dirty="0">
                  <a:solidFill>
                    <a:schemeClr val="bg1">
                      <a:lumMod val="95000"/>
                    </a:schemeClr>
                  </a:solidFill>
                  <a:latin typeface="HY동녘B" pitchFamily="18" charset="-127"/>
                  <a:ea typeface="HY동녘B" pitchFamily="18" charset="-127"/>
                </a:endParaRPr>
              </a:p>
            </p:txBody>
          </p:sp>
          <p:pic>
            <p:nvPicPr>
              <p:cNvPr id="35" name="Picture 3" descr="C:\Users\서울시\AppData\Local\Microsoft\Windows\Temporary Internet Files\Content.IE5\GCCSZE7Z\MC900421832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8342805">
                <a:off x="1721046" y="1628740"/>
                <a:ext cx="1413662" cy="983894"/>
              </a:xfrm>
              <a:prstGeom prst="rect">
                <a:avLst/>
              </a:prstGeom>
              <a:noFill/>
            </p:spPr>
          </p:pic>
        </p:grpSp>
        <p:sp>
          <p:nvSpPr>
            <p:cNvPr id="33" name="TextBox 32"/>
            <p:cNvSpPr txBox="1"/>
            <p:nvPr/>
          </p:nvSpPr>
          <p:spPr>
            <a:xfrm>
              <a:off x="1279286" y="400029"/>
              <a:ext cx="1357618" cy="1315745"/>
            </a:xfrm>
            <a:prstGeom prst="rect">
              <a:avLst/>
            </a:prstGeom>
            <a:solidFill>
              <a:srgbClr val="F1F11B">
                <a:alpha val="20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유삼순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여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김나연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여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이혜진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여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endParaRPr lang="en-US" altLang="ko-KR" sz="1050" dirty="0" smtClean="0">
                <a:latin typeface="HY엽서L" pitchFamily="18" charset="-127"/>
                <a:ea typeface="HY엽서L" pitchFamily="18" charset="-127"/>
              </a:endParaRPr>
            </a:p>
            <a:p>
              <a:endParaRPr lang="en-US" altLang="ko-KR" sz="1050" dirty="0" smtClean="0">
                <a:latin typeface="HY엽서L" pitchFamily="18" charset="-127"/>
                <a:ea typeface="HY엽서L" pitchFamily="18" charset="-127"/>
              </a:endParaRPr>
            </a:p>
            <a:p>
              <a:endParaRPr lang="en-US" altLang="ko-KR" sz="1050" dirty="0" smtClean="0">
                <a:latin typeface="HY엽서L" pitchFamily="18" charset="-127"/>
                <a:ea typeface="HY엽서L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3658404" y="4101693"/>
            <a:ext cx="1413662" cy="1827637"/>
            <a:chOff x="1214414" y="400029"/>
            <a:chExt cx="1413662" cy="1827637"/>
          </a:xfrm>
        </p:grpSpPr>
        <p:grpSp>
          <p:nvGrpSpPr>
            <p:cNvPr id="37" name="그룹 36"/>
            <p:cNvGrpSpPr/>
            <p:nvPr/>
          </p:nvGrpSpPr>
          <p:grpSpPr>
            <a:xfrm>
              <a:off x="1214414" y="727719"/>
              <a:ext cx="1413662" cy="1499947"/>
              <a:chOff x="1721046" y="1628740"/>
              <a:chExt cx="1413662" cy="1499947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1785918" y="2790133"/>
                <a:ext cx="1078136" cy="338554"/>
              </a:xfrm>
              <a:prstGeom prst="rect">
                <a:avLst/>
              </a:prstGeom>
              <a:solidFill>
                <a:srgbClr val="116D15">
                  <a:alpha val="80784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 err="1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칠콘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(3</a:t>
                </a:r>
                <a:r>
                  <a:rPr lang="ko-KR" altLang="en-US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명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)</a:t>
                </a:r>
                <a:endParaRPr lang="ko-KR" altLang="en-US" sz="1200" dirty="0">
                  <a:solidFill>
                    <a:schemeClr val="bg1">
                      <a:lumMod val="95000"/>
                    </a:schemeClr>
                  </a:solidFill>
                  <a:latin typeface="HY동녘B" pitchFamily="18" charset="-127"/>
                  <a:ea typeface="HY동녘B" pitchFamily="18" charset="-127"/>
                </a:endParaRPr>
              </a:p>
            </p:txBody>
          </p:sp>
          <p:pic>
            <p:nvPicPr>
              <p:cNvPr id="40" name="Picture 3" descr="C:\Users\서울시\AppData\Local\Microsoft\Windows\Temporary Internet Files\Content.IE5\GCCSZE7Z\MC900421832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8342805">
                <a:off x="1721046" y="1628740"/>
                <a:ext cx="1413662" cy="983894"/>
              </a:xfrm>
              <a:prstGeom prst="rect">
                <a:avLst/>
              </a:prstGeom>
              <a:noFill/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1279286" y="400029"/>
              <a:ext cx="1208764" cy="1154162"/>
            </a:xfrm>
            <a:prstGeom prst="rect">
              <a:avLst/>
            </a:prstGeom>
            <a:solidFill>
              <a:srgbClr val="F1F11B">
                <a:alpha val="20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 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김현정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여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 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김승현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여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 김형희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endParaRPr lang="en-US" altLang="ko-KR" sz="1050" dirty="0" smtClean="0">
                <a:latin typeface="HY엽서L" pitchFamily="18" charset="-127"/>
                <a:ea typeface="HY엽서L" pitchFamily="18" charset="-127"/>
              </a:endParaRPr>
            </a:p>
            <a:p>
              <a:endParaRPr lang="en-US" altLang="ko-KR" sz="1050" dirty="0" smtClean="0">
                <a:latin typeface="HY엽서L" pitchFamily="18" charset="-127"/>
                <a:ea typeface="HY엽서L" pitchFamily="18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4944288" y="3887379"/>
            <a:ext cx="1413662" cy="1827637"/>
            <a:chOff x="1214414" y="400029"/>
            <a:chExt cx="1413662" cy="1827637"/>
          </a:xfrm>
        </p:grpSpPr>
        <p:grpSp>
          <p:nvGrpSpPr>
            <p:cNvPr id="42" name="그룹 7"/>
            <p:cNvGrpSpPr/>
            <p:nvPr/>
          </p:nvGrpSpPr>
          <p:grpSpPr>
            <a:xfrm>
              <a:off x="1214414" y="727719"/>
              <a:ext cx="1413662" cy="1499947"/>
              <a:chOff x="1721046" y="1628740"/>
              <a:chExt cx="1413662" cy="1499947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1785918" y="2790133"/>
                <a:ext cx="1078136" cy="338554"/>
              </a:xfrm>
              <a:prstGeom prst="rect">
                <a:avLst/>
              </a:prstGeom>
              <a:solidFill>
                <a:srgbClr val="116D15">
                  <a:alpha val="80784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 err="1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팔콘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(3</a:t>
                </a:r>
                <a:r>
                  <a:rPr lang="ko-KR" altLang="en-US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명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)</a:t>
                </a:r>
                <a:endParaRPr lang="ko-KR" altLang="en-US" sz="1200" dirty="0">
                  <a:solidFill>
                    <a:schemeClr val="bg1">
                      <a:lumMod val="95000"/>
                    </a:schemeClr>
                  </a:solidFill>
                  <a:latin typeface="HY동녘B" pitchFamily="18" charset="-127"/>
                  <a:ea typeface="HY동녘B" pitchFamily="18" charset="-127"/>
                </a:endParaRPr>
              </a:p>
            </p:txBody>
          </p:sp>
          <p:pic>
            <p:nvPicPr>
              <p:cNvPr id="45" name="Picture 3" descr="C:\Users\서울시\AppData\Local\Microsoft\Windows\Temporary Internet Files\Content.IE5\GCCSZE7Z\MC900421832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8342805">
                <a:off x="1721046" y="1628740"/>
                <a:ext cx="1413662" cy="983894"/>
              </a:xfrm>
              <a:prstGeom prst="rect">
                <a:avLst/>
              </a:prstGeom>
              <a:noFill/>
            </p:spPr>
          </p:pic>
        </p:grpSp>
        <p:sp>
          <p:nvSpPr>
            <p:cNvPr id="43" name="TextBox 42"/>
            <p:cNvSpPr txBox="1"/>
            <p:nvPr/>
          </p:nvSpPr>
          <p:spPr>
            <a:xfrm>
              <a:off x="1279286" y="400029"/>
              <a:ext cx="1291032" cy="1323439"/>
            </a:xfrm>
            <a:prstGeom prst="rect">
              <a:avLst/>
            </a:prstGeom>
            <a:solidFill>
              <a:srgbClr val="F1F11B">
                <a:alpha val="20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채희창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박종성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배경애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endParaRPr lang="en-US" altLang="ko-KR" sz="1600" dirty="0" smtClean="0">
                <a:latin typeface="HY엽서L" pitchFamily="18" charset="-127"/>
                <a:ea typeface="HY엽서L" pitchFamily="18" charset="-127"/>
              </a:endParaRPr>
            </a:p>
            <a:p>
              <a:endParaRPr lang="en-US" altLang="ko-KR" sz="1600" dirty="0" smtClean="0">
                <a:latin typeface="HY엽서L" pitchFamily="18" charset="-127"/>
                <a:ea typeface="HY엽서L" pitchFamily="18" charset="-127"/>
              </a:endParaRP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6230172" y="3673065"/>
            <a:ext cx="1413662" cy="1827637"/>
            <a:chOff x="1214414" y="400029"/>
            <a:chExt cx="1413662" cy="1827637"/>
          </a:xfrm>
        </p:grpSpPr>
        <p:grpSp>
          <p:nvGrpSpPr>
            <p:cNvPr id="47" name="그룹 7"/>
            <p:cNvGrpSpPr/>
            <p:nvPr/>
          </p:nvGrpSpPr>
          <p:grpSpPr>
            <a:xfrm>
              <a:off x="1214414" y="727719"/>
              <a:ext cx="1413662" cy="1499947"/>
              <a:chOff x="1721046" y="1628740"/>
              <a:chExt cx="1413662" cy="1499947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1785918" y="2790133"/>
                <a:ext cx="1078136" cy="338554"/>
              </a:xfrm>
              <a:prstGeom prst="rect">
                <a:avLst/>
              </a:prstGeom>
              <a:solidFill>
                <a:srgbClr val="116D15">
                  <a:alpha val="80784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 err="1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구콘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(3</a:t>
                </a:r>
                <a:r>
                  <a:rPr lang="ko-KR" altLang="en-US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명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)</a:t>
                </a:r>
                <a:endParaRPr lang="ko-KR" altLang="en-US" sz="1200" dirty="0">
                  <a:solidFill>
                    <a:schemeClr val="bg1">
                      <a:lumMod val="95000"/>
                    </a:schemeClr>
                  </a:solidFill>
                  <a:latin typeface="HY동녘B" pitchFamily="18" charset="-127"/>
                  <a:ea typeface="HY동녘B" pitchFamily="18" charset="-127"/>
                </a:endParaRPr>
              </a:p>
            </p:txBody>
          </p:sp>
          <p:pic>
            <p:nvPicPr>
              <p:cNvPr id="50" name="Picture 3" descr="C:\Users\서울시\AppData\Local\Microsoft\Windows\Temporary Internet Files\Content.IE5\GCCSZE7Z\MC900421832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8342805">
                <a:off x="1721046" y="1628740"/>
                <a:ext cx="1413662" cy="983894"/>
              </a:xfrm>
              <a:prstGeom prst="rect">
                <a:avLst/>
              </a:prstGeom>
              <a:noFill/>
            </p:spPr>
          </p:pic>
        </p:grpSp>
        <p:sp>
          <p:nvSpPr>
            <p:cNvPr id="48" name="TextBox 47"/>
            <p:cNvSpPr txBox="1"/>
            <p:nvPr/>
          </p:nvSpPr>
          <p:spPr>
            <a:xfrm>
              <a:off x="1279285" y="400029"/>
              <a:ext cx="1188107" cy="1154162"/>
            </a:xfrm>
            <a:prstGeom prst="rect">
              <a:avLst/>
            </a:prstGeom>
            <a:solidFill>
              <a:srgbClr val="F1F11B">
                <a:alpha val="20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err="1" smtClean="0">
                  <a:latin typeface="HY엽서L" pitchFamily="18" charset="-127"/>
                  <a:ea typeface="HY엽서L" pitchFamily="18" charset="-127"/>
                </a:rPr>
                <a:t>이말희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여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류현수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김홍태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endParaRPr lang="en-US" altLang="ko-KR" sz="1050" dirty="0" smtClean="0">
                <a:latin typeface="HY엽서L" pitchFamily="18" charset="-127"/>
                <a:ea typeface="HY엽서L" pitchFamily="18" charset="-127"/>
              </a:endParaRPr>
            </a:p>
            <a:p>
              <a:endParaRPr lang="en-US" altLang="ko-KR" sz="1050" dirty="0" smtClean="0">
                <a:latin typeface="HY엽서L" pitchFamily="18" charset="-127"/>
                <a:ea typeface="HY엽서L" pitchFamily="18" charset="-127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7516056" y="3467096"/>
            <a:ext cx="1413662" cy="1827637"/>
            <a:chOff x="1214414" y="400029"/>
            <a:chExt cx="1413662" cy="1827637"/>
          </a:xfrm>
        </p:grpSpPr>
        <p:grpSp>
          <p:nvGrpSpPr>
            <p:cNvPr id="52" name="그룹 7"/>
            <p:cNvGrpSpPr/>
            <p:nvPr/>
          </p:nvGrpSpPr>
          <p:grpSpPr>
            <a:xfrm>
              <a:off x="1214414" y="727719"/>
              <a:ext cx="1413662" cy="1499947"/>
              <a:chOff x="1721046" y="1628740"/>
              <a:chExt cx="1413662" cy="1499947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1785918" y="2790133"/>
                <a:ext cx="1078136" cy="338554"/>
              </a:xfrm>
              <a:prstGeom prst="rect">
                <a:avLst/>
              </a:prstGeom>
              <a:solidFill>
                <a:srgbClr val="116D15">
                  <a:alpha val="80784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 err="1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열콘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(3</a:t>
                </a:r>
                <a:r>
                  <a:rPr lang="ko-KR" altLang="en-US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명</a:t>
                </a:r>
                <a:r>
                  <a:rPr lang="en-US" altLang="ko-KR" sz="1200" dirty="0" smtClean="0">
                    <a:solidFill>
                      <a:schemeClr val="bg1">
                        <a:lumMod val="95000"/>
                      </a:schemeClr>
                    </a:solidFill>
                    <a:latin typeface="HY동녘B" pitchFamily="18" charset="-127"/>
                    <a:ea typeface="HY동녘B" pitchFamily="18" charset="-127"/>
                  </a:rPr>
                  <a:t>)</a:t>
                </a:r>
                <a:endParaRPr lang="ko-KR" altLang="en-US" sz="1200" dirty="0">
                  <a:solidFill>
                    <a:schemeClr val="bg1">
                      <a:lumMod val="95000"/>
                    </a:schemeClr>
                  </a:solidFill>
                  <a:latin typeface="HY동녘B" pitchFamily="18" charset="-127"/>
                  <a:ea typeface="HY동녘B" pitchFamily="18" charset="-127"/>
                </a:endParaRPr>
              </a:p>
            </p:txBody>
          </p:sp>
          <p:pic>
            <p:nvPicPr>
              <p:cNvPr id="55" name="Picture 3" descr="C:\Users\서울시\AppData\Local\Microsoft\Windows\Temporary Internet Files\Content.IE5\GCCSZE7Z\MC900421832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8342805">
                <a:off x="1721046" y="1628740"/>
                <a:ext cx="1413662" cy="983894"/>
              </a:xfrm>
              <a:prstGeom prst="rect">
                <a:avLst/>
              </a:prstGeom>
              <a:noFill/>
            </p:spPr>
          </p:pic>
        </p:grpSp>
        <p:sp>
          <p:nvSpPr>
            <p:cNvPr id="53" name="TextBox 52"/>
            <p:cNvSpPr txBox="1"/>
            <p:nvPr/>
          </p:nvSpPr>
          <p:spPr>
            <a:xfrm>
              <a:off x="1279286" y="400029"/>
              <a:ext cx="1311552" cy="992579"/>
            </a:xfrm>
            <a:prstGeom prst="rect">
              <a:avLst/>
            </a:prstGeom>
            <a:solidFill>
              <a:srgbClr val="F1F11B">
                <a:alpha val="20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고윤미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여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김나연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여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r>
                <a:rPr lang="ko-KR" altLang="en-US" sz="1600" b="1" dirty="0" err="1" smtClean="0">
                  <a:latin typeface="HY엽서L" pitchFamily="18" charset="-127"/>
                  <a:ea typeface="HY엽서L" pitchFamily="18" charset="-127"/>
                </a:rPr>
                <a:t>김생원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(</a:t>
              </a:r>
              <a:r>
                <a:rPr lang="ko-KR" altLang="en-US" sz="1600" b="1" dirty="0" smtClean="0">
                  <a:latin typeface="HY엽서L" pitchFamily="18" charset="-127"/>
                  <a:ea typeface="HY엽서L" pitchFamily="18" charset="-127"/>
                </a:rPr>
                <a:t>남</a:t>
              </a:r>
              <a:r>
                <a:rPr lang="en-US" altLang="ko-KR" sz="1600" b="1" dirty="0" smtClean="0">
                  <a:latin typeface="HY엽서L" pitchFamily="18" charset="-127"/>
                  <a:ea typeface="HY엽서L" pitchFamily="18" charset="-127"/>
                </a:rPr>
                <a:t>)</a:t>
              </a:r>
            </a:p>
            <a:p>
              <a:endParaRPr lang="en-US" altLang="ko-KR" sz="1050" dirty="0" smtClean="0">
                <a:latin typeface="HY엽서L" pitchFamily="18" charset="-127"/>
                <a:ea typeface="HY엽서L" pitchFamily="18" charset="-127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2339752" y="3501008"/>
            <a:ext cx="928694" cy="584775"/>
          </a:xfrm>
          <a:prstGeom prst="rect">
            <a:avLst/>
          </a:prstGeom>
          <a:solidFill>
            <a:srgbClr val="E5E00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latin typeface="HY엽서L" pitchFamily="18" charset="-127"/>
                <a:ea typeface="HY엽서L" pitchFamily="18" charset="-127"/>
              </a:rPr>
              <a:t>[</a:t>
            </a:r>
            <a:r>
              <a:rPr lang="ko-KR" altLang="en-US" sz="1600" b="1" dirty="0" smtClean="0">
                <a:latin typeface="HY엽서L" pitchFamily="18" charset="-127"/>
                <a:ea typeface="HY엽서L" pitchFamily="18" charset="-127"/>
              </a:rPr>
              <a:t>팝  콘</a:t>
            </a:r>
            <a:r>
              <a:rPr lang="en-US" altLang="ko-KR" sz="1600" b="1" dirty="0" smtClean="0">
                <a:latin typeface="HY엽서L" pitchFamily="18" charset="-127"/>
                <a:ea typeface="HY엽서L" pitchFamily="18" charset="-127"/>
              </a:rPr>
              <a:t>]</a:t>
            </a:r>
          </a:p>
          <a:p>
            <a:pPr algn="ctr"/>
            <a:r>
              <a:rPr lang="ko-KR" altLang="en-US" sz="1600" dirty="0" smtClean="0">
                <a:latin typeface="HY엽서L" pitchFamily="18" charset="-127"/>
                <a:ea typeface="HY엽서L" pitchFamily="18" charset="-127"/>
              </a:rPr>
              <a:t>박기용 </a:t>
            </a:r>
            <a:endParaRPr lang="ko-KR" altLang="en-US" sz="1600" dirty="0">
              <a:latin typeface="HY엽서L" pitchFamily="18" charset="-127"/>
              <a:ea typeface="HY엽서L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92696"/>
            <a:ext cx="1552575" cy="5786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8" name="TextBox 57"/>
          <p:cNvSpPr txBox="1"/>
          <p:nvPr/>
        </p:nvSpPr>
        <p:spPr>
          <a:xfrm>
            <a:off x="251520" y="2276872"/>
            <a:ext cx="13681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500" dirty="0" smtClean="0">
                <a:latin typeface="HY동녘B" pitchFamily="18" charset="-127"/>
                <a:ea typeface="HY동녘B" pitchFamily="18" charset="-127"/>
              </a:rPr>
              <a:t>2014 </a:t>
            </a:r>
            <a:r>
              <a:rPr lang="ko-KR" altLang="en-US" sz="1500" dirty="0" smtClean="0">
                <a:latin typeface="HY동녘B" pitchFamily="18" charset="-127"/>
                <a:ea typeface="HY동녘B" pitchFamily="18" charset="-127"/>
              </a:rPr>
              <a:t>제</a:t>
            </a:r>
            <a:r>
              <a:rPr lang="en-US" altLang="ko-KR" sz="1500" dirty="0" smtClean="0">
                <a:latin typeface="HY동녘B" pitchFamily="18" charset="-127"/>
                <a:ea typeface="HY동녘B" pitchFamily="18" charset="-127"/>
              </a:rPr>
              <a:t>2</a:t>
            </a:r>
            <a:r>
              <a:rPr lang="ko-KR" altLang="en-US" sz="1500" dirty="0" smtClean="0">
                <a:latin typeface="HY동녘B" pitchFamily="18" charset="-127"/>
                <a:ea typeface="HY동녘B" pitchFamily="18" charset="-127"/>
              </a:rPr>
              <a:t>회</a:t>
            </a:r>
            <a:endParaRPr lang="en-US" altLang="ko-KR" sz="1500" dirty="0" smtClean="0">
              <a:latin typeface="HY동녘B" pitchFamily="18" charset="-127"/>
              <a:ea typeface="HY동녘B" pitchFamily="18" charset="-127"/>
            </a:endParaRPr>
          </a:p>
          <a:p>
            <a:pPr algn="ctr"/>
            <a:r>
              <a:rPr lang="ko-KR" altLang="en-US" sz="1500" dirty="0" smtClean="0">
                <a:solidFill>
                  <a:srgbClr val="7E1E6C"/>
                </a:solidFill>
                <a:latin typeface="HY동녘B" pitchFamily="18" charset="-127"/>
                <a:ea typeface="HY동녘B" pitchFamily="18" charset="-127"/>
              </a:rPr>
              <a:t>액션러닝</a:t>
            </a:r>
            <a:endParaRPr lang="en-US" altLang="ko-KR" sz="1500" dirty="0" smtClean="0">
              <a:solidFill>
                <a:srgbClr val="7E1E6C"/>
              </a:solidFill>
              <a:latin typeface="HY동녘B" pitchFamily="18" charset="-127"/>
              <a:ea typeface="HY동녘B" pitchFamily="18" charset="-127"/>
            </a:endParaRPr>
          </a:p>
          <a:p>
            <a:pPr algn="ctr"/>
            <a:r>
              <a:rPr lang="ko-KR" altLang="en-US" sz="1500" dirty="0" smtClean="0">
                <a:solidFill>
                  <a:srgbClr val="7E1E6C"/>
                </a:solidFill>
                <a:latin typeface="HY동녘B" pitchFamily="18" charset="-127"/>
                <a:ea typeface="HY동녘B" pitchFamily="18" charset="-127"/>
              </a:rPr>
              <a:t>참여 알갱이</a:t>
            </a:r>
            <a:endParaRPr lang="en-US" altLang="ko-KR" sz="1500" dirty="0" smtClean="0">
              <a:solidFill>
                <a:srgbClr val="7E1E6C"/>
              </a:solidFill>
              <a:latin typeface="HY동녘B" pitchFamily="18" charset="-127"/>
              <a:ea typeface="HY동녘B" pitchFamily="18" charset="-127"/>
            </a:endParaRPr>
          </a:p>
          <a:p>
            <a:pPr algn="ctr"/>
            <a:r>
              <a:rPr lang="ko-KR" altLang="en-US" sz="1500" b="1" dirty="0" smtClean="0">
                <a:latin typeface="HY엽서L" pitchFamily="18" charset="-127"/>
                <a:ea typeface="HY엽서L" pitchFamily="18" charset="-127"/>
              </a:rPr>
              <a:t>총 </a:t>
            </a:r>
            <a:r>
              <a:rPr lang="en-US" altLang="ko-KR" sz="1500" b="1" dirty="0" smtClean="0">
                <a:latin typeface="HY엽서L" pitchFamily="18" charset="-127"/>
                <a:ea typeface="HY엽서L" pitchFamily="18" charset="-127"/>
              </a:rPr>
              <a:t>34</a:t>
            </a:r>
            <a:r>
              <a:rPr lang="ko-KR" altLang="en-US" sz="1500" b="1" dirty="0" smtClean="0">
                <a:latin typeface="HY엽서L" pitchFamily="18" charset="-127"/>
                <a:ea typeface="HY엽서L" pitchFamily="18" charset="-127"/>
              </a:rPr>
              <a:t>명</a:t>
            </a:r>
            <a:endParaRPr lang="ko-KR" altLang="en-US" sz="1500" b="1" dirty="0">
              <a:latin typeface="HY엽서L" pitchFamily="18" charset="-127"/>
              <a:ea typeface="HY엽서L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635896" y="314096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엽서L" pitchFamily="18" charset="-127"/>
                <a:ea typeface="HY엽서L" pitchFamily="18" charset="-127"/>
              </a:rPr>
              <a:t>[</a:t>
            </a:r>
            <a:r>
              <a:rPr lang="ko-KR" altLang="en-US" b="1" dirty="0" smtClean="0">
                <a:latin typeface="HY엽서L" pitchFamily="18" charset="-127"/>
                <a:ea typeface="HY엽서L" pitchFamily="18" charset="-127"/>
              </a:rPr>
              <a:t>지원</a:t>
            </a:r>
            <a:r>
              <a:rPr lang="en-US" altLang="ko-KR" b="1" dirty="0" smtClean="0">
                <a:latin typeface="HY엽서L" pitchFamily="18" charset="-127"/>
                <a:ea typeface="HY엽서L" pitchFamily="18" charset="-127"/>
              </a:rPr>
              <a:t>] </a:t>
            </a:r>
            <a:r>
              <a:rPr lang="ko-KR" altLang="en-US" b="1" dirty="0" smtClean="0">
                <a:latin typeface="HY엽서L" pitchFamily="18" charset="-127"/>
                <a:ea typeface="HY엽서L" pitchFamily="18" charset="-127"/>
              </a:rPr>
              <a:t>남미라</a:t>
            </a:r>
            <a:r>
              <a:rPr lang="en-US" altLang="ko-KR" b="1" dirty="0" smtClean="0">
                <a:latin typeface="HY엽서L" pitchFamily="18" charset="-127"/>
                <a:ea typeface="HY엽서L" pitchFamily="18" charset="-127"/>
              </a:rPr>
              <a:t>, </a:t>
            </a:r>
            <a:r>
              <a:rPr lang="ko-KR" altLang="en-US" b="1" dirty="0" smtClean="0">
                <a:latin typeface="HY엽서L" pitchFamily="18" charset="-127"/>
                <a:ea typeface="HY엽서L" pitchFamily="18" charset="-127"/>
              </a:rPr>
              <a:t>하재용</a:t>
            </a:r>
            <a:r>
              <a:rPr lang="en-US" altLang="ko-KR" b="1" dirty="0" smtClean="0">
                <a:latin typeface="HY엽서L" pitchFamily="18" charset="-127"/>
                <a:ea typeface="HY엽서L" pitchFamily="18" charset="-127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197</Words>
  <Application>Microsoft Office PowerPoint</Application>
  <PresentationFormat>화면 슬라이드 쇼(4:3)</PresentationFormat>
  <Paragraphs>51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서울시</dc:creator>
  <cp:lastModifiedBy>마스터 PC</cp:lastModifiedBy>
  <cp:revision>33</cp:revision>
  <dcterms:created xsi:type="dcterms:W3CDTF">2014-04-01T11:49:38Z</dcterms:created>
  <dcterms:modified xsi:type="dcterms:W3CDTF">2014-07-11T08:45:15Z</dcterms:modified>
</cp:coreProperties>
</file>