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80" autoAdjust="0"/>
  </p:normalViewPr>
  <p:slideViewPr>
    <p:cSldViewPr>
      <p:cViewPr>
        <p:scale>
          <a:sx n="125" d="100"/>
          <a:sy n="125" d="100"/>
        </p:scale>
        <p:origin x="-12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43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4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02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10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56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80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13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4314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17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50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01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86D-AF58-44A0-ADEC-84D0BCB12C59}" type="datetimeFigureOut">
              <a:rPr lang="ko-KR" altLang="en-US" smtClean="0"/>
              <a:t>2023-03-26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AE094-A27A-41F8-B6D4-2DC7BFACB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18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t="5386" r="57390" b="31063"/>
          <a:stretch/>
        </p:blipFill>
        <p:spPr bwMode="auto">
          <a:xfrm>
            <a:off x="300657" y="476672"/>
            <a:ext cx="535146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5370" r="57241" b="30371"/>
          <a:stretch/>
        </p:blipFill>
        <p:spPr bwMode="auto">
          <a:xfrm>
            <a:off x="313233" y="3717032"/>
            <a:ext cx="5351463" cy="272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788024" y="2636912"/>
            <a:ext cx="43204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23728" y="3789040"/>
            <a:ext cx="172819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650552" y="26822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/>
              <a:t>빨간박스 </a:t>
            </a:r>
            <a:r>
              <a:rPr lang="en-US" altLang="ko-KR" b="1" smtClean="0"/>
              <a:t>Q-</a:t>
            </a:r>
            <a:r>
              <a:rPr lang="ko-KR" altLang="en-US" b="1" smtClean="0"/>
              <a:t>라이드 예약 클릭</a:t>
            </a:r>
            <a:endParaRPr lang="ko-KR" altLang="en-US" b="1"/>
          </a:p>
        </p:txBody>
      </p:sp>
      <p:sp>
        <p:nvSpPr>
          <p:cNvPr id="10" name="TextBox 9"/>
          <p:cNvSpPr txBox="1"/>
          <p:nvPr/>
        </p:nvSpPr>
        <p:spPr>
          <a:xfrm>
            <a:off x="5759624" y="443711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빨간 박스 안의 메시지 내용을</a:t>
            </a:r>
            <a:endParaRPr lang="en-US" altLang="ko-KR" sz="1200" smtClean="0"/>
          </a:p>
          <a:p>
            <a:pPr fontAlgn="base" latinLnBrk="0"/>
            <a:r>
              <a:rPr lang="en-US" altLang="ko-KR" sz="1200" b="1" smtClean="0"/>
              <a:t>‘</a:t>
            </a:r>
            <a:r>
              <a:rPr lang="ko-KR" altLang="en-US" sz="1200" b="1" smtClean="0"/>
              <a:t>현재 </a:t>
            </a:r>
            <a:r>
              <a:rPr lang="ko-KR" altLang="en-US" sz="1200" b="1"/>
              <a:t>과학관 내 현장 발권으로만 운영 </a:t>
            </a:r>
            <a:r>
              <a:rPr lang="ko-KR" altLang="en-US" sz="1200" b="1"/>
              <a:t>중입니다</a:t>
            </a:r>
            <a:r>
              <a:rPr lang="en-US" altLang="ko-KR" sz="1200" b="1" smtClean="0"/>
              <a:t>.</a:t>
            </a:r>
            <a:r>
              <a:rPr lang="ko-KR" altLang="en-US" sz="1200" b="1" smtClean="0"/>
              <a:t> 추후 </a:t>
            </a:r>
            <a:r>
              <a:rPr lang="ko-KR" altLang="en-US" sz="1200" b="1"/>
              <a:t>더 나은 발권운영으로 찾아뵙겠습니다</a:t>
            </a:r>
            <a:r>
              <a:rPr lang="en-US" altLang="ko-KR" sz="1200" b="1"/>
              <a:t>. </a:t>
            </a:r>
            <a:r>
              <a:rPr lang="ko-KR" altLang="en-US" sz="1200" b="1"/>
              <a:t>감사합니다</a:t>
            </a:r>
            <a:r>
              <a:rPr lang="en-US" altLang="ko-KR" sz="1200" b="1" smtClean="0"/>
              <a:t>.’ </a:t>
            </a:r>
            <a:r>
              <a:rPr lang="ko-KR" altLang="en-US" sz="1200" smtClean="0"/>
              <a:t>로 문구 수정</a:t>
            </a:r>
            <a:endParaRPr lang="ko-KR" altLang="en-US" sz="1200" b="1"/>
          </a:p>
          <a:p>
            <a:endParaRPr lang="ko-KR" altLang="en-US" sz="1200"/>
          </a:p>
        </p:txBody>
      </p:sp>
      <p:sp>
        <p:nvSpPr>
          <p:cNvPr id="6" name="아래쪽 화살표 5"/>
          <p:cNvSpPr/>
          <p:nvPr/>
        </p:nvSpPr>
        <p:spPr>
          <a:xfrm>
            <a:off x="6948264" y="3356992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746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t="5386" r="57390" b="31063"/>
          <a:stretch/>
        </p:blipFill>
        <p:spPr bwMode="auto">
          <a:xfrm>
            <a:off x="300657" y="476672"/>
            <a:ext cx="535146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5370" r="57241" b="30371"/>
          <a:stretch/>
        </p:blipFill>
        <p:spPr bwMode="auto">
          <a:xfrm>
            <a:off x="313233" y="3717032"/>
            <a:ext cx="5351463" cy="272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148064" y="2636912"/>
            <a:ext cx="43204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23728" y="3789040"/>
            <a:ext cx="172819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650552" y="2682260"/>
            <a:ext cx="33843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smtClean="0"/>
              <a:t>빨간박스</a:t>
            </a:r>
            <a:r>
              <a:rPr lang="en-US" altLang="ko-KR" sz="1500" b="1" smtClean="0"/>
              <a:t> 3d</a:t>
            </a:r>
            <a:r>
              <a:rPr lang="ko-KR" altLang="en-US" sz="1500" b="1" smtClean="0"/>
              <a:t>스페이스 예약 클릭</a:t>
            </a:r>
            <a:endParaRPr lang="ko-KR" altLang="en-US" sz="1500" b="1"/>
          </a:p>
        </p:txBody>
      </p:sp>
      <p:sp>
        <p:nvSpPr>
          <p:cNvPr id="10" name="TextBox 9"/>
          <p:cNvSpPr txBox="1"/>
          <p:nvPr/>
        </p:nvSpPr>
        <p:spPr>
          <a:xfrm>
            <a:off x="5759624" y="4437112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빨간 박스 안의 메시지 내용을</a:t>
            </a:r>
            <a:endParaRPr lang="en-US" altLang="ko-KR" sz="1200" smtClean="0"/>
          </a:p>
          <a:p>
            <a:pPr fontAlgn="base" latinLnBrk="0"/>
            <a:r>
              <a:rPr lang="en-US" altLang="ko-KR" sz="1200" b="1" smtClean="0"/>
              <a:t>‘</a:t>
            </a:r>
            <a:r>
              <a:rPr lang="ko-KR" altLang="en-US" sz="1200" b="1"/>
              <a:t>현재 </a:t>
            </a:r>
            <a:r>
              <a:rPr lang="en-US" altLang="ko-KR" sz="1200" b="1" smtClean="0"/>
              <a:t>3D </a:t>
            </a:r>
            <a:r>
              <a:rPr lang="ko-KR" altLang="en-US" sz="1200" b="1" smtClean="0"/>
              <a:t>스페이스는 </a:t>
            </a:r>
            <a:r>
              <a:rPr lang="ko-KR" altLang="en-US" sz="1200" b="1"/>
              <a:t>‘찰칵</a:t>
            </a:r>
            <a:r>
              <a:rPr lang="en-US" altLang="ko-KR" sz="1200" b="1"/>
              <a:t>, </a:t>
            </a:r>
            <a:r>
              <a:rPr lang="ko-KR" altLang="en-US" sz="1200" b="1"/>
              <a:t>우주 포토존</a:t>
            </a:r>
            <a:r>
              <a:rPr lang="ko-KR" altLang="en-US" sz="1200" b="1"/>
              <a:t>’ </a:t>
            </a:r>
            <a:r>
              <a:rPr lang="ko-KR" altLang="en-US" sz="1200" b="1" smtClean="0"/>
              <a:t>으</a:t>
            </a:r>
            <a:r>
              <a:rPr lang="ko-KR" altLang="en-US" sz="1200" b="1"/>
              <a:t>로</a:t>
            </a:r>
            <a:r>
              <a:rPr lang="ko-KR" altLang="en-US" sz="1200" b="1" smtClean="0"/>
              <a:t> </a:t>
            </a:r>
            <a:r>
              <a:rPr lang="ko-KR" altLang="en-US" sz="1200" b="1"/>
              <a:t>운영 중입니다</a:t>
            </a:r>
            <a:r>
              <a:rPr lang="en-US" altLang="ko-KR" sz="1200" b="1"/>
              <a:t>. </a:t>
            </a:r>
            <a:r>
              <a:rPr lang="ko-KR" altLang="en-US" sz="1200" b="1"/>
              <a:t>추후 더 좋은 모습으로 찾아뵙겠습니다</a:t>
            </a:r>
            <a:r>
              <a:rPr lang="en-US" altLang="ko-KR" sz="1200" b="1"/>
              <a:t>. </a:t>
            </a:r>
            <a:r>
              <a:rPr lang="ko-KR" altLang="en-US" sz="1200" b="1"/>
              <a:t>감사합니다</a:t>
            </a:r>
            <a:r>
              <a:rPr lang="en-US" altLang="ko-KR" sz="1200" b="1" smtClean="0"/>
              <a:t>. ‘</a:t>
            </a:r>
            <a:endParaRPr lang="ko-KR" altLang="en-US" sz="1200" b="1"/>
          </a:p>
          <a:p>
            <a:pPr fontAlgn="base" latinLnBrk="0"/>
            <a:r>
              <a:rPr lang="ko-KR" altLang="en-US" sz="1200" smtClean="0"/>
              <a:t>로 문구 수정</a:t>
            </a:r>
            <a:endParaRPr lang="ko-KR" altLang="en-US" sz="1200" b="1"/>
          </a:p>
          <a:p>
            <a:endParaRPr lang="ko-KR" altLang="en-US" sz="1200"/>
          </a:p>
        </p:txBody>
      </p:sp>
      <p:sp>
        <p:nvSpPr>
          <p:cNvPr id="2" name="아래쪽 화살표 1"/>
          <p:cNvSpPr/>
          <p:nvPr/>
        </p:nvSpPr>
        <p:spPr>
          <a:xfrm>
            <a:off x="6876256" y="3212976"/>
            <a:ext cx="36004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745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66</Words>
  <Application>Microsoft Office PowerPoint</Application>
  <PresentationFormat>화면 슬라이드 쇼(4:3)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2023-03-26T07:47:43Z</dcterms:created>
  <dcterms:modified xsi:type="dcterms:W3CDTF">2023-03-26T08:02:50Z</dcterms:modified>
</cp:coreProperties>
</file>