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7155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CC00FF"/>
    <a:srgbClr val="1002C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53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547BC9-2C56-4625-838A-EAE9207B3F7D}" type="datetimeFigureOut">
              <a:rPr lang="ko-KR" altLang="en-US" smtClean="0"/>
              <a:pPr/>
              <a:t>2013-07-22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00125" y="728663"/>
            <a:ext cx="4857750" cy="36433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614863"/>
            <a:ext cx="5486400" cy="4371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228138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9228138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4B5D38-0108-4B47-957F-799DED0F65D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DEABD-57A9-4D2F-8B8C-840F4623E0EE}" type="datetimeFigureOut">
              <a:rPr lang="ko-KR" altLang="en-US" smtClean="0"/>
              <a:pPr/>
              <a:t>2013-07-22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6D9F-E686-43EF-AB3E-173D3364BB2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DEABD-57A9-4D2F-8B8C-840F4623E0EE}" type="datetimeFigureOut">
              <a:rPr lang="ko-KR" altLang="en-US" smtClean="0"/>
              <a:pPr/>
              <a:t>2013-07-22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6D9F-E686-43EF-AB3E-173D3364BB2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DEABD-57A9-4D2F-8B8C-840F4623E0EE}" type="datetimeFigureOut">
              <a:rPr lang="ko-KR" altLang="en-US" smtClean="0"/>
              <a:pPr/>
              <a:t>2013-07-22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6D9F-E686-43EF-AB3E-173D3364BB2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DEABD-57A9-4D2F-8B8C-840F4623E0EE}" type="datetimeFigureOut">
              <a:rPr lang="ko-KR" altLang="en-US" smtClean="0"/>
              <a:pPr/>
              <a:t>2013-07-22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6D9F-E686-43EF-AB3E-173D3364BB2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DEABD-57A9-4D2F-8B8C-840F4623E0EE}" type="datetimeFigureOut">
              <a:rPr lang="ko-KR" altLang="en-US" smtClean="0"/>
              <a:pPr/>
              <a:t>2013-07-22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6D9F-E686-43EF-AB3E-173D3364BB2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DEABD-57A9-4D2F-8B8C-840F4623E0EE}" type="datetimeFigureOut">
              <a:rPr lang="ko-KR" altLang="en-US" smtClean="0"/>
              <a:pPr/>
              <a:t>2013-07-22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6D9F-E686-43EF-AB3E-173D3364BB2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DEABD-57A9-4D2F-8B8C-840F4623E0EE}" type="datetimeFigureOut">
              <a:rPr lang="ko-KR" altLang="en-US" smtClean="0"/>
              <a:pPr/>
              <a:t>2013-07-22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6D9F-E686-43EF-AB3E-173D3364BB2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DEABD-57A9-4D2F-8B8C-840F4623E0EE}" type="datetimeFigureOut">
              <a:rPr lang="ko-KR" altLang="en-US" smtClean="0"/>
              <a:pPr/>
              <a:t>2013-07-22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6D9F-E686-43EF-AB3E-173D3364BB2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DEABD-57A9-4D2F-8B8C-840F4623E0EE}" type="datetimeFigureOut">
              <a:rPr lang="ko-KR" altLang="en-US" smtClean="0"/>
              <a:pPr/>
              <a:t>2013-07-22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6D9F-E686-43EF-AB3E-173D3364BB2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DEABD-57A9-4D2F-8B8C-840F4623E0EE}" type="datetimeFigureOut">
              <a:rPr lang="ko-KR" altLang="en-US" smtClean="0"/>
              <a:pPr/>
              <a:t>2013-07-22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6D9F-E686-43EF-AB3E-173D3364BB2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DEABD-57A9-4D2F-8B8C-840F4623E0EE}" type="datetimeFigureOut">
              <a:rPr lang="ko-KR" altLang="en-US" smtClean="0"/>
              <a:pPr/>
              <a:t>2013-07-22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6D9F-E686-43EF-AB3E-173D3364BB2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DEABD-57A9-4D2F-8B8C-840F4623E0EE}" type="datetimeFigureOut">
              <a:rPr lang="ko-KR" altLang="en-US" smtClean="0"/>
              <a:pPr/>
              <a:t>2013-07-22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36D9F-E686-43EF-AB3E-173D3364BB2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타원 10"/>
          <p:cNvSpPr/>
          <p:nvPr/>
        </p:nvSpPr>
        <p:spPr>
          <a:xfrm>
            <a:off x="5292080" y="4869160"/>
            <a:ext cx="144016" cy="144016"/>
          </a:xfrm>
          <a:prstGeom prst="ellipse">
            <a:avLst/>
          </a:prstGeom>
          <a:solidFill>
            <a:srgbClr val="FFFF00"/>
          </a:solidFill>
          <a:ln>
            <a:solidFill>
              <a:srgbClr val="1002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타원 28"/>
          <p:cNvSpPr/>
          <p:nvPr/>
        </p:nvSpPr>
        <p:spPr>
          <a:xfrm>
            <a:off x="2339752" y="4221088"/>
            <a:ext cx="216024" cy="216024"/>
          </a:xfrm>
          <a:prstGeom prst="ellipse">
            <a:avLst/>
          </a:prstGeom>
          <a:solidFill>
            <a:srgbClr val="FFFF00"/>
          </a:solidFill>
          <a:ln>
            <a:solidFill>
              <a:srgbClr val="1002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2" name="그룹 41"/>
          <p:cNvGrpSpPr/>
          <p:nvPr/>
        </p:nvGrpSpPr>
        <p:grpSpPr>
          <a:xfrm>
            <a:off x="0" y="142852"/>
            <a:ext cx="9144000" cy="6500858"/>
            <a:chOff x="683568" y="66675"/>
            <a:chExt cx="11896725" cy="6791325"/>
          </a:xfrm>
        </p:grpSpPr>
        <p:grpSp>
          <p:nvGrpSpPr>
            <p:cNvPr id="38" name="그룹 37"/>
            <p:cNvGrpSpPr/>
            <p:nvPr/>
          </p:nvGrpSpPr>
          <p:grpSpPr>
            <a:xfrm>
              <a:off x="683568" y="66675"/>
              <a:ext cx="11896725" cy="6791325"/>
              <a:chOff x="179512" y="0"/>
              <a:chExt cx="11896725" cy="6791325"/>
            </a:xfrm>
          </p:grpSpPr>
          <p:grpSp>
            <p:nvGrpSpPr>
              <p:cNvPr id="36" name="그룹 35"/>
              <p:cNvGrpSpPr/>
              <p:nvPr/>
            </p:nvGrpSpPr>
            <p:grpSpPr>
              <a:xfrm>
                <a:off x="179512" y="0"/>
                <a:ext cx="11896725" cy="6791325"/>
                <a:chOff x="-756592" y="0"/>
                <a:chExt cx="11896725" cy="6791325"/>
              </a:xfrm>
            </p:grpSpPr>
            <p:grpSp>
              <p:nvGrpSpPr>
                <p:cNvPr id="16" name="그룹 15"/>
                <p:cNvGrpSpPr/>
                <p:nvPr/>
              </p:nvGrpSpPr>
              <p:grpSpPr>
                <a:xfrm>
                  <a:off x="-756592" y="0"/>
                  <a:ext cx="11896725" cy="6791325"/>
                  <a:chOff x="1187624" y="0"/>
                  <a:chExt cx="11896725" cy="6791325"/>
                </a:xfrm>
              </p:grpSpPr>
              <p:pic>
                <p:nvPicPr>
                  <p:cNvPr id="2050" name="Picture 2"/>
                  <p:cNvPicPr>
                    <a:picLocks noChangeAspect="1" noChangeArrowheads="1"/>
                  </p:cNvPicPr>
                  <p:nvPr/>
                </p:nvPicPr>
                <p:blipFill>
                  <a:blip r:embed="rId2" cstate="print"/>
                  <a:srcRect/>
                  <a:stretch>
                    <a:fillRect/>
                  </a:stretch>
                </p:blipFill>
                <p:spPr bwMode="auto">
                  <a:xfrm>
                    <a:off x="1187624" y="0"/>
                    <a:ext cx="11896725" cy="679132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9" name="자유형 8"/>
                  <p:cNvSpPr/>
                  <p:nvPr/>
                </p:nvSpPr>
                <p:spPr>
                  <a:xfrm>
                    <a:off x="1853381" y="4503175"/>
                    <a:ext cx="2207342" cy="1574800"/>
                  </a:xfrm>
                  <a:custGeom>
                    <a:avLst/>
                    <a:gdLst>
                      <a:gd name="connsiteX0" fmla="*/ 2207342 w 2207342"/>
                      <a:gd name="connsiteY0" fmla="*/ 707922 h 1574800"/>
                      <a:gd name="connsiteX1" fmla="*/ 2010696 w 2207342"/>
                      <a:gd name="connsiteY1" fmla="*/ 707922 h 1574800"/>
                      <a:gd name="connsiteX2" fmla="*/ 1686232 w 2207342"/>
                      <a:gd name="connsiteY2" fmla="*/ 894735 h 1574800"/>
                      <a:gd name="connsiteX3" fmla="*/ 1351935 w 2207342"/>
                      <a:gd name="connsiteY3" fmla="*/ 1317522 h 1574800"/>
                      <a:gd name="connsiteX4" fmla="*/ 1145458 w 2207342"/>
                      <a:gd name="connsiteY4" fmla="*/ 1543664 h 1574800"/>
                      <a:gd name="connsiteX5" fmla="*/ 811161 w 2207342"/>
                      <a:gd name="connsiteY5" fmla="*/ 1504335 h 1574800"/>
                      <a:gd name="connsiteX6" fmla="*/ 486696 w 2207342"/>
                      <a:gd name="connsiteY6" fmla="*/ 1170038 h 1574800"/>
                      <a:gd name="connsiteX7" fmla="*/ 83574 w 2207342"/>
                      <a:gd name="connsiteY7" fmla="*/ 884902 h 1574800"/>
                      <a:gd name="connsiteX8" fmla="*/ 14748 w 2207342"/>
                      <a:gd name="connsiteY8" fmla="*/ 540773 h 1574800"/>
                      <a:gd name="connsiteX9" fmla="*/ 172064 w 2207342"/>
                      <a:gd name="connsiteY9" fmla="*/ 373625 h 1574800"/>
                      <a:gd name="connsiteX10" fmla="*/ 476864 w 2207342"/>
                      <a:gd name="connsiteY10" fmla="*/ 137651 h 1574800"/>
                      <a:gd name="connsiteX11" fmla="*/ 870154 w 2207342"/>
                      <a:gd name="connsiteY11" fmla="*/ 19664 h 1574800"/>
                      <a:gd name="connsiteX12" fmla="*/ 1194619 w 2207342"/>
                      <a:gd name="connsiteY12" fmla="*/ 19664 h 1574800"/>
                      <a:gd name="connsiteX13" fmla="*/ 1568245 w 2207342"/>
                      <a:gd name="connsiteY13" fmla="*/ 39328 h 1574800"/>
                      <a:gd name="connsiteX14" fmla="*/ 1804219 w 2207342"/>
                      <a:gd name="connsiteY14" fmla="*/ 206477 h 1574800"/>
                      <a:gd name="connsiteX15" fmla="*/ 1922206 w 2207342"/>
                      <a:gd name="connsiteY15" fmla="*/ 353960 h 1574800"/>
                      <a:gd name="connsiteX16" fmla="*/ 1951703 w 2207342"/>
                      <a:gd name="connsiteY16" fmla="*/ 707922 h 1574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2207342" h="1574800">
                        <a:moveTo>
                          <a:pt x="2207342" y="707922"/>
                        </a:moveTo>
                        <a:cubicBezTo>
                          <a:pt x="2152445" y="692354"/>
                          <a:pt x="2097548" y="676787"/>
                          <a:pt x="2010696" y="707922"/>
                        </a:cubicBezTo>
                        <a:cubicBezTo>
                          <a:pt x="1923844" y="739057"/>
                          <a:pt x="1796026" y="793135"/>
                          <a:pt x="1686232" y="894735"/>
                        </a:cubicBezTo>
                        <a:cubicBezTo>
                          <a:pt x="1576439" y="996335"/>
                          <a:pt x="1442064" y="1209367"/>
                          <a:pt x="1351935" y="1317522"/>
                        </a:cubicBezTo>
                        <a:cubicBezTo>
                          <a:pt x="1261806" y="1425677"/>
                          <a:pt x="1235587" y="1512528"/>
                          <a:pt x="1145458" y="1543664"/>
                        </a:cubicBezTo>
                        <a:cubicBezTo>
                          <a:pt x="1055329" y="1574800"/>
                          <a:pt x="920955" y="1566606"/>
                          <a:pt x="811161" y="1504335"/>
                        </a:cubicBezTo>
                        <a:cubicBezTo>
                          <a:pt x="701367" y="1442064"/>
                          <a:pt x="607961" y="1273277"/>
                          <a:pt x="486696" y="1170038"/>
                        </a:cubicBezTo>
                        <a:cubicBezTo>
                          <a:pt x="365432" y="1066799"/>
                          <a:pt x="162232" y="989779"/>
                          <a:pt x="83574" y="884902"/>
                        </a:cubicBezTo>
                        <a:cubicBezTo>
                          <a:pt x="4916" y="780025"/>
                          <a:pt x="0" y="625986"/>
                          <a:pt x="14748" y="540773"/>
                        </a:cubicBezTo>
                        <a:cubicBezTo>
                          <a:pt x="29496" y="455560"/>
                          <a:pt x="95045" y="440812"/>
                          <a:pt x="172064" y="373625"/>
                        </a:cubicBezTo>
                        <a:cubicBezTo>
                          <a:pt x="249083" y="306438"/>
                          <a:pt x="360516" y="196644"/>
                          <a:pt x="476864" y="137651"/>
                        </a:cubicBezTo>
                        <a:cubicBezTo>
                          <a:pt x="593212" y="78658"/>
                          <a:pt x="750528" y="39328"/>
                          <a:pt x="870154" y="19664"/>
                        </a:cubicBezTo>
                        <a:cubicBezTo>
                          <a:pt x="989780" y="0"/>
                          <a:pt x="1078271" y="16387"/>
                          <a:pt x="1194619" y="19664"/>
                        </a:cubicBezTo>
                        <a:cubicBezTo>
                          <a:pt x="1310967" y="22941"/>
                          <a:pt x="1466645" y="8192"/>
                          <a:pt x="1568245" y="39328"/>
                        </a:cubicBezTo>
                        <a:cubicBezTo>
                          <a:pt x="1669845" y="70464"/>
                          <a:pt x="1745226" y="154038"/>
                          <a:pt x="1804219" y="206477"/>
                        </a:cubicBezTo>
                        <a:cubicBezTo>
                          <a:pt x="1863213" y="258916"/>
                          <a:pt x="1897625" y="270386"/>
                          <a:pt x="1922206" y="353960"/>
                        </a:cubicBezTo>
                        <a:cubicBezTo>
                          <a:pt x="1946787" y="437534"/>
                          <a:pt x="1949245" y="572728"/>
                          <a:pt x="1951703" y="707922"/>
                        </a:cubicBezTo>
                      </a:path>
                    </a:pathLst>
                  </a:custGeom>
                  <a:ln w="76200">
                    <a:solidFill>
                      <a:srgbClr val="CC00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2" name="자유형 11"/>
                  <p:cNvSpPr/>
                  <p:nvPr/>
                </p:nvSpPr>
                <p:spPr>
                  <a:xfrm>
                    <a:off x="4168877" y="4975123"/>
                    <a:ext cx="1081549" cy="235974"/>
                  </a:xfrm>
                  <a:custGeom>
                    <a:avLst/>
                    <a:gdLst>
                      <a:gd name="connsiteX0" fmla="*/ 1081549 w 1081549"/>
                      <a:gd name="connsiteY0" fmla="*/ 0 h 235974"/>
                      <a:gd name="connsiteX1" fmla="*/ 865239 w 1081549"/>
                      <a:gd name="connsiteY1" fmla="*/ 127819 h 235974"/>
                      <a:gd name="connsiteX2" fmla="*/ 540775 w 1081549"/>
                      <a:gd name="connsiteY2" fmla="*/ 216309 h 235974"/>
                      <a:gd name="connsiteX3" fmla="*/ 0 w 1081549"/>
                      <a:gd name="connsiteY3" fmla="*/ 235974 h 2359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1549" h="235974">
                        <a:moveTo>
                          <a:pt x="1081549" y="0"/>
                        </a:moveTo>
                        <a:cubicBezTo>
                          <a:pt x="1018458" y="45884"/>
                          <a:pt x="955368" y="91768"/>
                          <a:pt x="865239" y="127819"/>
                        </a:cubicBezTo>
                        <a:cubicBezTo>
                          <a:pt x="775110" y="163870"/>
                          <a:pt x="684981" y="198283"/>
                          <a:pt x="540775" y="216309"/>
                        </a:cubicBezTo>
                        <a:cubicBezTo>
                          <a:pt x="396569" y="234335"/>
                          <a:pt x="198284" y="235154"/>
                          <a:pt x="0" y="235974"/>
                        </a:cubicBezTo>
                      </a:path>
                    </a:pathLst>
                  </a:custGeom>
                  <a:ln w="76200">
                    <a:solidFill>
                      <a:srgbClr val="CC00FF"/>
                    </a:solidFill>
                    <a:headEnd type="none" w="med" len="med"/>
                    <a:tailEnd type="triangl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4" name="자유형 13"/>
                  <p:cNvSpPr/>
                  <p:nvPr/>
                </p:nvSpPr>
                <p:spPr>
                  <a:xfrm>
                    <a:off x="4367162" y="2117213"/>
                    <a:ext cx="5809225" cy="2887406"/>
                  </a:xfrm>
                  <a:custGeom>
                    <a:avLst/>
                    <a:gdLst>
                      <a:gd name="connsiteX0" fmla="*/ 568632 w 5809225"/>
                      <a:gd name="connsiteY0" fmla="*/ 2838245 h 2887406"/>
                      <a:gd name="connsiteX1" fmla="*/ 843935 w 5809225"/>
                      <a:gd name="connsiteY1" fmla="*/ 2749755 h 2887406"/>
                      <a:gd name="connsiteX2" fmla="*/ 1207728 w 5809225"/>
                      <a:gd name="connsiteY2" fmla="*/ 2543277 h 2887406"/>
                      <a:gd name="connsiteX3" fmla="*/ 1758335 w 5809225"/>
                      <a:gd name="connsiteY3" fmla="*/ 2582606 h 2887406"/>
                      <a:gd name="connsiteX4" fmla="*/ 2436761 w 5809225"/>
                      <a:gd name="connsiteY4" fmla="*/ 2385961 h 2887406"/>
                      <a:gd name="connsiteX5" fmla="*/ 3184012 w 5809225"/>
                      <a:gd name="connsiteY5" fmla="*/ 2199148 h 2887406"/>
                      <a:gd name="connsiteX6" fmla="*/ 3596967 w 5809225"/>
                      <a:gd name="connsiteY6" fmla="*/ 2149987 h 2887406"/>
                      <a:gd name="connsiteX7" fmla="*/ 4059083 w 5809225"/>
                      <a:gd name="connsiteY7" fmla="*/ 1933677 h 2887406"/>
                      <a:gd name="connsiteX8" fmla="*/ 4727677 w 5809225"/>
                      <a:gd name="connsiteY8" fmla="*/ 1776361 h 2887406"/>
                      <a:gd name="connsiteX9" fmla="*/ 5091470 w 5809225"/>
                      <a:gd name="connsiteY9" fmla="*/ 1491226 h 2887406"/>
                      <a:gd name="connsiteX10" fmla="*/ 5514257 w 5809225"/>
                      <a:gd name="connsiteY10" fmla="*/ 1363406 h 2887406"/>
                      <a:gd name="connsiteX11" fmla="*/ 5691238 w 5809225"/>
                      <a:gd name="connsiteY11" fmla="*/ 891458 h 2887406"/>
                      <a:gd name="connsiteX12" fmla="*/ 5661741 w 5809225"/>
                      <a:gd name="connsiteY12" fmla="*/ 665316 h 2887406"/>
                      <a:gd name="connsiteX13" fmla="*/ 5799393 w 5809225"/>
                      <a:gd name="connsiteY13" fmla="*/ 370348 h 2887406"/>
                      <a:gd name="connsiteX14" fmla="*/ 5720735 w 5809225"/>
                      <a:gd name="connsiteY14" fmla="*/ 213032 h 2887406"/>
                      <a:gd name="connsiteX15" fmla="*/ 5327444 w 5809225"/>
                      <a:gd name="connsiteY15" fmla="*/ 173703 h 2887406"/>
                      <a:gd name="connsiteX16" fmla="*/ 4983315 w 5809225"/>
                      <a:gd name="connsiteY16" fmla="*/ 370348 h 2887406"/>
                      <a:gd name="connsiteX17" fmla="*/ 4481870 w 5809225"/>
                      <a:gd name="connsiteY17" fmla="*/ 468671 h 2887406"/>
                      <a:gd name="connsiteX18" fmla="*/ 4049251 w 5809225"/>
                      <a:gd name="connsiteY18" fmla="*/ 340852 h 2887406"/>
                      <a:gd name="connsiteX19" fmla="*/ 3685457 w 5809225"/>
                      <a:gd name="connsiteY19" fmla="*/ 281858 h 2887406"/>
                      <a:gd name="connsiteX20" fmla="*/ 3429819 w 5809225"/>
                      <a:gd name="connsiteY20" fmla="*/ 65548 h 2887406"/>
                      <a:gd name="connsiteX21" fmla="*/ 3252838 w 5809225"/>
                      <a:gd name="connsiteY21" fmla="*/ 6555 h 2887406"/>
                      <a:gd name="connsiteX22" fmla="*/ 2977535 w 5809225"/>
                      <a:gd name="connsiteY22" fmla="*/ 104877 h 2887406"/>
                      <a:gd name="connsiteX23" fmla="*/ 2898877 w 5809225"/>
                      <a:gd name="connsiteY23" fmla="*/ 419510 h 2887406"/>
                      <a:gd name="connsiteX24" fmla="*/ 2928373 w 5809225"/>
                      <a:gd name="connsiteY24" fmla="*/ 645652 h 2887406"/>
                      <a:gd name="connsiteX25" fmla="*/ 2761225 w 5809225"/>
                      <a:gd name="connsiteY25" fmla="*/ 989781 h 2887406"/>
                      <a:gd name="connsiteX26" fmla="*/ 2564580 w 5809225"/>
                      <a:gd name="connsiteY26" fmla="*/ 1294581 h 2887406"/>
                      <a:gd name="connsiteX27" fmla="*/ 2161457 w 5809225"/>
                      <a:gd name="connsiteY27" fmla="*/ 1206090 h 2887406"/>
                      <a:gd name="connsiteX28" fmla="*/ 1876322 w 5809225"/>
                      <a:gd name="connsiteY28" fmla="*/ 940619 h 2887406"/>
                      <a:gd name="connsiteX29" fmla="*/ 1286386 w 5809225"/>
                      <a:gd name="connsiteY29" fmla="*/ 1304413 h 2887406"/>
                      <a:gd name="connsiteX30" fmla="*/ 952090 w 5809225"/>
                      <a:gd name="connsiteY30" fmla="*/ 1628877 h 2887406"/>
                      <a:gd name="connsiteX31" fmla="*/ 716115 w 5809225"/>
                      <a:gd name="connsiteY31" fmla="*/ 2022168 h 2887406"/>
                      <a:gd name="connsiteX32" fmla="*/ 568632 w 5809225"/>
                      <a:gd name="connsiteY32" fmla="*/ 2218813 h 2887406"/>
                      <a:gd name="connsiteX33" fmla="*/ 145844 w 5809225"/>
                      <a:gd name="connsiteY33" fmla="*/ 2415458 h 2887406"/>
                      <a:gd name="connsiteX34" fmla="*/ 8193 w 5809225"/>
                      <a:gd name="connsiteY34" fmla="*/ 2680929 h 2887406"/>
                      <a:gd name="connsiteX35" fmla="*/ 96683 w 5809225"/>
                      <a:gd name="connsiteY35" fmla="*/ 2887406 h 2887406"/>
                      <a:gd name="connsiteX36" fmla="*/ 96683 w 5809225"/>
                      <a:gd name="connsiteY36" fmla="*/ 2887406 h 28874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</a:cxnLst>
                    <a:rect l="l" t="t" r="r" b="b"/>
                    <a:pathLst>
                      <a:path w="5809225" h="2887406">
                        <a:moveTo>
                          <a:pt x="568632" y="2838245"/>
                        </a:moveTo>
                        <a:cubicBezTo>
                          <a:pt x="653025" y="2818580"/>
                          <a:pt x="737419" y="2798916"/>
                          <a:pt x="843935" y="2749755"/>
                        </a:cubicBezTo>
                        <a:cubicBezTo>
                          <a:pt x="950451" y="2700594"/>
                          <a:pt x="1055328" y="2571135"/>
                          <a:pt x="1207728" y="2543277"/>
                        </a:cubicBezTo>
                        <a:cubicBezTo>
                          <a:pt x="1360128" y="2515419"/>
                          <a:pt x="1553496" y="2608825"/>
                          <a:pt x="1758335" y="2582606"/>
                        </a:cubicBezTo>
                        <a:cubicBezTo>
                          <a:pt x="1963174" y="2556387"/>
                          <a:pt x="2199148" y="2449871"/>
                          <a:pt x="2436761" y="2385961"/>
                        </a:cubicBezTo>
                        <a:cubicBezTo>
                          <a:pt x="2674374" y="2322051"/>
                          <a:pt x="2990644" y="2238477"/>
                          <a:pt x="3184012" y="2199148"/>
                        </a:cubicBezTo>
                        <a:cubicBezTo>
                          <a:pt x="3377380" y="2159819"/>
                          <a:pt x="3451122" y="2194232"/>
                          <a:pt x="3596967" y="2149987"/>
                        </a:cubicBezTo>
                        <a:cubicBezTo>
                          <a:pt x="3742812" y="2105742"/>
                          <a:pt x="3870631" y="1995948"/>
                          <a:pt x="4059083" y="1933677"/>
                        </a:cubicBezTo>
                        <a:cubicBezTo>
                          <a:pt x="4247535" y="1871406"/>
                          <a:pt x="4555613" y="1850103"/>
                          <a:pt x="4727677" y="1776361"/>
                        </a:cubicBezTo>
                        <a:cubicBezTo>
                          <a:pt x="4899742" y="1702619"/>
                          <a:pt x="4960373" y="1560052"/>
                          <a:pt x="5091470" y="1491226"/>
                        </a:cubicBezTo>
                        <a:cubicBezTo>
                          <a:pt x="5222567" y="1422400"/>
                          <a:pt x="5414296" y="1463367"/>
                          <a:pt x="5514257" y="1363406"/>
                        </a:cubicBezTo>
                        <a:cubicBezTo>
                          <a:pt x="5614218" y="1263445"/>
                          <a:pt x="5666657" y="1007806"/>
                          <a:pt x="5691238" y="891458"/>
                        </a:cubicBezTo>
                        <a:cubicBezTo>
                          <a:pt x="5715819" y="775110"/>
                          <a:pt x="5643715" y="752168"/>
                          <a:pt x="5661741" y="665316"/>
                        </a:cubicBezTo>
                        <a:cubicBezTo>
                          <a:pt x="5679767" y="578464"/>
                          <a:pt x="5789561" y="445729"/>
                          <a:pt x="5799393" y="370348"/>
                        </a:cubicBezTo>
                        <a:cubicBezTo>
                          <a:pt x="5809225" y="294967"/>
                          <a:pt x="5799393" y="245806"/>
                          <a:pt x="5720735" y="213032"/>
                        </a:cubicBezTo>
                        <a:cubicBezTo>
                          <a:pt x="5642077" y="180258"/>
                          <a:pt x="5450347" y="147484"/>
                          <a:pt x="5327444" y="173703"/>
                        </a:cubicBezTo>
                        <a:cubicBezTo>
                          <a:pt x="5204541" y="199922"/>
                          <a:pt x="5124244" y="321187"/>
                          <a:pt x="4983315" y="370348"/>
                        </a:cubicBezTo>
                        <a:cubicBezTo>
                          <a:pt x="4842386" y="419509"/>
                          <a:pt x="4637547" y="473587"/>
                          <a:pt x="4481870" y="468671"/>
                        </a:cubicBezTo>
                        <a:cubicBezTo>
                          <a:pt x="4326193" y="463755"/>
                          <a:pt x="4181986" y="371987"/>
                          <a:pt x="4049251" y="340852"/>
                        </a:cubicBezTo>
                        <a:cubicBezTo>
                          <a:pt x="3916516" y="309717"/>
                          <a:pt x="3788696" y="327742"/>
                          <a:pt x="3685457" y="281858"/>
                        </a:cubicBezTo>
                        <a:cubicBezTo>
                          <a:pt x="3582218" y="235974"/>
                          <a:pt x="3501922" y="111432"/>
                          <a:pt x="3429819" y="65548"/>
                        </a:cubicBezTo>
                        <a:cubicBezTo>
                          <a:pt x="3357716" y="19664"/>
                          <a:pt x="3328219" y="0"/>
                          <a:pt x="3252838" y="6555"/>
                        </a:cubicBezTo>
                        <a:cubicBezTo>
                          <a:pt x="3177457" y="13110"/>
                          <a:pt x="3036528" y="36051"/>
                          <a:pt x="2977535" y="104877"/>
                        </a:cubicBezTo>
                        <a:cubicBezTo>
                          <a:pt x="2918542" y="173703"/>
                          <a:pt x="2907071" y="329381"/>
                          <a:pt x="2898877" y="419510"/>
                        </a:cubicBezTo>
                        <a:cubicBezTo>
                          <a:pt x="2890683" y="509639"/>
                          <a:pt x="2951315" y="550607"/>
                          <a:pt x="2928373" y="645652"/>
                        </a:cubicBezTo>
                        <a:cubicBezTo>
                          <a:pt x="2905431" y="740697"/>
                          <a:pt x="2821857" y="881626"/>
                          <a:pt x="2761225" y="989781"/>
                        </a:cubicBezTo>
                        <a:cubicBezTo>
                          <a:pt x="2700593" y="1097936"/>
                          <a:pt x="2664541" y="1258530"/>
                          <a:pt x="2564580" y="1294581"/>
                        </a:cubicBezTo>
                        <a:cubicBezTo>
                          <a:pt x="2464619" y="1330633"/>
                          <a:pt x="2276167" y="1265084"/>
                          <a:pt x="2161457" y="1206090"/>
                        </a:cubicBezTo>
                        <a:cubicBezTo>
                          <a:pt x="2046747" y="1147096"/>
                          <a:pt x="2022167" y="924232"/>
                          <a:pt x="1876322" y="940619"/>
                        </a:cubicBezTo>
                        <a:cubicBezTo>
                          <a:pt x="1730477" y="957006"/>
                          <a:pt x="1440425" y="1189703"/>
                          <a:pt x="1286386" y="1304413"/>
                        </a:cubicBezTo>
                        <a:cubicBezTo>
                          <a:pt x="1132347" y="1419123"/>
                          <a:pt x="1047135" y="1509251"/>
                          <a:pt x="952090" y="1628877"/>
                        </a:cubicBezTo>
                        <a:cubicBezTo>
                          <a:pt x="857045" y="1748503"/>
                          <a:pt x="780025" y="1923845"/>
                          <a:pt x="716115" y="2022168"/>
                        </a:cubicBezTo>
                        <a:cubicBezTo>
                          <a:pt x="652205" y="2120491"/>
                          <a:pt x="663677" y="2153265"/>
                          <a:pt x="568632" y="2218813"/>
                        </a:cubicBezTo>
                        <a:cubicBezTo>
                          <a:pt x="473587" y="2284361"/>
                          <a:pt x="239250" y="2338439"/>
                          <a:pt x="145844" y="2415458"/>
                        </a:cubicBezTo>
                        <a:cubicBezTo>
                          <a:pt x="52438" y="2492477"/>
                          <a:pt x="16387" y="2602271"/>
                          <a:pt x="8193" y="2680929"/>
                        </a:cubicBezTo>
                        <a:cubicBezTo>
                          <a:pt x="0" y="2759587"/>
                          <a:pt x="96683" y="2887406"/>
                          <a:pt x="96683" y="2887406"/>
                        </a:cubicBezTo>
                        <a:lnTo>
                          <a:pt x="96683" y="2887406"/>
                        </a:lnTo>
                      </a:path>
                    </a:pathLst>
                  </a:custGeom>
                  <a:ln w="76200">
                    <a:solidFill>
                      <a:srgbClr val="0000C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5" name="자유형 14"/>
                  <p:cNvSpPr/>
                  <p:nvPr/>
                </p:nvSpPr>
                <p:spPr>
                  <a:xfrm>
                    <a:off x="4434348" y="4955458"/>
                    <a:ext cx="88491" cy="58994"/>
                  </a:xfrm>
                  <a:custGeom>
                    <a:avLst/>
                    <a:gdLst>
                      <a:gd name="connsiteX0" fmla="*/ 0 w 88491"/>
                      <a:gd name="connsiteY0" fmla="*/ 0 h 58994"/>
                      <a:gd name="connsiteX1" fmla="*/ 88491 w 88491"/>
                      <a:gd name="connsiteY1" fmla="*/ 58994 h 589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88491" h="58994">
                        <a:moveTo>
                          <a:pt x="0" y="0"/>
                        </a:moveTo>
                        <a:lnTo>
                          <a:pt x="88491" y="58994"/>
                        </a:lnTo>
                      </a:path>
                    </a:pathLst>
                  </a:custGeom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0" name="자유형 9"/>
                  <p:cNvSpPr/>
                  <p:nvPr/>
                </p:nvSpPr>
                <p:spPr>
                  <a:xfrm>
                    <a:off x="3785419" y="4896465"/>
                    <a:ext cx="1052052" cy="181897"/>
                  </a:xfrm>
                  <a:custGeom>
                    <a:avLst/>
                    <a:gdLst>
                      <a:gd name="connsiteX0" fmla="*/ 0 w 1052052"/>
                      <a:gd name="connsiteY0" fmla="*/ 0 h 181897"/>
                      <a:gd name="connsiteX1" fmla="*/ 186813 w 1052052"/>
                      <a:gd name="connsiteY1" fmla="*/ 157316 h 181897"/>
                      <a:gd name="connsiteX2" fmla="*/ 580104 w 1052052"/>
                      <a:gd name="connsiteY2" fmla="*/ 147483 h 181897"/>
                      <a:gd name="connsiteX3" fmla="*/ 1052052 w 1052052"/>
                      <a:gd name="connsiteY3" fmla="*/ 88490 h 181897"/>
                      <a:gd name="connsiteX4" fmla="*/ 1052052 w 1052052"/>
                      <a:gd name="connsiteY4" fmla="*/ 88490 h 1818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52052" h="181897">
                        <a:moveTo>
                          <a:pt x="0" y="0"/>
                        </a:moveTo>
                        <a:cubicBezTo>
                          <a:pt x="45064" y="66367"/>
                          <a:pt x="90129" y="132735"/>
                          <a:pt x="186813" y="157316"/>
                        </a:cubicBezTo>
                        <a:cubicBezTo>
                          <a:pt x="283497" y="181897"/>
                          <a:pt x="435897" y="158954"/>
                          <a:pt x="580104" y="147483"/>
                        </a:cubicBezTo>
                        <a:cubicBezTo>
                          <a:pt x="724311" y="136012"/>
                          <a:pt x="1052052" y="88490"/>
                          <a:pt x="1052052" y="88490"/>
                        </a:cubicBezTo>
                        <a:lnTo>
                          <a:pt x="1052052" y="88490"/>
                        </a:lnTo>
                      </a:path>
                    </a:pathLst>
                  </a:custGeom>
                  <a:ln w="76200">
                    <a:solidFill>
                      <a:srgbClr val="CC00FF"/>
                    </a:solidFill>
                    <a:headEnd type="none" w="med" len="med"/>
                    <a:tailEnd type="triangl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sp>
              <p:nvSpPr>
                <p:cNvPr id="24" name="자유형 23"/>
                <p:cNvSpPr/>
                <p:nvPr/>
              </p:nvSpPr>
              <p:spPr>
                <a:xfrm>
                  <a:off x="3059832" y="2996952"/>
                  <a:ext cx="861962" cy="622709"/>
                </a:xfrm>
                <a:custGeom>
                  <a:avLst/>
                  <a:gdLst>
                    <a:gd name="connsiteX0" fmla="*/ 861962 w 861962"/>
                    <a:gd name="connsiteY0" fmla="*/ 255639 h 622709"/>
                    <a:gd name="connsiteX1" fmla="*/ 439175 w 861962"/>
                    <a:gd name="connsiteY1" fmla="*/ 491613 h 622709"/>
                    <a:gd name="connsiteX2" fmla="*/ 45884 w 861962"/>
                    <a:gd name="connsiteY2" fmla="*/ 540774 h 622709"/>
                    <a:gd name="connsiteX3" fmla="*/ 163871 w 861962"/>
                    <a:gd name="connsiteY3" fmla="*/ 0 h 622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1962" h="622709">
                      <a:moveTo>
                        <a:pt x="861962" y="255639"/>
                      </a:moveTo>
                      <a:cubicBezTo>
                        <a:pt x="718575" y="349864"/>
                        <a:pt x="575188" y="444090"/>
                        <a:pt x="439175" y="491613"/>
                      </a:cubicBezTo>
                      <a:cubicBezTo>
                        <a:pt x="303162" y="539136"/>
                        <a:pt x="91768" y="622709"/>
                        <a:pt x="45884" y="540774"/>
                      </a:cubicBezTo>
                      <a:cubicBezTo>
                        <a:pt x="0" y="458839"/>
                        <a:pt x="81935" y="229419"/>
                        <a:pt x="163871" y="0"/>
                      </a:cubicBezTo>
                    </a:path>
                  </a:pathLst>
                </a:custGeom>
                <a:ln w="76200">
                  <a:solidFill>
                    <a:srgbClr val="0000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6" name="자유형 25"/>
                <p:cNvSpPr/>
                <p:nvPr/>
              </p:nvSpPr>
              <p:spPr>
                <a:xfrm>
                  <a:off x="3224981" y="709561"/>
                  <a:ext cx="7051368" cy="4224593"/>
                </a:xfrm>
                <a:custGeom>
                  <a:avLst/>
                  <a:gdLst>
                    <a:gd name="connsiteX0" fmla="*/ 0 w 7051368"/>
                    <a:gd name="connsiteY0" fmla="*/ 2249949 h 4224593"/>
                    <a:gd name="connsiteX1" fmla="*/ 147484 w 7051368"/>
                    <a:gd name="connsiteY1" fmla="*/ 2190955 h 4224593"/>
                    <a:gd name="connsiteX2" fmla="*/ 491613 w 7051368"/>
                    <a:gd name="connsiteY2" fmla="*/ 2141794 h 4224593"/>
                    <a:gd name="connsiteX3" fmla="*/ 698090 w 7051368"/>
                    <a:gd name="connsiteY3" fmla="*/ 1905820 h 4224593"/>
                    <a:gd name="connsiteX4" fmla="*/ 865238 w 7051368"/>
                    <a:gd name="connsiteY4" fmla="*/ 1650181 h 4224593"/>
                    <a:gd name="connsiteX5" fmla="*/ 1356851 w 7051368"/>
                    <a:gd name="connsiteY5" fmla="*/ 1227394 h 4224593"/>
                    <a:gd name="connsiteX6" fmla="*/ 1691148 w 7051368"/>
                    <a:gd name="connsiteY6" fmla="*/ 657123 h 4224593"/>
                    <a:gd name="connsiteX7" fmla="*/ 2045109 w 7051368"/>
                    <a:gd name="connsiteY7" fmla="*/ 273665 h 4224593"/>
                    <a:gd name="connsiteX8" fmla="*/ 2674374 w 7051368"/>
                    <a:gd name="connsiteY8" fmla="*/ 18026 h 4224593"/>
                    <a:gd name="connsiteX9" fmla="*/ 3116825 w 7051368"/>
                    <a:gd name="connsiteY9" fmla="*/ 165510 h 4224593"/>
                    <a:gd name="connsiteX10" fmla="*/ 3195484 w 7051368"/>
                    <a:gd name="connsiteY10" fmla="*/ 725949 h 4224593"/>
                    <a:gd name="connsiteX11" fmla="*/ 3687096 w 7051368"/>
                    <a:gd name="connsiteY11" fmla="*/ 912762 h 4224593"/>
                    <a:gd name="connsiteX12" fmla="*/ 4011561 w 7051368"/>
                    <a:gd name="connsiteY12" fmla="*/ 1168400 h 4224593"/>
                    <a:gd name="connsiteX13" fmla="*/ 4552335 w 7051368"/>
                    <a:gd name="connsiteY13" fmla="*/ 991420 h 4224593"/>
                    <a:gd name="connsiteX14" fmla="*/ 5545393 w 7051368"/>
                    <a:gd name="connsiteY14" fmla="*/ 293329 h 4224593"/>
                    <a:gd name="connsiteX15" fmla="*/ 5997677 w 7051368"/>
                    <a:gd name="connsiteY15" fmla="*/ 489974 h 4224593"/>
                    <a:gd name="connsiteX16" fmla="*/ 6125496 w 7051368"/>
                    <a:gd name="connsiteY16" fmla="*/ 755445 h 4224593"/>
                    <a:gd name="connsiteX17" fmla="*/ 6459793 w 7051368"/>
                    <a:gd name="connsiteY17" fmla="*/ 804607 h 4224593"/>
                    <a:gd name="connsiteX18" fmla="*/ 6587613 w 7051368"/>
                    <a:gd name="connsiteY18" fmla="*/ 1020916 h 4224593"/>
                    <a:gd name="connsiteX19" fmla="*/ 6489290 w 7051368"/>
                    <a:gd name="connsiteY19" fmla="*/ 1473200 h 4224593"/>
                    <a:gd name="connsiteX20" fmla="*/ 6499122 w 7051368"/>
                    <a:gd name="connsiteY20" fmla="*/ 1778000 h 4224593"/>
                    <a:gd name="connsiteX21" fmla="*/ 6764593 w 7051368"/>
                    <a:gd name="connsiteY21" fmla="*/ 2063136 h 4224593"/>
                    <a:gd name="connsiteX22" fmla="*/ 6990735 w 7051368"/>
                    <a:gd name="connsiteY22" fmla="*/ 2446594 h 4224593"/>
                    <a:gd name="connsiteX23" fmla="*/ 7010400 w 7051368"/>
                    <a:gd name="connsiteY23" fmla="*/ 2820220 h 4224593"/>
                    <a:gd name="connsiteX24" fmla="*/ 6744929 w 7051368"/>
                    <a:gd name="connsiteY24" fmla="*/ 3419987 h 4224593"/>
                    <a:gd name="connsiteX25" fmla="*/ 6577780 w 7051368"/>
                    <a:gd name="connsiteY25" fmla="*/ 3931265 h 4224593"/>
                    <a:gd name="connsiteX26" fmla="*/ 6125496 w 7051368"/>
                    <a:gd name="connsiteY26" fmla="*/ 4167239 h 4224593"/>
                    <a:gd name="connsiteX27" fmla="*/ 5771535 w 7051368"/>
                    <a:gd name="connsiteY27" fmla="*/ 4147574 h 4224593"/>
                    <a:gd name="connsiteX28" fmla="*/ 5279922 w 7051368"/>
                    <a:gd name="connsiteY28" fmla="*/ 3705123 h 4224593"/>
                    <a:gd name="connsiteX29" fmla="*/ 4680154 w 7051368"/>
                    <a:gd name="connsiteY29" fmla="*/ 3429820 h 4224593"/>
                    <a:gd name="connsiteX30" fmla="*/ 4434348 w 7051368"/>
                    <a:gd name="connsiteY30" fmla="*/ 3567471 h 4224593"/>
                    <a:gd name="connsiteX31" fmla="*/ 4227871 w 7051368"/>
                    <a:gd name="connsiteY31" fmla="*/ 3744452 h 4224593"/>
                    <a:gd name="connsiteX32" fmla="*/ 3578942 w 7051368"/>
                    <a:gd name="connsiteY32" fmla="*/ 3596968 h 4224593"/>
                    <a:gd name="connsiteX33" fmla="*/ 3411793 w 7051368"/>
                    <a:gd name="connsiteY33" fmla="*/ 3655962 h 4224593"/>
                    <a:gd name="connsiteX34" fmla="*/ 3411793 w 7051368"/>
                    <a:gd name="connsiteY34" fmla="*/ 3655962 h 4224593"/>
                    <a:gd name="connsiteX35" fmla="*/ 3401961 w 7051368"/>
                    <a:gd name="connsiteY35" fmla="*/ 3646129 h 42245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</a:cxnLst>
                  <a:rect l="l" t="t" r="r" b="b"/>
                  <a:pathLst>
                    <a:path w="7051368" h="4224593">
                      <a:moveTo>
                        <a:pt x="0" y="2249949"/>
                      </a:moveTo>
                      <a:cubicBezTo>
                        <a:pt x="32774" y="2229465"/>
                        <a:pt x="65549" y="2208981"/>
                        <a:pt x="147484" y="2190955"/>
                      </a:cubicBezTo>
                      <a:cubicBezTo>
                        <a:pt x="229419" y="2172929"/>
                        <a:pt x="399845" y="2189317"/>
                        <a:pt x="491613" y="2141794"/>
                      </a:cubicBezTo>
                      <a:cubicBezTo>
                        <a:pt x="583381" y="2094272"/>
                        <a:pt x="635819" y="1987755"/>
                        <a:pt x="698090" y="1905820"/>
                      </a:cubicBezTo>
                      <a:cubicBezTo>
                        <a:pt x="760361" y="1823885"/>
                        <a:pt x="755445" y="1763252"/>
                        <a:pt x="865238" y="1650181"/>
                      </a:cubicBezTo>
                      <a:cubicBezTo>
                        <a:pt x="975031" y="1537110"/>
                        <a:pt x="1219199" y="1392904"/>
                        <a:pt x="1356851" y="1227394"/>
                      </a:cubicBezTo>
                      <a:cubicBezTo>
                        <a:pt x="1494503" y="1061884"/>
                        <a:pt x="1576438" y="816078"/>
                        <a:pt x="1691148" y="657123"/>
                      </a:cubicBezTo>
                      <a:cubicBezTo>
                        <a:pt x="1805858" y="498168"/>
                        <a:pt x="1881238" y="380181"/>
                        <a:pt x="2045109" y="273665"/>
                      </a:cubicBezTo>
                      <a:cubicBezTo>
                        <a:pt x="2208980" y="167149"/>
                        <a:pt x="2495755" y="36052"/>
                        <a:pt x="2674374" y="18026"/>
                      </a:cubicBezTo>
                      <a:cubicBezTo>
                        <a:pt x="2852993" y="0"/>
                        <a:pt x="3029973" y="47523"/>
                        <a:pt x="3116825" y="165510"/>
                      </a:cubicBezTo>
                      <a:cubicBezTo>
                        <a:pt x="3203677" y="283497"/>
                        <a:pt x="3100439" y="601407"/>
                        <a:pt x="3195484" y="725949"/>
                      </a:cubicBezTo>
                      <a:cubicBezTo>
                        <a:pt x="3290529" y="850491"/>
                        <a:pt x="3551083" y="839020"/>
                        <a:pt x="3687096" y="912762"/>
                      </a:cubicBezTo>
                      <a:cubicBezTo>
                        <a:pt x="3823109" y="986504"/>
                        <a:pt x="3867355" y="1155290"/>
                        <a:pt x="4011561" y="1168400"/>
                      </a:cubicBezTo>
                      <a:cubicBezTo>
                        <a:pt x="4155767" y="1181510"/>
                        <a:pt x="4296696" y="1137265"/>
                        <a:pt x="4552335" y="991420"/>
                      </a:cubicBezTo>
                      <a:cubicBezTo>
                        <a:pt x="4807974" y="845575"/>
                        <a:pt x="5304503" y="376903"/>
                        <a:pt x="5545393" y="293329"/>
                      </a:cubicBezTo>
                      <a:cubicBezTo>
                        <a:pt x="5786283" y="209755"/>
                        <a:pt x="5900993" y="412955"/>
                        <a:pt x="5997677" y="489974"/>
                      </a:cubicBezTo>
                      <a:cubicBezTo>
                        <a:pt x="6094361" y="566993"/>
                        <a:pt x="6048477" y="703006"/>
                        <a:pt x="6125496" y="755445"/>
                      </a:cubicBezTo>
                      <a:cubicBezTo>
                        <a:pt x="6202515" y="807884"/>
                        <a:pt x="6382774" y="760362"/>
                        <a:pt x="6459793" y="804607"/>
                      </a:cubicBezTo>
                      <a:cubicBezTo>
                        <a:pt x="6536813" y="848852"/>
                        <a:pt x="6582697" y="909484"/>
                        <a:pt x="6587613" y="1020916"/>
                      </a:cubicBezTo>
                      <a:cubicBezTo>
                        <a:pt x="6592529" y="1132348"/>
                        <a:pt x="6504038" y="1347019"/>
                        <a:pt x="6489290" y="1473200"/>
                      </a:cubicBezTo>
                      <a:cubicBezTo>
                        <a:pt x="6474542" y="1599381"/>
                        <a:pt x="6453238" y="1679678"/>
                        <a:pt x="6499122" y="1778000"/>
                      </a:cubicBezTo>
                      <a:cubicBezTo>
                        <a:pt x="6545006" y="1876322"/>
                        <a:pt x="6682658" y="1951704"/>
                        <a:pt x="6764593" y="2063136"/>
                      </a:cubicBezTo>
                      <a:cubicBezTo>
                        <a:pt x="6846529" y="2174568"/>
                        <a:pt x="6949767" y="2320413"/>
                        <a:pt x="6990735" y="2446594"/>
                      </a:cubicBezTo>
                      <a:cubicBezTo>
                        <a:pt x="7031703" y="2572775"/>
                        <a:pt x="7051368" y="2657988"/>
                        <a:pt x="7010400" y="2820220"/>
                      </a:cubicBezTo>
                      <a:cubicBezTo>
                        <a:pt x="6969432" y="2982452"/>
                        <a:pt x="6817032" y="3234813"/>
                        <a:pt x="6744929" y="3419987"/>
                      </a:cubicBezTo>
                      <a:cubicBezTo>
                        <a:pt x="6672826" y="3605161"/>
                        <a:pt x="6681019" y="3806723"/>
                        <a:pt x="6577780" y="3931265"/>
                      </a:cubicBezTo>
                      <a:cubicBezTo>
                        <a:pt x="6474541" y="4055807"/>
                        <a:pt x="6259870" y="4131188"/>
                        <a:pt x="6125496" y="4167239"/>
                      </a:cubicBezTo>
                      <a:cubicBezTo>
                        <a:pt x="5991122" y="4203290"/>
                        <a:pt x="5912464" y="4224593"/>
                        <a:pt x="5771535" y="4147574"/>
                      </a:cubicBezTo>
                      <a:cubicBezTo>
                        <a:pt x="5630606" y="4070555"/>
                        <a:pt x="5461819" y="3824749"/>
                        <a:pt x="5279922" y="3705123"/>
                      </a:cubicBezTo>
                      <a:cubicBezTo>
                        <a:pt x="5098025" y="3585497"/>
                        <a:pt x="4821083" y="3452762"/>
                        <a:pt x="4680154" y="3429820"/>
                      </a:cubicBezTo>
                      <a:cubicBezTo>
                        <a:pt x="4539225" y="3406878"/>
                        <a:pt x="4509728" y="3515032"/>
                        <a:pt x="4434348" y="3567471"/>
                      </a:cubicBezTo>
                      <a:cubicBezTo>
                        <a:pt x="4358968" y="3619910"/>
                        <a:pt x="4370439" y="3739536"/>
                        <a:pt x="4227871" y="3744452"/>
                      </a:cubicBezTo>
                      <a:cubicBezTo>
                        <a:pt x="4085303" y="3749368"/>
                        <a:pt x="3714955" y="3611716"/>
                        <a:pt x="3578942" y="3596968"/>
                      </a:cubicBezTo>
                      <a:cubicBezTo>
                        <a:pt x="3442929" y="3582220"/>
                        <a:pt x="3411793" y="3655962"/>
                        <a:pt x="3411793" y="3655962"/>
                      </a:cubicBezTo>
                      <a:lnTo>
                        <a:pt x="3411793" y="3655962"/>
                      </a:lnTo>
                      <a:lnTo>
                        <a:pt x="3401961" y="3646129"/>
                      </a:lnTo>
                    </a:path>
                  </a:pathLst>
                </a:custGeom>
                <a:ln w="762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7" name="자유형 26"/>
                <p:cNvSpPr/>
                <p:nvPr/>
              </p:nvSpPr>
              <p:spPr>
                <a:xfrm>
                  <a:off x="6253316" y="4355690"/>
                  <a:ext cx="393290" cy="275304"/>
                </a:xfrm>
                <a:custGeom>
                  <a:avLst/>
                  <a:gdLst>
                    <a:gd name="connsiteX0" fmla="*/ 393290 w 393290"/>
                    <a:gd name="connsiteY0" fmla="*/ 0 h 275304"/>
                    <a:gd name="connsiteX1" fmla="*/ 285136 w 393290"/>
                    <a:gd name="connsiteY1" fmla="*/ 147484 h 275304"/>
                    <a:gd name="connsiteX2" fmla="*/ 108155 w 393290"/>
                    <a:gd name="connsiteY2" fmla="*/ 245807 h 275304"/>
                    <a:gd name="connsiteX3" fmla="*/ 0 w 393290"/>
                    <a:gd name="connsiteY3" fmla="*/ 275304 h 2753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93290" h="275304">
                      <a:moveTo>
                        <a:pt x="393290" y="0"/>
                      </a:moveTo>
                      <a:cubicBezTo>
                        <a:pt x="362974" y="53258"/>
                        <a:pt x="332659" y="106516"/>
                        <a:pt x="285136" y="147484"/>
                      </a:cubicBezTo>
                      <a:cubicBezTo>
                        <a:pt x="237614" y="188452"/>
                        <a:pt x="155678" y="224504"/>
                        <a:pt x="108155" y="245807"/>
                      </a:cubicBezTo>
                      <a:cubicBezTo>
                        <a:pt x="60632" y="267110"/>
                        <a:pt x="30316" y="271207"/>
                        <a:pt x="0" y="275304"/>
                      </a:cubicBezTo>
                    </a:path>
                  </a:pathLst>
                </a:custGeom>
                <a:ln w="762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8" name="타원 27"/>
                <p:cNvSpPr/>
                <p:nvPr/>
              </p:nvSpPr>
              <p:spPr>
                <a:xfrm>
                  <a:off x="3275856" y="4869160"/>
                  <a:ext cx="216024" cy="216024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solidFill>
                    <a:srgbClr val="1002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0" name="타원 29"/>
                <p:cNvSpPr/>
                <p:nvPr/>
              </p:nvSpPr>
              <p:spPr>
                <a:xfrm>
                  <a:off x="6156176" y="4509120"/>
                  <a:ext cx="216024" cy="216024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solidFill>
                    <a:srgbClr val="1002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2" name="자유형 31"/>
                <p:cNvSpPr/>
                <p:nvPr/>
              </p:nvSpPr>
              <p:spPr>
                <a:xfrm>
                  <a:off x="2339752" y="2852936"/>
                  <a:ext cx="1238865" cy="1561690"/>
                </a:xfrm>
                <a:custGeom>
                  <a:avLst/>
                  <a:gdLst>
                    <a:gd name="connsiteX0" fmla="*/ 1238865 w 1238865"/>
                    <a:gd name="connsiteY0" fmla="*/ 45884 h 1561690"/>
                    <a:gd name="connsiteX1" fmla="*/ 973394 w 1238865"/>
                    <a:gd name="connsiteY1" fmla="*/ 16387 h 1561690"/>
                    <a:gd name="connsiteX2" fmla="*/ 727587 w 1238865"/>
                    <a:gd name="connsiteY2" fmla="*/ 144207 h 1561690"/>
                    <a:gd name="connsiteX3" fmla="*/ 629265 w 1238865"/>
                    <a:gd name="connsiteY3" fmla="*/ 370349 h 1561690"/>
                    <a:gd name="connsiteX4" fmla="*/ 550607 w 1238865"/>
                    <a:gd name="connsiteY4" fmla="*/ 635820 h 1561690"/>
                    <a:gd name="connsiteX5" fmla="*/ 58994 w 1238865"/>
                    <a:gd name="connsiteY5" fmla="*/ 1422400 h 1561690"/>
                    <a:gd name="connsiteX6" fmla="*/ 196645 w 1238865"/>
                    <a:gd name="connsiteY6" fmla="*/ 1471562 h 1561690"/>
                    <a:gd name="connsiteX7" fmla="*/ 373626 w 1238865"/>
                    <a:gd name="connsiteY7" fmla="*/ 1186426 h 1561690"/>
                    <a:gd name="connsiteX8" fmla="*/ 629265 w 1238865"/>
                    <a:gd name="connsiteY8" fmla="*/ 773471 h 15616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238865" h="1561690">
                      <a:moveTo>
                        <a:pt x="1238865" y="45884"/>
                      </a:moveTo>
                      <a:cubicBezTo>
                        <a:pt x="1148736" y="22942"/>
                        <a:pt x="1058607" y="0"/>
                        <a:pt x="973394" y="16387"/>
                      </a:cubicBezTo>
                      <a:cubicBezTo>
                        <a:pt x="888181" y="32774"/>
                        <a:pt x="784942" y="85213"/>
                        <a:pt x="727587" y="144207"/>
                      </a:cubicBezTo>
                      <a:cubicBezTo>
                        <a:pt x="670232" y="203201"/>
                        <a:pt x="658762" y="288414"/>
                        <a:pt x="629265" y="370349"/>
                      </a:cubicBezTo>
                      <a:cubicBezTo>
                        <a:pt x="599768" y="452284"/>
                        <a:pt x="645652" y="460478"/>
                        <a:pt x="550607" y="635820"/>
                      </a:cubicBezTo>
                      <a:cubicBezTo>
                        <a:pt x="455562" y="811162"/>
                        <a:pt x="117988" y="1283110"/>
                        <a:pt x="58994" y="1422400"/>
                      </a:cubicBezTo>
                      <a:cubicBezTo>
                        <a:pt x="0" y="1561690"/>
                        <a:pt x="144206" y="1510891"/>
                        <a:pt x="196645" y="1471562"/>
                      </a:cubicBezTo>
                      <a:cubicBezTo>
                        <a:pt x="249084" y="1432233"/>
                        <a:pt x="373626" y="1186426"/>
                        <a:pt x="373626" y="1186426"/>
                      </a:cubicBezTo>
                      <a:lnTo>
                        <a:pt x="629265" y="773471"/>
                      </a:lnTo>
                    </a:path>
                  </a:pathLst>
                </a:custGeom>
                <a:ln w="76200">
                  <a:solidFill>
                    <a:srgbClr val="FF0000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3" name="TextBox 32"/>
                <p:cNvSpPr txBox="1"/>
                <p:nvPr/>
              </p:nvSpPr>
              <p:spPr>
                <a:xfrm>
                  <a:off x="3037006" y="5187712"/>
                  <a:ext cx="843169" cy="466807"/>
                </a:xfrm>
                <a:prstGeom prst="rect">
                  <a:avLst/>
                </a:prstGeom>
                <a:solidFill>
                  <a:srgbClr val="FFFF00"/>
                </a:solidFill>
                <a:ln>
                  <a:solidFill>
                    <a:srgbClr val="0000CC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ko-KR" altLang="en-US" b="1" smtClean="0">
                      <a:solidFill>
                        <a:srgbClr val="1002C0"/>
                      </a:solidFill>
                    </a:rPr>
                    <a:t>출발</a:t>
                  </a:r>
                  <a:endParaRPr lang="ko-KR" altLang="en-US" b="1">
                    <a:solidFill>
                      <a:srgbClr val="1002C0"/>
                    </a:solidFill>
                  </a:endParaRPr>
                </a:p>
              </p:txBody>
            </p:sp>
            <p:sp>
              <p:nvSpPr>
                <p:cNvPr id="34" name="TextBox 33"/>
                <p:cNvSpPr txBox="1"/>
                <p:nvPr/>
              </p:nvSpPr>
              <p:spPr>
                <a:xfrm>
                  <a:off x="1163298" y="3640499"/>
                  <a:ext cx="1217909" cy="466807"/>
                </a:xfrm>
                <a:prstGeom prst="rect">
                  <a:avLst/>
                </a:prstGeom>
                <a:solidFill>
                  <a:srgbClr val="FFFF00"/>
                </a:solidFill>
                <a:ln>
                  <a:solidFill>
                    <a:srgbClr val="0000CC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ko-KR" altLang="en-US" b="1" dirty="0" smtClean="0">
                      <a:solidFill>
                        <a:srgbClr val="1002C0"/>
                      </a:solidFill>
                    </a:rPr>
                    <a:t>반환점</a:t>
                  </a:r>
                  <a:endParaRPr lang="ko-KR" altLang="en-US" b="1" dirty="0">
                    <a:solidFill>
                      <a:srgbClr val="1002C0"/>
                    </a:solidFill>
                  </a:endParaRPr>
                </a:p>
              </p:txBody>
            </p:sp>
            <p:sp>
              <p:nvSpPr>
                <p:cNvPr id="35" name="TextBox 34"/>
                <p:cNvSpPr txBox="1"/>
                <p:nvPr/>
              </p:nvSpPr>
              <p:spPr>
                <a:xfrm>
                  <a:off x="5660198" y="4880063"/>
                  <a:ext cx="1217910" cy="466807"/>
                </a:xfrm>
                <a:prstGeom prst="rect">
                  <a:avLst/>
                </a:prstGeom>
                <a:solidFill>
                  <a:srgbClr val="FFFF00"/>
                </a:solidFill>
                <a:ln>
                  <a:solidFill>
                    <a:srgbClr val="0000CC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ko-KR" altLang="en-US" b="1" dirty="0" smtClean="0">
                      <a:solidFill>
                        <a:srgbClr val="1002C0"/>
                      </a:solidFill>
                    </a:rPr>
                    <a:t>반환점</a:t>
                  </a:r>
                  <a:endParaRPr lang="ko-KR" altLang="en-US" b="1" dirty="0">
                    <a:solidFill>
                      <a:srgbClr val="1002C0"/>
                    </a:solidFill>
                  </a:endParaRPr>
                </a:p>
              </p:txBody>
            </p:sp>
          </p:grpSp>
          <p:sp>
            <p:nvSpPr>
              <p:cNvPr id="37" name="타원 36"/>
              <p:cNvSpPr/>
              <p:nvPr/>
            </p:nvSpPr>
            <p:spPr>
              <a:xfrm>
                <a:off x="3275856" y="4221088"/>
                <a:ext cx="216024" cy="216024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rgbClr val="1002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41" name="TextBox 40"/>
            <p:cNvSpPr txBox="1"/>
            <p:nvPr/>
          </p:nvSpPr>
          <p:spPr>
            <a:xfrm>
              <a:off x="755575" y="188640"/>
              <a:ext cx="4658445" cy="2217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b="1" dirty="0" smtClean="0">
                  <a:solidFill>
                    <a:srgbClr val="CC00FF"/>
                  </a:solidFill>
                </a:rPr>
                <a:t>코끼리열차길</a:t>
              </a:r>
              <a:r>
                <a:rPr lang="en-US" altLang="ko-KR" b="1" dirty="0" smtClean="0">
                  <a:solidFill>
                    <a:srgbClr val="CC00FF"/>
                  </a:solidFill>
                </a:rPr>
                <a:t>(2</a:t>
              </a:r>
              <a:r>
                <a:rPr lang="ko-KR" altLang="en-US" b="1" dirty="0" smtClean="0">
                  <a:solidFill>
                    <a:srgbClr val="CC00FF"/>
                  </a:solidFill>
                </a:rPr>
                <a:t>회</a:t>
              </a:r>
              <a:r>
                <a:rPr lang="en-US" altLang="ko-KR" b="1" dirty="0" smtClean="0">
                  <a:solidFill>
                    <a:srgbClr val="CC00FF"/>
                  </a:solidFill>
                </a:rPr>
                <a:t>): 4.8km</a:t>
              </a:r>
            </a:p>
            <a:p>
              <a:pPr>
                <a:lnSpc>
                  <a:spcPct val="150000"/>
                </a:lnSpc>
              </a:pPr>
              <a:r>
                <a:rPr lang="ko-KR" altLang="en-US" b="1" dirty="0" smtClean="0">
                  <a:solidFill>
                    <a:srgbClr val="0000CC"/>
                  </a:solidFill>
                </a:rPr>
                <a:t>동물원내측</a:t>
              </a:r>
              <a:r>
                <a:rPr lang="en-US" altLang="ko-KR" b="1" dirty="0" smtClean="0">
                  <a:solidFill>
                    <a:srgbClr val="0000CC"/>
                  </a:solidFill>
                </a:rPr>
                <a:t>(1.8</a:t>
              </a:r>
              <a:r>
                <a:rPr lang="ko-KR" altLang="en-US" b="1" dirty="0" smtClean="0">
                  <a:solidFill>
                    <a:srgbClr val="0000CC"/>
                  </a:solidFill>
                </a:rPr>
                <a:t>회</a:t>
              </a:r>
              <a:r>
                <a:rPr lang="en-US" altLang="ko-KR" b="1" dirty="0" smtClean="0">
                  <a:solidFill>
                    <a:srgbClr val="0000CC"/>
                  </a:solidFill>
                </a:rPr>
                <a:t>): 6.175km</a:t>
              </a:r>
            </a:p>
            <a:p>
              <a:pPr>
                <a:lnSpc>
                  <a:spcPct val="150000"/>
                </a:lnSpc>
              </a:pPr>
              <a:r>
                <a:rPr lang="ko-KR" altLang="en-US" b="1" dirty="0" smtClean="0">
                  <a:solidFill>
                    <a:srgbClr val="FF0000"/>
                  </a:solidFill>
                </a:rPr>
                <a:t>외곽순환도로</a:t>
              </a:r>
              <a:r>
                <a:rPr lang="en-US" altLang="ko-KR" b="1" dirty="0" smtClean="0">
                  <a:solidFill>
                    <a:srgbClr val="FF0000"/>
                  </a:solidFill>
                </a:rPr>
                <a:t>(5</a:t>
              </a:r>
              <a:r>
                <a:rPr lang="ko-KR" altLang="en-US" b="1" dirty="0" smtClean="0">
                  <a:solidFill>
                    <a:srgbClr val="FF0000"/>
                  </a:solidFill>
                </a:rPr>
                <a:t>회</a:t>
              </a:r>
              <a:r>
                <a:rPr lang="en-US" altLang="ko-KR" b="1" dirty="0" smtClean="0">
                  <a:solidFill>
                    <a:srgbClr val="FF0000"/>
                  </a:solidFill>
                </a:rPr>
                <a:t>): 31.22km</a:t>
              </a:r>
            </a:p>
            <a:p>
              <a:pPr>
                <a:lnSpc>
                  <a:spcPct val="150000"/>
                </a:lnSpc>
              </a:pPr>
              <a:r>
                <a:rPr lang="ko-KR" altLang="en-US" b="1" dirty="0" smtClean="0"/>
                <a:t>전체거리  </a:t>
              </a:r>
              <a:r>
                <a:rPr lang="en-US" altLang="ko-KR" b="1" dirty="0" smtClean="0"/>
                <a:t>42.195km</a:t>
              </a:r>
              <a:endParaRPr lang="ko-KR" altLang="en-US" b="1" dirty="0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1907704" y="3861048"/>
            <a:ext cx="64807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smtClean="0">
                <a:solidFill>
                  <a:srgbClr val="0000CC"/>
                </a:solidFill>
              </a:rPr>
              <a:t>골인</a:t>
            </a:r>
            <a:endParaRPr lang="ko-KR" altLang="en-US" b="1" dirty="0">
              <a:solidFill>
                <a:srgbClr val="0000CC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24</Words>
  <Application>Microsoft Office PowerPoint</Application>
  <PresentationFormat>화면 슬라이드 쇼(4:3)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Company>SMC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MV70</dc:creator>
  <cp:lastModifiedBy>Your User Name</cp:lastModifiedBy>
  <cp:revision>17</cp:revision>
  <dcterms:created xsi:type="dcterms:W3CDTF">2011-08-02T03:33:56Z</dcterms:created>
  <dcterms:modified xsi:type="dcterms:W3CDTF">2013-07-22T10:54:25Z</dcterms:modified>
</cp:coreProperties>
</file>