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</p:sldIdLst>
  <p:sldSz cx="9906000" cy="6858000" type="A4"/>
  <p:notesSz cx="6807200" cy="99393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8870" autoAdjust="0"/>
    <p:restoredTop sz="94660"/>
  </p:normalViewPr>
  <p:slideViewPr>
    <p:cSldViewPr>
      <p:cViewPr>
        <p:scale>
          <a:sx n="100" d="100"/>
          <a:sy n="100" d="100"/>
        </p:scale>
        <p:origin x="-360" y="-132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359FE-8277-4798-ACAA-0A596F011C71}" type="datetimeFigureOut">
              <a:rPr lang="ko-KR" altLang="en-US" smtClean="0"/>
              <a:pPr/>
              <a:t>2015-02-24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42D7FE-2D7F-4D95-BB8F-ADBB67C39CB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7737093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359FE-8277-4798-ACAA-0A596F011C71}" type="datetimeFigureOut">
              <a:rPr lang="ko-KR" altLang="en-US" smtClean="0"/>
              <a:pPr/>
              <a:t>2015-02-24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42D7FE-2D7F-4D95-BB8F-ADBB67C39CB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42048735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359FE-8277-4798-ACAA-0A596F011C71}" type="datetimeFigureOut">
              <a:rPr lang="ko-KR" altLang="en-US" smtClean="0"/>
              <a:pPr/>
              <a:t>2015-02-24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42D7FE-2D7F-4D95-BB8F-ADBB67C39CB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0183671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536575" y="1600201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448300" y="1600201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359FE-8277-4798-ACAA-0A596F011C71}" type="datetimeFigureOut">
              <a:rPr lang="ko-KR" altLang="en-US" smtClean="0"/>
              <a:pPr/>
              <a:t>2015-02-24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42D7FE-2D7F-4D95-BB8F-ADBB67C39CB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3416400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359FE-8277-4798-ACAA-0A596F011C71}" type="datetimeFigureOut">
              <a:rPr lang="ko-KR" altLang="en-US" smtClean="0"/>
              <a:pPr/>
              <a:t>2015-02-24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42D7FE-2D7F-4D95-BB8F-ADBB67C39CB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4236744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359FE-8277-4798-ACAA-0A596F011C71}" type="datetimeFigureOut">
              <a:rPr lang="ko-KR" altLang="en-US" smtClean="0"/>
              <a:pPr/>
              <a:t>2015-02-24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42D7FE-2D7F-4D95-BB8F-ADBB67C39CB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35292776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359FE-8277-4798-ACAA-0A596F011C71}" type="datetimeFigureOut">
              <a:rPr lang="ko-KR" altLang="en-US" smtClean="0"/>
              <a:pPr/>
              <a:t>2015-02-24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42D7FE-2D7F-4D95-BB8F-ADBB67C39CB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18363904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359FE-8277-4798-ACAA-0A596F011C71}" type="datetimeFigureOut">
              <a:rPr lang="ko-KR" altLang="en-US" smtClean="0"/>
              <a:pPr/>
              <a:t>2015-02-24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42D7FE-2D7F-4D95-BB8F-ADBB67C39CB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10288521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359FE-8277-4798-ACAA-0A596F011C71}" type="datetimeFigureOut">
              <a:rPr lang="ko-KR" altLang="en-US" smtClean="0"/>
              <a:pPr/>
              <a:t>2015-02-24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42D7FE-2D7F-4D95-BB8F-ADBB67C39CB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9584571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359FE-8277-4798-ACAA-0A596F011C71}" type="datetimeFigureOut">
              <a:rPr lang="ko-KR" altLang="en-US" smtClean="0"/>
              <a:pPr/>
              <a:t>2015-02-24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42D7FE-2D7F-4D95-BB8F-ADBB67C39CB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7150826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359FE-8277-4798-ACAA-0A596F011C71}" type="datetimeFigureOut">
              <a:rPr lang="ko-KR" altLang="en-US" smtClean="0"/>
              <a:pPr/>
              <a:t>2015-02-24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42D7FE-2D7F-4D95-BB8F-ADBB67C39CB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40907361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6359FE-8277-4798-ACAA-0A596F011C71}" type="datetimeFigureOut">
              <a:rPr lang="ko-KR" altLang="en-US" smtClean="0"/>
              <a:pPr/>
              <a:t>2015-02-24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42D7FE-2D7F-4D95-BB8F-ADBB67C39CB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30907344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텍스트 상자 2"/>
          <p:cNvSpPr txBox="1">
            <a:spLocks noChangeArrowheads="1"/>
          </p:cNvSpPr>
          <p:nvPr/>
        </p:nvSpPr>
        <p:spPr bwMode="auto">
          <a:xfrm>
            <a:off x="166654" y="3357562"/>
            <a:ext cx="4468316" cy="3168922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just" latinLnBrk="1">
              <a:lnSpc>
                <a:spcPct val="130000"/>
              </a:lnSpc>
              <a:spcAft>
                <a:spcPts val="0"/>
              </a:spcAft>
            </a:pPr>
            <a:r>
              <a:rPr lang="en-US" altLang="ko-KR" sz="1100" b="1" u="sng" kern="100" dirty="0" smtClean="0">
                <a:latin typeface="+mn-ea"/>
                <a:cs typeface="Times New Roman"/>
              </a:rPr>
              <a:t>KBS </a:t>
            </a:r>
            <a:r>
              <a:rPr lang="ko-KR" altLang="en-US" sz="1100" b="1" u="sng" kern="100" dirty="0" smtClean="0">
                <a:latin typeface="+mn-ea"/>
                <a:cs typeface="Times New Roman"/>
              </a:rPr>
              <a:t>교향악단은</a:t>
            </a:r>
            <a:r>
              <a:rPr lang="ko-KR" sz="1100" kern="100" dirty="0" smtClean="0">
                <a:effectLst/>
                <a:latin typeface="+mn-ea"/>
                <a:cs typeface="Times New Roman"/>
              </a:rPr>
              <a:t> </a:t>
            </a:r>
            <a:r>
              <a:rPr lang="en-US" sz="900" kern="100" dirty="0" smtClean="0">
                <a:latin typeface="+mn-ea"/>
                <a:cs typeface="Times New Roman"/>
              </a:rPr>
              <a:t>1956</a:t>
            </a:r>
            <a:r>
              <a:rPr lang="ko-KR" altLang="en-US" sz="900" kern="100" dirty="0" smtClean="0">
                <a:latin typeface="+mn-ea"/>
                <a:cs typeface="Times New Roman"/>
              </a:rPr>
              <a:t>년 창단되어 수준 높은 연주를 통하여 대한민국의 클래식</a:t>
            </a:r>
            <a:endParaRPr lang="en-US" altLang="ko-KR" sz="900" kern="100" dirty="0" smtClean="0">
              <a:latin typeface="+mn-ea"/>
              <a:cs typeface="Times New Roman"/>
            </a:endParaRPr>
          </a:p>
          <a:p>
            <a:pPr algn="just" latinLnBrk="1">
              <a:lnSpc>
                <a:spcPct val="130000"/>
              </a:lnSpc>
              <a:spcAft>
                <a:spcPts val="0"/>
              </a:spcAft>
            </a:pPr>
            <a:r>
              <a:rPr lang="ko-KR" altLang="en-US" sz="900" kern="100" dirty="0" smtClean="0">
                <a:effectLst/>
                <a:latin typeface="+mn-ea"/>
                <a:cs typeface="Times New Roman"/>
              </a:rPr>
              <a:t>음악을 대표하는 교향악단으로 성장하였습니다</a:t>
            </a:r>
            <a:r>
              <a:rPr lang="en-US" altLang="ko-KR" sz="900" kern="100" dirty="0" smtClean="0">
                <a:effectLst/>
                <a:latin typeface="+mn-ea"/>
                <a:cs typeface="Times New Roman"/>
              </a:rPr>
              <a:t>. </a:t>
            </a:r>
            <a:r>
              <a:rPr lang="ko-KR" altLang="en-US" sz="900" kern="100" dirty="0" err="1" smtClean="0">
                <a:effectLst/>
                <a:latin typeface="+mn-ea"/>
                <a:cs typeface="Times New Roman"/>
              </a:rPr>
              <a:t>임원식</a:t>
            </a:r>
            <a:r>
              <a:rPr lang="ko-KR" altLang="en-US" sz="900" kern="100" dirty="0" smtClean="0">
                <a:effectLst/>
                <a:latin typeface="+mn-ea"/>
                <a:cs typeface="Times New Roman"/>
              </a:rPr>
              <a:t> 초대 상임지휘자 이후 홍연택</a:t>
            </a:r>
            <a:r>
              <a:rPr lang="en-US" altLang="ko-KR" sz="900" kern="100" dirty="0" smtClean="0">
                <a:effectLst/>
                <a:latin typeface="+mn-ea"/>
                <a:cs typeface="Times New Roman"/>
              </a:rPr>
              <a:t>, </a:t>
            </a:r>
            <a:r>
              <a:rPr lang="ko-KR" altLang="en-US" sz="900" kern="100" dirty="0" smtClean="0">
                <a:effectLst/>
                <a:latin typeface="+mn-ea"/>
                <a:cs typeface="Times New Roman"/>
              </a:rPr>
              <a:t>원경수</a:t>
            </a:r>
            <a:r>
              <a:rPr lang="en-US" altLang="ko-KR" sz="900" kern="100" dirty="0" smtClean="0">
                <a:effectLst/>
                <a:latin typeface="+mn-ea"/>
                <a:cs typeface="Times New Roman"/>
              </a:rPr>
              <a:t>, </a:t>
            </a:r>
            <a:r>
              <a:rPr lang="ko-KR" altLang="en-US" sz="900" kern="100" dirty="0" err="1" smtClean="0">
                <a:effectLst/>
                <a:latin typeface="+mn-ea"/>
                <a:cs typeface="Times New Roman"/>
              </a:rPr>
              <a:t>오트마마가</a:t>
            </a:r>
            <a:r>
              <a:rPr lang="en-US" altLang="ko-KR" sz="900" kern="100" dirty="0" smtClean="0">
                <a:effectLst/>
                <a:latin typeface="+mn-ea"/>
                <a:cs typeface="Times New Roman"/>
              </a:rPr>
              <a:t>, </a:t>
            </a:r>
            <a:r>
              <a:rPr lang="ko-KR" altLang="en-US" sz="900" kern="100" dirty="0" smtClean="0">
                <a:effectLst/>
                <a:latin typeface="+mn-ea"/>
                <a:cs typeface="Times New Roman"/>
              </a:rPr>
              <a:t>정명훈</a:t>
            </a:r>
            <a:r>
              <a:rPr lang="en-US" altLang="ko-KR" sz="900" kern="100" dirty="0" smtClean="0">
                <a:effectLst/>
                <a:latin typeface="+mn-ea"/>
                <a:cs typeface="Times New Roman"/>
              </a:rPr>
              <a:t>, </a:t>
            </a:r>
            <a:r>
              <a:rPr lang="ko-KR" altLang="en-US" sz="900" kern="100" dirty="0" err="1" smtClean="0">
                <a:effectLst/>
                <a:latin typeface="+mn-ea"/>
                <a:cs typeface="Times New Roman"/>
              </a:rPr>
              <a:t>드미트리</a:t>
            </a:r>
            <a:r>
              <a:rPr lang="ko-KR" altLang="en-US" sz="900" kern="100" dirty="0" smtClean="0">
                <a:effectLst/>
                <a:latin typeface="+mn-ea"/>
                <a:cs typeface="Times New Roman"/>
              </a:rPr>
              <a:t> </a:t>
            </a:r>
            <a:r>
              <a:rPr lang="ko-KR" altLang="en-US" sz="900" kern="100" dirty="0" err="1" smtClean="0">
                <a:effectLst/>
                <a:latin typeface="+mn-ea"/>
                <a:cs typeface="Times New Roman"/>
              </a:rPr>
              <a:t>키타옡코</a:t>
            </a:r>
            <a:r>
              <a:rPr lang="ko-KR" altLang="en-US" sz="900" kern="100" dirty="0" smtClean="0">
                <a:effectLst/>
                <a:latin typeface="+mn-ea"/>
                <a:cs typeface="Times New Roman"/>
              </a:rPr>
              <a:t> 등 세계 정상의 지휘자들이 상임지휘를 맡으며 국내 정상의 오케스트라로 자리매김하였고</a:t>
            </a:r>
            <a:r>
              <a:rPr lang="en-US" altLang="ko-KR" sz="900" kern="100" dirty="0" smtClean="0">
                <a:latin typeface="+mn-ea"/>
                <a:cs typeface="Times New Roman"/>
              </a:rPr>
              <a:t> 2012</a:t>
            </a:r>
            <a:r>
              <a:rPr lang="ko-KR" altLang="en-US" sz="900" kern="100" dirty="0" smtClean="0">
                <a:latin typeface="+mn-ea"/>
                <a:cs typeface="Times New Roman"/>
              </a:rPr>
              <a:t>년 </a:t>
            </a:r>
            <a:r>
              <a:rPr lang="en-US" altLang="ko-KR" sz="900" kern="100" dirty="0" smtClean="0">
                <a:latin typeface="+mn-ea"/>
                <a:cs typeface="Times New Roman"/>
              </a:rPr>
              <a:t>9</a:t>
            </a:r>
            <a:r>
              <a:rPr lang="ko-KR" altLang="en-US" sz="900" kern="100" dirty="0" smtClean="0">
                <a:latin typeface="+mn-ea"/>
                <a:cs typeface="Times New Roman"/>
              </a:rPr>
              <a:t>월</a:t>
            </a:r>
            <a:r>
              <a:rPr lang="en-US" altLang="ko-KR" sz="900" kern="100" dirty="0" smtClean="0">
                <a:latin typeface="+mn-ea"/>
                <a:cs typeface="Times New Roman"/>
              </a:rPr>
              <a:t>, KBS </a:t>
            </a:r>
            <a:r>
              <a:rPr lang="ko-KR" altLang="en-US" sz="900" kern="100" dirty="0" smtClean="0">
                <a:latin typeface="+mn-ea"/>
                <a:cs typeface="Times New Roman"/>
              </a:rPr>
              <a:t>교향악단 은 전문예술경영체제를 갖춘 재단법인으로 새롭게 출범해 명실상부 대한민국을 대표하는 세계적인 오케스트라로 세계적인 오케스트라로 도약할 수 있는 발판을 마련하였습니다</a:t>
            </a:r>
            <a:r>
              <a:rPr lang="en-US" altLang="ko-KR" sz="900" kern="100" dirty="0" smtClean="0">
                <a:latin typeface="+mn-ea"/>
                <a:cs typeface="Times New Roman"/>
              </a:rPr>
              <a:t>.</a:t>
            </a:r>
          </a:p>
          <a:p>
            <a:pPr algn="just" latinLnBrk="1">
              <a:lnSpc>
                <a:spcPct val="130000"/>
              </a:lnSpc>
              <a:spcAft>
                <a:spcPts val="0"/>
              </a:spcAft>
            </a:pPr>
            <a:endParaRPr lang="en-US" altLang="ko-KR" sz="900" kern="100" dirty="0" smtClean="0">
              <a:latin typeface="+mn-ea"/>
              <a:cs typeface="Times New Roman"/>
            </a:endParaRPr>
          </a:p>
          <a:p>
            <a:pPr algn="just" latinLnBrk="1">
              <a:lnSpc>
                <a:spcPct val="130000"/>
              </a:lnSpc>
              <a:spcAft>
                <a:spcPts val="0"/>
              </a:spcAft>
            </a:pPr>
            <a:r>
              <a:rPr lang="ko-KR" altLang="en-US" sz="900" kern="100" dirty="0" smtClean="0">
                <a:latin typeface="+mn-ea"/>
                <a:cs typeface="Times New Roman"/>
              </a:rPr>
              <a:t>클래식 애호가들에게 </a:t>
            </a:r>
            <a:r>
              <a:rPr lang="ko-KR" altLang="en-US" sz="900" kern="100" dirty="0" err="1" smtClean="0">
                <a:latin typeface="+mn-ea"/>
                <a:cs typeface="Times New Roman"/>
              </a:rPr>
              <a:t>사랑받는</a:t>
            </a:r>
            <a:r>
              <a:rPr lang="ko-KR" altLang="en-US" sz="900" kern="100" dirty="0" smtClean="0">
                <a:latin typeface="+mn-ea"/>
                <a:cs typeface="Times New Roman"/>
              </a:rPr>
              <a:t> 정통 클래식 음악회로 매년 </a:t>
            </a:r>
            <a:r>
              <a:rPr lang="en-US" altLang="ko-KR" sz="900" kern="100" dirty="0" smtClean="0">
                <a:latin typeface="+mn-ea"/>
                <a:cs typeface="Times New Roman"/>
              </a:rPr>
              <a:t>20</a:t>
            </a:r>
            <a:r>
              <a:rPr lang="ko-KR" altLang="en-US" sz="900" kern="100" dirty="0" smtClean="0">
                <a:latin typeface="+mn-ea"/>
                <a:cs typeface="Times New Roman"/>
              </a:rPr>
              <a:t>회 이상 열리는 </a:t>
            </a:r>
            <a:r>
              <a:rPr lang="en-US" altLang="ko-KR" sz="900" kern="100" dirty="0" smtClean="0">
                <a:latin typeface="+mn-ea"/>
                <a:cs typeface="Times New Roman"/>
              </a:rPr>
              <a:t>KBS</a:t>
            </a:r>
            <a:r>
              <a:rPr lang="ko-KR" altLang="en-US" sz="900" kern="100" dirty="0" smtClean="0">
                <a:latin typeface="+mn-ea"/>
                <a:cs typeface="Times New Roman"/>
              </a:rPr>
              <a:t>교향악단 대표 프로그램인 정기연주회를 포함하여 특별 연주회</a:t>
            </a:r>
            <a:r>
              <a:rPr lang="en-US" altLang="ko-KR" sz="900" kern="100" dirty="0" smtClean="0">
                <a:latin typeface="+mn-ea"/>
                <a:cs typeface="Times New Roman"/>
              </a:rPr>
              <a:t>, </a:t>
            </a:r>
            <a:r>
              <a:rPr lang="ko-KR" altLang="en-US" sz="900" kern="100" dirty="0" smtClean="0">
                <a:latin typeface="+mn-ea"/>
                <a:cs typeface="Times New Roman"/>
              </a:rPr>
              <a:t>기업음악회</a:t>
            </a:r>
            <a:r>
              <a:rPr lang="en-US" altLang="ko-KR" sz="900" kern="100" dirty="0" smtClean="0">
                <a:latin typeface="+mn-ea"/>
                <a:cs typeface="Times New Roman"/>
              </a:rPr>
              <a:t>, </a:t>
            </a:r>
            <a:r>
              <a:rPr lang="ko-KR" altLang="en-US" sz="900" kern="100" dirty="0" smtClean="0">
                <a:latin typeface="+mn-ea"/>
                <a:cs typeface="Times New Roman"/>
              </a:rPr>
              <a:t>어린이음악회</a:t>
            </a:r>
            <a:r>
              <a:rPr lang="en-US" altLang="ko-KR" sz="900" kern="100" dirty="0" smtClean="0">
                <a:latin typeface="+mn-ea"/>
                <a:cs typeface="Times New Roman"/>
              </a:rPr>
              <a:t>, </a:t>
            </a:r>
            <a:r>
              <a:rPr lang="ko-KR" altLang="en-US" sz="900" kern="100" dirty="0" smtClean="0">
                <a:latin typeface="+mn-ea"/>
                <a:cs typeface="Times New Roman"/>
              </a:rPr>
              <a:t>소외계층을 위한 찾아가는 음악회 등 </a:t>
            </a:r>
            <a:r>
              <a:rPr lang="en-US" altLang="ko-KR" sz="900" kern="100" dirty="0" smtClean="0">
                <a:latin typeface="+mn-ea"/>
                <a:cs typeface="Times New Roman"/>
              </a:rPr>
              <a:t>90</a:t>
            </a:r>
            <a:r>
              <a:rPr lang="ko-KR" altLang="en-US" sz="900" kern="100" dirty="0" smtClean="0">
                <a:latin typeface="+mn-ea"/>
                <a:cs typeface="Times New Roman"/>
              </a:rPr>
              <a:t>여 회의 기획공연들을 진행하고 있으며</a:t>
            </a:r>
            <a:r>
              <a:rPr lang="en-US" altLang="ko-KR" sz="900" kern="100" dirty="0" smtClean="0">
                <a:latin typeface="+mn-ea"/>
                <a:cs typeface="Times New Roman"/>
              </a:rPr>
              <a:t>, </a:t>
            </a:r>
            <a:r>
              <a:rPr lang="ko-KR" altLang="en-US" sz="900" kern="100" dirty="0" smtClean="0">
                <a:latin typeface="+mn-ea"/>
                <a:cs typeface="Times New Roman"/>
              </a:rPr>
              <a:t>교향곡에서부터 실내악에 이르기까지 다양하게 편성된 레퍼토리로 청중에게 큰 호응을 얻고 있다</a:t>
            </a:r>
            <a:r>
              <a:rPr lang="en-US" altLang="ko-KR" sz="900" kern="100" dirty="0" smtClean="0">
                <a:latin typeface="+mn-ea"/>
                <a:cs typeface="Times New Roman"/>
              </a:rPr>
              <a:t>.</a:t>
            </a:r>
          </a:p>
          <a:p>
            <a:pPr algn="just" latinLnBrk="1">
              <a:lnSpc>
                <a:spcPct val="130000"/>
              </a:lnSpc>
              <a:spcAft>
                <a:spcPts val="0"/>
              </a:spcAft>
            </a:pPr>
            <a:r>
              <a:rPr lang="en-US" altLang="ko-KR" sz="900" kern="100" dirty="0" smtClean="0">
                <a:latin typeface="+mn-ea"/>
                <a:cs typeface="Times New Roman"/>
              </a:rPr>
              <a:t> </a:t>
            </a:r>
          </a:p>
          <a:p>
            <a:pPr algn="just" latinLnBrk="1">
              <a:lnSpc>
                <a:spcPct val="130000"/>
              </a:lnSpc>
              <a:spcAft>
                <a:spcPts val="0"/>
              </a:spcAft>
            </a:pPr>
            <a:endParaRPr lang="ko-KR" sz="1000" kern="100" dirty="0">
              <a:effectLst/>
              <a:latin typeface="+mn-ea"/>
              <a:cs typeface="Times New Roman"/>
            </a:endParaRPr>
          </a:p>
          <a:p>
            <a:pPr algn="just" latinLnBrk="1">
              <a:lnSpc>
                <a:spcPct val="130000"/>
              </a:lnSpc>
              <a:spcAft>
                <a:spcPts val="0"/>
              </a:spcAft>
            </a:pPr>
            <a:r>
              <a:rPr lang="en-US" sz="800" kern="100" dirty="0" smtClean="0">
                <a:latin typeface="+mn-ea"/>
                <a:cs typeface="Times New Roman"/>
              </a:rPr>
              <a:t>Tip!  </a:t>
            </a:r>
            <a:r>
              <a:rPr lang="ko-KR" altLang="en-US" sz="800" u="sng" kern="100" dirty="0" smtClean="0">
                <a:latin typeface="+mn-ea"/>
                <a:cs typeface="Times New Roman"/>
              </a:rPr>
              <a:t>솔로</a:t>
            </a:r>
            <a:r>
              <a:rPr lang="en-US" altLang="ko-KR" sz="800" u="sng" kern="100" dirty="0" smtClean="0">
                <a:latin typeface="+mn-ea"/>
                <a:cs typeface="Times New Roman"/>
              </a:rPr>
              <a:t>(Solo)</a:t>
            </a:r>
            <a:r>
              <a:rPr lang="en-US" altLang="ko-KR" sz="800" kern="100" dirty="0">
                <a:latin typeface="+mn-ea"/>
                <a:cs typeface="Times New Roman"/>
              </a:rPr>
              <a:t>:</a:t>
            </a:r>
            <a:r>
              <a:rPr lang="en-US" altLang="ko-KR" sz="800" kern="100" dirty="0" smtClean="0">
                <a:latin typeface="+mn-ea"/>
                <a:cs typeface="Times New Roman"/>
              </a:rPr>
              <a:t>1</a:t>
            </a:r>
            <a:r>
              <a:rPr lang="ko-KR" altLang="en-US" sz="800" kern="100" dirty="0" smtClean="0">
                <a:latin typeface="+mn-ea"/>
                <a:cs typeface="Times New Roman"/>
              </a:rPr>
              <a:t>명이 연주  </a:t>
            </a:r>
            <a:r>
              <a:rPr lang="ko-KR" altLang="en-US" sz="800" u="sng" kern="100" dirty="0" err="1" smtClean="0">
                <a:latin typeface="+mn-ea"/>
                <a:cs typeface="Times New Roman"/>
              </a:rPr>
              <a:t>듀오</a:t>
            </a:r>
            <a:r>
              <a:rPr lang="en-US" altLang="ko-KR" sz="800" u="sng" kern="100" dirty="0" smtClean="0">
                <a:latin typeface="+mn-ea"/>
                <a:cs typeface="Times New Roman"/>
              </a:rPr>
              <a:t>(Duo)</a:t>
            </a:r>
            <a:r>
              <a:rPr lang="en-US" altLang="ko-KR" sz="800" kern="100" dirty="0" smtClean="0">
                <a:latin typeface="+mn-ea"/>
                <a:cs typeface="Times New Roman"/>
              </a:rPr>
              <a:t>:</a:t>
            </a:r>
            <a:r>
              <a:rPr lang="en-US" altLang="ko-KR" sz="800" u="sng" kern="100" dirty="0" smtClean="0">
                <a:latin typeface="+mn-ea"/>
                <a:cs typeface="Times New Roman"/>
              </a:rPr>
              <a:t> </a:t>
            </a:r>
            <a:r>
              <a:rPr lang="en-US" altLang="ko-KR" sz="800" kern="100" dirty="0" smtClean="0">
                <a:latin typeface="+mn-ea"/>
                <a:cs typeface="Times New Roman"/>
              </a:rPr>
              <a:t>2</a:t>
            </a:r>
            <a:r>
              <a:rPr lang="ko-KR" altLang="en-US" sz="800" kern="100" dirty="0" smtClean="0">
                <a:latin typeface="+mn-ea"/>
                <a:cs typeface="Times New Roman"/>
              </a:rPr>
              <a:t>명이 연주  </a:t>
            </a:r>
            <a:r>
              <a:rPr lang="ko-KR" altLang="en-US" sz="800" u="sng" kern="100" dirty="0" smtClean="0">
                <a:latin typeface="+mn-ea"/>
                <a:cs typeface="Times New Roman"/>
              </a:rPr>
              <a:t>트리오</a:t>
            </a:r>
            <a:r>
              <a:rPr lang="en-US" altLang="ko-KR" sz="800" u="sng" kern="100" dirty="0" smtClean="0">
                <a:latin typeface="+mn-ea"/>
                <a:cs typeface="Times New Roman"/>
              </a:rPr>
              <a:t>(Trio)</a:t>
            </a:r>
            <a:r>
              <a:rPr lang="en-US" altLang="ko-KR" sz="800" kern="100" dirty="0" smtClean="0">
                <a:latin typeface="+mn-ea"/>
                <a:cs typeface="Times New Roman"/>
              </a:rPr>
              <a:t>: 3</a:t>
            </a:r>
            <a:r>
              <a:rPr lang="ko-KR" altLang="en-US" sz="800" kern="100" dirty="0" smtClean="0">
                <a:latin typeface="+mn-ea"/>
                <a:cs typeface="Times New Roman"/>
              </a:rPr>
              <a:t>명이 연주</a:t>
            </a:r>
            <a:r>
              <a:rPr lang="en-US" altLang="ko-KR" sz="800" kern="100" dirty="0" smtClean="0">
                <a:latin typeface="+mn-ea"/>
                <a:cs typeface="Times New Roman"/>
              </a:rPr>
              <a:t> </a:t>
            </a:r>
          </a:p>
          <a:p>
            <a:pPr algn="just" latinLnBrk="1">
              <a:lnSpc>
                <a:spcPct val="130000"/>
              </a:lnSpc>
              <a:spcAft>
                <a:spcPts val="0"/>
              </a:spcAft>
            </a:pPr>
            <a:r>
              <a:rPr lang="en-US" altLang="ko-KR" sz="800" kern="100" dirty="0" smtClean="0">
                <a:latin typeface="+mn-ea"/>
                <a:cs typeface="Times New Roman"/>
              </a:rPr>
              <a:t>       </a:t>
            </a:r>
            <a:r>
              <a:rPr lang="ko-KR" altLang="en-US" sz="800" u="sng" kern="100" dirty="0" err="1" smtClean="0">
                <a:latin typeface="+mn-ea"/>
                <a:cs typeface="Times New Roman"/>
              </a:rPr>
              <a:t>콰르텟</a:t>
            </a:r>
            <a:r>
              <a:rPr lang="en-US" altLang="ko-KR" sz="800" u="sng" kern="100" dirty="0" smtClean="0">
                <a:latin typeface="+mn-ea"/>
                <a:cs typeface="Times New Roman"/>
              </a:rPr>
              <a:t>(Quartet)</a:t>
            </a:r>
            <a:r>
              <a:rPr lang="en-US" altLang="ko-KR" sz="800" kern="100" dirty="0" smtClean="0">
                <a:latin typeface="+mn-ea"/>
                <a:cs typeface="Times New Roman"/>
              </a:rPr>
              <a:t>: 4</a:t>
            </a:r>
            <a:r>
              <a:rPr lang="ko-KR" altLang="en-US" sz="800" kern="100" dirty="0" smtClean="0">
                <a:latin typeface="+mn-ea"/>
                <a:cs typeface="Times New Roman"/>
              </a:rPr>
              <a:t>명이 연주  </a:t>
            </a:r>
            <a:r>
              <a:rPr lang="ko-KR" altLang="en-US" sz="800" u="sng" kern="100" dirty="0" err="1" smtClean="0">
                <a:latin typeface="+mn-ea"/>
                <a:cs typeface="Times New Roman"/>
              </a:rPr>
              <a:t>퀸텟</a:t>
            </a:r>
            <a:r>
              <a:rPr lang="en-US" altLang="ko-KR" sz="800" u="sng" kern="100" dirty="0" smtClean="0">
                <a:latin typeface="+mn-ea"/>
                <a:cs typeface="Times New Roman"/>
              </a:rPr>
              <a:t>(Quintet)</a:t>
            </a:r>
            <a:r>
              <a:rPr lang="en-US" altLang="ko-KR" sz="800" kern="100" dirty="0" smtClean="0">
                <a:latin typeface="+mn-ea"/>
                <a:cs typeface="Times New Roman"/>
              </a:rPr>
              <a:t>: 5</a:t>
            </a:r>
            <a:r>
              <a:rPr lang="ko-KR" altLang="en-US" sz="800" kern="100" dirty="0" smtClean="0">
                <a:latin typeface="+mn-ea"/>
                <a:cs typeface="Times New Roman"/>
              </a:rPr>
              <a:t>명이 연주</a:t>
            </a:r>
            <a:endParaRPr lang="en-US" sz="800" kern="100" dirty="0" smtClean="0">
              <a:effectLst/>
              <a:latin typeface="+mn-ea"/>
              <a:cs typeface="Times New Roman"/>
            </a:endParaRPr>
          </a:p>
          <a:p>
            <a:pPr algn="just" latinLnBrk="1">
              <a:spcAft>
                <a:spcPts val="1000"/>
              </a:spcAft>
            </a:pPr>
            <a:endParaRPr lang="ko-KR" sz="1050" kern="100" dirty="0">
              <a:effectLst/>
              <a:latin typeface="+mn-ea"/>
              <a:cs typeface="Times New Roman"/>
            </a:endParaRPr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3206750" y="4276725"/>
            <a:ext cx="990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2406" y="285728"/>
            <a:ext cx="40719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kumimoji="1" lang="en-US" altLang="ko-KR" sz="1600" b="1" dirty="0" smtClean="0">
                <a:solidFill>
                  <a:srgbClr val="00B050"/>
                </a:solidFill>
                <a:latin typeface="+mn-ea"/>
                <a:cs typeface="Times New Roman" pitchFamily="18" charset="0"/>
              </a:rPr>
              <a:t>KBS </a:t>
            </a:r>
            <a:r>
              <a:rPr kumimoji="1" lang="ko-KR" altLang="en-US" sz="1600" b="1" dirty="0" smtClean="0">
                <a:solidFill>
                  <a:srgbClr val="00B050"/>
                </a:solidFill>
                <a:latin typeface="+mn-ea"/>
                <a:cs typeface="Times New Roman" pitchFamily="18" charset="0"/>
              </a:rPr>
              <a:t>교향악단과 함께하는 </a:t>
            </a:r>
            <a:r>
              <a:rPr kumimoji="1" lang="ko-KR" altLang="en-US" b="1" dirty="0" smtClean="0">
                <a:solidFill>
                  <a:srgbClr val="7030A0"/>
                </a:solidFill>
                <a:latin typeface="+mn-ea"/>
                <a:cs typeface="Times New Roman" pitchFamily="18" charset="0"/>
              </a:rPr>
              <a:t>클로버 콘서트</a:t>
            </a:r>
            <a:endParaRPr kumimoji="1" lang="en-US" altLang="ko-KR" sz="800" b="1" dirty="0">
              <a:solidFill>
                <a:srgbClr val="7030A0"/>
              </a:solidFill>
              <a:latin typeface="+mn-ea"/>
              <a:cs typeface="굴림" pitchFamily="50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024570" y="365389"/>
            <a:ext cx="264320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b="1" dirty="0" err="1" smtClean="0">
                <a:solidFill>
                  <a:srgbClr val="FF0000"/>
                </a:solidFill>
              </a:rPr>
              <a:t>프</a:t>
            </a:r>
            <a:r>
              <a:rPr lang="ko-KR" altLang="en-US" sz="1400" b="1" dirty="0" smtClean="0">
                <a:solidFill>
                  <a:srgbClr val="FF0000"/>
                </a:solidFill>
              </a:rPr>
              <a:t>     </a:t>
            </a:r>
            <a:r>
              <a:rPr lang="ko-KR" altLang="en-US" sz="1400" b="1" dirty="0" err="1" smtClean="0">
                <a:solidFill>
                  <a:srgbClr val="FF0000"/>
                </a:solidFill>
              </a:rPr>
              <a:t>로</a:t>
            </a:r>
            <a:r>
              <a:rPr lang="ko-KR" altLang="en-US" sz="1400" b="1" dirty="0" smtClean="0">
                <a:solidFill>
                  <a:srgbClr val="FF0000"/>
                </a:solidFill>
              </a:rPr>
              <a:t>     </a:t>
            </a:r>
            <a:r>
              <a:rPr lang="ko-KR" altLang="en-US" sz="1400" b="1" dirty="0" smtClean="0">
                <a:solidFill>
                  <a:srgbClr val="FF0000"/>
                </a:solidFill>
              </a:rPr>
              <a:t>그 </a:t>
            </a:r>
            <a:r>
              <a:rPr lang="ko-KR" altLang="en-US" sz="1400" b="1" dirty="0" smtClean="0">
                <a:solidFill>
                  <a:srgbClr val="FF0000"/>
                </a:solidFill>
              </a:rPr>
              <a:t>    램 </a:t>
            </a:r>
            <a:endParaRPr lang="en-US" altLang="ko-KR" sz="1400" b="1" dirty="0" smtClean="0">
              <a:solidFill>
                <a:srgbClr val="FF0000"/>
              </a:solidFill>
            </a:endParaRPr>
          </a:p>
        </p:txBody>
      </p:sp>
      <p:cxnSp>
        <p:nvCxnSpPr>
          <p:cNvPr id="14" name="직선 연결선 13"/>
          <p:cNvCxnSpPr/>
          <p:nvPr/>
        </p:nvCxnSpPr>
        <p:spPr>
          <a:xfrm>
            <a:off x="380968" y="714356"/>
            <a:ext cx="4143404" cy="1588"/>
          </a:xfrm>
          <a:prstGeom prst="line">
            <a:avLst/>
          </a:prstGeom>
          <a:ln w="15875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직선 연결선 15"/>
          <p:cNvCxnSpPr/>
          <p:nvPr/>
        </p:nvCxnSpPr>
        <p:spPr>
          <a:xfrm>
            <a:off x="5961112" y="764704"/>
            <a:ext cx="3024336" cy="0"/>
          </a:xfrm>
          <a:prstGeom prst="line">
            <a:avLst/>
          </a:prstGeom>
          <a:ln w="15875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6188191" y="6137957"/>
            <a:ext cx="253146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600" dirty="0" smtClean="0"/>
              <a:t>*</a:t>
            </a:r>
            <a:r>
              <a:rPr lang="ko-KR" altLang="en-US" sz="600" dirty="0" smtClean="0"/>
              <a:t>위 프로그램 및 연주자는 단체사정에 의해 변경될 수 있습니다</a:t>
            </a:r>
            <a:r>
              <a:rPr lang="en-US" altLang="ko-KR" sz="600" dirty="0" smtClean="0"/>
              <a:t>.</a:t>
            </a:r>
          </a:p>
          <a:p>
            <a:r>
              <a:rPr lang="en-US" altLang="ko-KR" sz="600" dirty="0" smtClean="0"/>
              <a:t>Concert program and artists are subject to change without notice.</a:t>
            </a: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684607107"/>
              </p:ext>
            </p:extLst>
          </p:nvPr>
        </p:nvGraphicFramePr>
        <p:xfrm>
          <a:off x="5310190" y="928671"/>
          <a:ext cx="4104456" cy="3500462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1194380"/>
                <a:gridCol w="2910076"/>
              </a:tblGrid>
              <a:tr h="387524">
                <a:tc>
                  <a:txBody>
                    <a:bodyPr/>
                    <a:lstStyle/>
                    <a:p>
                      <a:pPr algn="l" latinLnBrk="1">
                        <a:spcAft>
                          <a:spcPts val="0"/>
                        </a:spcAft>
                      </a:pPr>
                      <a:r>
                        <a:rPr lang="ko-KR" altLang="en-US" sz="900" b="1" kern="100" dirty="0" smtClean="0">
                          <a:effectLst/>
                          <a:latin typeface="맑은 고딕"/>
                          <a:ea typeface="맑은 고딕"/>
                          <a:cs typeface="Times New Roman"/>
                        </a:rPr>
                        <a:t>모차르트</a:t>
                      </a:r>
                      <a:endParaRPr lang="en-US" altLang="ko-KR" sz="900" b="1" kern="100" dirty="0" smtClean="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1570" marR="61570" marT="0" marB="0"/>
                </a:tc>
                <a:tc>
                  <a:txBody>
                    <a:bodyPr/>
                    <a:lstStyle/>
                    <a:p>
                      <a:pPr algn="l" latinLnBrk="1">
                        <a:spcAft>
                          <a:spcPts val="0"/>
                        </a:spcAft>
                      </a:pPr>
                      <a:r>
                        <a:rPr lang="ko-KR" altLang="en-US" sz="900" kern="100" dirty="0" err="1" smtClean="0">
                          <a:effectLst/>
                          <a:latin typeface="맑은 고딕"/>
                          <a:ea typeface="맑은 고딕"/>
                          <a:cs typeface="Times New Roman"/>
                        </a:rPr>
                        <a:t>디베르티멘토</a:t>
                      </a:r>
                      <a:r>
                        <a:rPr lang="ko-KR" altLang="en-US" sz="900" kern="100" dirty="0" smtClean="0">
                          <a:effectLst/>
                          <a:latin typeface="맑은 고딕"/>
                          <a:ea typeface="맑은 고딕"/>
                          <a:cs typeface="Times New Roman"/>
                        </a:rPr>
                        <a:t> </a:t>
                      </a:r>
                      <a:r>
                        <a:rPr lang="en-US" altLang="ko-KR" sz="900" kern="100" dirty="0" smtClean="0">
                          <a:effectLst/>
                          <a:latin typeface="맑은 고딕"/>
                          <a:ea typeface="맑은 고딕"/>
                          <a:cs typeface="Times New Roman"/>
                        </a:rPr>
                        <a:t>K. 136 1</a:t>
                      </a:r>
                      <a:r>
                        <a:rPr lang="ko-KR" altLang="en-US" sz="900" kern="100" dirty="0" smtClean="0">
                          <a:effectLst/>
                          <a:latin typeface="맑은 고딕"/>
                          <a:ea typeface="맑은 고딕"/>
                          <a:cs typeface="Times New Roman"/>
                        </a:rPr>
                        <a:t>악장</a:t>
                      </a:r>
                      <a:endParaRPr lang="en-US" altLang="ko-KR" sz="900" kern="100" dirty="0" smtClean="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1570" marR="61570" marT="0" marB="0"/>
                </a:tc>
              </a:tr>
              <a:tr h="461649">
                <a:tc>
                  <a:txBody>
                    <a:bodyPr/>
                    <a:lstStyle/>
                    <a:p>
                      <a:pPr algn="l" latinLnBrk="1">
                        <a:spcAft>
                          <a:spcPts val="0"/>
                        </a:spcAft>
                      </a:pPr>
                      <a:r>
                        <a:rPr lang="ko-KR" altLang="en-US" sz="900" b="1" kern="100" dirty="0" smtClean="0">
                          <a:effectLst/>
                        </a:rPr>
                        <a:t>차이코프스키</a:t>
                      </a:r>
                      <a:endParaRPr lang="ko-KR" altLang="ko-KR" sz="900" b="1" kern="100" dirty="0" smtClean="0">
                        <a:effectLst/>
                      </a:endParaRPr>
                    </a:p>
                    <a:p>
                      <a:pPr algn="l" latinLnBrk="1">
                        <a:spcAft>
                          <a:spcPts val="0"/>
                        </a:spcAft>
                      </a:pPr>
                      <a:endParaRPr lang="ko-KR" altLang="ko-KR" sz="900" b="1" kern="100" dirty="0" smtClean="0">
                        <a:effectLst/>
                        <a:latin typeface="+mn-lt"/>
                        <a:ea typeface="+mn-ea"/>
                        <a:cs typeface="Times New Roman"/>
                      </a:endParaRPr>
                    </a:p>
                  </a:txBody>
                  <a:tcPr marL="61570" marR="61570" marT="0" marB="0"/>
                </a:tc>
                <a:tc>
                  <a:txBody>
                    <a:bodyPr/>
                    <a:lstStyle/>
                    <a:p>
                      <a:pPr algn="l" latinLnBrk="1">
                        <a:spcAft>
                          <a:spcPts val="0"/>
                        </a:spcAft>
                      </a:pPr>
                      <a:r>
                        <a:rPr lang="ko-KR" altLang="en-US" sz="900" kern="100" dirty="0" smtClean="0">
                          <a:effectLst/>
                          <a:latin typeface="+mn-lt"/>
                          <a:ea typeface="+mn-ea"/>
                          <a:cs typeface="Times New Roman"/>
                        </a:rPr>
                        <a:t>현을 위한 세레나데 </a:t>
                      </a:r>
                      <a:r>
                        <a:rPr lang="en-US" altLang="ko-KR" sz="900" kern="100" dirty="0" smtClean="0">
                          <a:effectLst/>
                          <a:latin typeface="+mn-lt"/>
                          <a:ea typeface="+mn-ea"/>
                          <a:cs typeface="Times New Roman"/>
                        </a:rPr>
                        <a:t>4</a:t>
                      </a:r>
                      <a:r>
                        <a:rPr lang="ko-KR" altLang="en-US" sz="900" kern="100" dirty="0" smtClean="0">
                          <a:effectLst/>
                          <a:latin typeface="+mn-lt"/>
                          <a:ea typeface="+mn-ea"/>
                          <a:cs typeface="Times New Roman"/>
                        </a:rPr>
                        <a:t>악장 피날레</a:t>
                      </a:r>
                    </a:p>
                  </a:txBody>
                  <a:tcPr marL="61570" marR="61570" marT="0" marB="0"/>
                </a:tc>
              </a:tr>
              <a:tr h="461649">
                <a:tc>
                  <a:txBody>
                    <a:bodyPr/>
                    <a:lstStyle/>
                    <a:p>
                      <a:pPr algn="l" latinLnBrk="1">
                        <a:spcAft>
                          <a:spcPts val="0"/>
                        </a:spcAft>
                      </a:pPr>
                      <a:r>
                        <a:rPr lang="ko-KR" altLang="en-US" sz="900" b="1" kern="100" dirty="0" smtClean="0">
                          <a:effectLst/>
                          <a:latin typeface="+mn-lt"/>
                          <a:ea typeface="+mn-ea"/>
                          <a:cs typeface="Times New Roman"/>
                        </a:rPr>
                        <a:t>비발디</a:t>
                      </a:r>
                      <a:endParaRPr lang="ko-KR" altLang="ko-KR" sz="900" b="1" kern="100" dirty="0" smtClean="0">
                        <a:effectLst/>
                        <a:latin typeface="+mn-lt"/>
                        <a:ea typeface="+mn-ea"/>
                        <a:cs typeface="Times New Roman"/>
                      </a:endParaRPr>
                    </a:p>
                  </a:txBody>
                  <a:tcPr marL="61570" marR="61570" marT="0" marB="0"/>
                </a:tc>
                <a:tc>
                  <a:txBody>
                    <a:bodyPr/>
                    <a:lstStyle/>
                    <a:p>
                      <a:pPr algn="l" latinLnBrk="1">
                        <a:spcAft>
                          <a:spcPts val="0"/>
                        </a:spcAft>
                      </a:pPr>
                      <a:r>
                        <a:rPr lang="ko-KR" altLang="en-US" sz="900" kern="100" dirty="0" err="1" smtClean="0">
                          <a:effectLst/>
                        </a:rPr>
                        <a:t>두대의</a:t>
                      </a:r>
                      <a:r>
                        <a:rPr lang="ko-KR" altLang="en-US" sz="900" kern="100" dirty="0" smtClean="0">
                          <a:effectLst/>
                        </a:rPr>
                        <a:t> 바이올린을 위한 협주곡 </a:t>
                      </a:r>
                      <a:r>
                        <a:rPr lang="en-US" altLang="ko-KR" sz="900" kern="100" dirty="0" smtClean="0">
                          <a:effectLst/>
                        </a:rPr>
                        <a:t>a</a:t>
                      </a:r>
                      <a:r>
                        <a:rPr lang="ko-KR" altLang="en-US" sz="900" kern="100" dirty="0" smtClean="0">
                          <a:effectLst/>
                        </a:rPr>
                        <a:t>단조</a:t>
                      </a:r>
                      <a:endParaRPr lang="en-US" altLang="ko-KR" sz="900" kern="100" dirty="0" smtClean="0">
                        <a:effectLst/>
                      </a:endParaRPr>
                    </a:p>
                    <a:p>
                      <a:pPr algn="l" latinLnBrk="1">
                        <a:spcAft>
                          <a:spcPts val="0"/>
                        </a:spcAft>
                      </a:pPr>
                      <a:r>
                        <a:rPr lang="en-US" altLang="ko-KR" sz="900" kern="100" dirty="0" smtClean="0">
                          <a:effectLst/>
                        </a:rPr>
                        <a:t>- </a:t>
                      </a:r>
                      <a:r>
                        <a:rPr lang="ko-KR" altLang="en-US" sz="900" kern="100" dirty="0" smtClean="0">
                          <a:effectLst/>
                        </a:rPr>
                        <a:t>신입단원 협연</a:t>
                      </a:r>
                      <a:endParaRPr lang="ko-KR" altLang="ko-KR" sz="900" kern="100" dirty="0" smtClean="0">
                        <a:effectLst/>
                      </a:endParaRPr>
                    </a:p>
                  </a:txBody>
                  <a:tcPr marL="61570" marR="61570" marT="0" marB="0"/>
                </a:tc>
              </a:tr>
              <a:tr h="360664">
                <a:tc>
                  <a:txBody>
                    <a:bodyPr/>
                    <a:lstStyle/>
                    <a:p>
                      <a:pPr algn="l" latinLnBrk="1">
                        <a:spcAft>
                          <a:spcPts val="0"/>
                        </a:spcAft>
                      </a:pPr>
                      <a:r>
                        <a:rPr lang="ko-KR" altLang="en-US" sz="900" b="1" kern="100" dirty="0" smtClean="0">
                          <a:effectLst/>
                          <a:latin typeface="+mn-lt"/>
                          <a:ea typeface="+mn-ea"/>
                          <a:cs typeface="Times New Roman"/>
                        </a:rPr>
                        <a:t>모차르트</a:t>
                      </a:r>
                      <a:endParaRPr lang="ko-KR" altLang="ko-KR" sz="900" b="1" kern="100" dirty="0" smtClean="0">
                        <a:effectLst/>
                        <a:latin typeface="+mn-lt"/>
                        <a:ea typeface="+mn-ea"/>
                        <a:cs typeface="Times New Roman"/>
                      </a:endParaRPr>
                    </a:p>
                  </a:txBody>
                  <a:tcPr marL="61570" marR="61570" marT="0" marB="0"/>
                </a:tc>
                <a:tc>
                  <a:txBody>
                    <a:bodyPr/>
                    <a:lstStyle/>
                    <a:p>
                      <a:pPr algn="l" latinLnBrk="1">
                        <a:spcAft>
                          <a:spcPts val="0"/>
                        </a:spcAft>
                      </a:pPr>
                      <a:r>
                        <a:rPr lang="ko-KR" altLang="en-US" sz="900" kern="100" dirty="0" smtClean="0">
                          <a:effectLst/>
                        </a:rPr>
                        <a:t>반짝반짝 </a:t>
                      </a:r>
                      <a:r>
                        <a:rPr lang="ko-KR" altLang="en-US" sz="900" kern="100" dirty="0" err="1" smtClean="0">
                          <a:effectLst/>
                        </a:rPr>
                        <a:t>작은별</a:t>
                      </a:r>
                      <a:r>
                        <a:rPr lang="ko-KR" altLang="en-US" sz="900" kern="100" dirty="0" smtClean="0">
                          <a:effectLst/>
                        </a:rPr>
                        <a:t> 변주곡</a:t>
                      </a:r>
                      <a:endParaRPr lang="ko-KR" altLang="ko-KR" sz="900" kern="100" dirty="0" smtClean="0">
                        <a:effectLst/>
                      </a:endParaRPr>
                    </a:p>
                  </a:txBody>
                  <a:tcPr marL="61570" marR="61570" marT="0" marB="0"/>
                </a:tc>
              </a:tr>
              <a:tr h="399144">
                <a:tc>
                  <a:txBody>
                    <a:bodyPr/>
                    <a:lstStyle/>
                    <a:p>
                      <a:pPr algn="l" latinLnBrk="1">
                        <a:spcAft>
                          <a:spcPts val="0"/>
                        </a:spcAft>
                      </a:pPr>
                      <a:r>
                        <a:rPr lang="ko-KR" altLang="en-US" sz="900" b="1" kern="100" dirty="0" err="1" smtClean="0">
                          <a:effectLst/>
                          <a:latin typeface="+mn-lt"/>
                          <a:ea typeface="+mn-ea"/>
                          <a:cs typeface="Times New Roman"/>
                        </a:rPr>
                        <a:t>로저스</a:t>
                      </a:r>
                      <a:endParaRPr lang="ko-KR" altLang="ko-KR" sz="900" b="1" kern="100" dirty="0" smtClean="0">
                        <a:effectLst/>
                        <a:latin typeface="+mn-lt"/>
                        <a:ea typeface="+mn-ea"/>
                        <a:cs typeface="Times New Roman"/>
                      </a:endParaRPr>
                    </a:p>
                  </a:txBody>
                  <a:tcPr marL="61570" marR="61570" marT="0" marB="0"/>
                </a:tc>
                <a:tc>
                  <a:txBody>
                    <a:bodyPr/>
                    <a:lstStyle/>
                    <a:p>
                      <a:pPr algn="l" latinLnBrk="1">
                        <a:spcAft>
                          <a:spcPts val="0"/>
                        </a:spcAft>
                      </a:pPr>
                      <a:r>
                        <a:rPr lang="ko-KR" altLang="en-US" sz="900" kern="100" dirty="0" smtClean="0">
                          <a:effectLst/>
                        </a:rPr>
                        <a:t>영화</a:t>
                      </a:r>
                      <a:r>
                        <a:rPr lang="en-US" altLang="ko-KR" sz="900" kern="100" dirty="0" smtClean="0">
                          <a:effectLst/>
                        </a:rPr>
                        <a:t>&lt;</a:t>
                      </a:r>
                      <a:r>
                        <a:rPr lang="ko-KR" altLang="en-US" sz="900" kern="100" dirty="0" err="1" smtClean="0">
                          <a:effectLst/>
                        </a:rPr>
                        <a:t>사운드오브뮤직</a:t>
                      </a:r>
                      <a:r>
                        <a:rPr lang="en-US" altLang="ko-KR" sz="900" kern="100" dirty="0" smtClean="0">
                          <a:effectLst/>
                        </a:rPr>
                        <a:t>&gt;</a:t>
                      </a:r>
                      <a:r>
                        <a:rPr lang="ko-KR" altLang="en-US" sz="900" kern="100" dirty="0" smtClean="0">
                          <a:effectLst/>
                        </a:rPr>
                        <a:t>메들리</a:t>
                      </a:r>
                      <a:endParaRPr lang="en-US" altLang="ko-KR" sz="900" kern="100" dirty="0" smtClean="0">
                        <a:effectLst/>
                      </a:endParaRPr>
                    </a:p>
                    <a:p>
                      <a:pPr algn="l" latinLnBrk="1">
                        <a:spcAft>
                          <a:spcPts val="0"/>
                        </a:spcAft>
                      </a:pPr>
                      <a:r>
                        <a:rPr lang="en-US" altLang="ko-KR" sz="900" kern="100" dirty="0" smtClean="0">
                          <a:effectLst/>
                        </a:rPr>
                        <a:t>-</a:t>
                      </a:r>
                      <a:r>
                        <a:rPr lang="ko-KR" altLang="en-US" sz="900" kern="100" dirty="0" smtClean="0">
                          <a:effectLst/>
                        </a:rPr>
                        <a:t>목관 </a:t>
                      </a:r>
                      <a:r>
                        <a:rPr lang="en-US" altLang="ko-KR" sz="900" kern="100" dirty="0" smtClean="0">
                          <a:effectLst/>
                        </a:rPr>
                        <a:t>5</a:t>
                      </a:r>
                      <a:r>
                        <a:rPr lang="ko-KR" altLang="en-US" sz="900" kern="100" dirty="0" smtClean="0">
                          <a:effectLst/>
                        </a:rPr>
                        <a:t>중주</a:t>
                      </a:r>
                      <a:endParaRPr lang="ko-KR" altLang="ko-KR" sz="900" kern="100" dirty="0" smtClean="0">
                        <a:effectLst/>
                      </a:endParaRPr>
                    </a:p>
                  </a:txBody>
                  <a:tcPr marL="61570" marR="61570" marT="0" marB="0"/>
                </a:tc>
              </a:tr>
              <a:tr h="461649">
                <a:tc>
                  <a:txBody>
                    <a:bodyPr/>
                    <a:lstStyle/>
                    <a:p>
                      <a:pPr algn="l" latinLnBrk="1">
                        <a:spcAft>
                          <a:spcPts val="0"/>
                        </a:spcAft>
                      </a:pPr>
                      <a:r>
                        <a:rPr lang="ko-KR" altLang="en-US" sz="900" b="1" kern="100" dirty="0" err="1" smtClean="0">
                          <a:effectLst/>
                          <a:latin typeface="+mn-lt"/>
                          <a:ea typeface="+mn-ea"/>
                          <a:cs typeface="Times New Roman"/>
                        </a:rPr>
                        <a:t>조플린</a:t>
                      </a:r>
                      <a:endParaRPr lang="ko-KR" altLang="en-US" sz="900" b="1" kern="100" dirty="0" smtClean="0">
                        <a:effectLst/>
                        <a:latin typeface="+mn-lt"/>
                        <a:ea typeface="+mn-ea"/>
                        <a:cs typeface="Times New Roman"/>
                      </a:endParaRPr>
                    </a:p>
                  </a:txBody>
                  <a:tcPr marL="61570" marR="61570" marT="0" marB="0"/>
                </a:tc>
                <a:tc>
                  <a:txBody>
                    <a:bodyPr/>
                    <a:lstStyle/>
                    <a:p>
                      <a:pPr algn="l" latinLnBrk="1">
                        <a:spcAft>
                          <a:spcPts val="0"/>
                        </a:spcAft>
                      </a:pPr>
                      <a:r>
                        <a:rPr lang="ko-KR" altLang="en-US" sz="900" kern="100" dirty="0" smtClean="0">
                          <a:effectLst/>
                          <a:latin typeface="+mn-lt"/>
                          <a:ea typeface="+mn-ea"/>
                          <a:cs typeface="Times New Roman"/>
                        </a:rPr>
                        <a:t>영화</a:t>
                      </a:r>
                      <a:r>
                        <a:rPr lang="en-US" altLang="ko-KR" sz="900" kern="100" dirty="0" smtClean="0">
                          <a:effectLst/>
                          <a:latin typeface="+mn-lt"/>
                          <a:ea typeface="+mn-ea"/>
                          <a:cs typeface="Times New Roman"/>
                        </a:rPr>
                        <a:t>&lt;</a:t>
                      </a:r>
                      <a:r>
                        <a:rPr lang="ko-KR" altLang="en-US" sz="900" kern="100" dirty="0" err="1" smtClean="0">
                          <a:effectLst/>
                          <a:latin typeface="+mn-lt"/>
                          <a:ea typeface="+mn-ea"/>
                          <a:cs typeface="Times New Roman"/>
                        </a:rPr>
                        <a:t>스팅</a:t>
                      </a:r>
                      <a:r>
                        <a:rPr lang="en-US" altLang="ko-KR" sz="900" kern="100" dirty="0" smtClean="0">
                          <a:effectLst/>
                          <a:latin typeface="+mn-lt"/>
                          <a:ea typeface="+mn-ea"/>
                          <a:cs typeface="Times New Roman"/>
                        </a:rPr>
                        <a:t>&gt; </a:t>
                      </a:r>
                      <a:r>
                        <a:rPr lang="ko-KR" altLang="en-US" sz="900" kern="100" dirty="0" smtClean="0">
                          <a:effectLst/>
                          <a:latin typeface="+mn-lt"/>
                          <a:ea typeface="+mn-ea"/>
                          <a:cs typeface="Times New Roman"/>
                        </a:rPr>
                        <a:t>중 </a:t>
                      </a:r>
                      <a:r>
                        <a:rPr lang="en-US" altLang="ko-KR" sz="900" kern="100" dirty="0" smtClean="0">
                          <a:effectLst/>
                          <a:latin typeface="+mn-lt"/>
                          <a:ea typeface="+mn-ea"/>
                          <a:cs typeface="Times New Roman"/>
                        </a:rPr>
                        <a:t>‘</a:t>
                      </a:r>
                      <a:r>
                        <a:rPr lang="ko-KR" altLang="en-US" sz="900" kern="100" dirty="0" err="1" smtClean="0">
                          <a:effectLst/>
                          <a:latin typeface="+mn-lt"/>
                          <a:ea typeface="+mn-ea"/>
                          <a:cs typeface="Times New Roman"/>
                        </a:rPr>
                        <a:t>엔터네이너</a:t>
                      </a:r>
                      <a:r>
                        <a:rPr lang="en-US" altLang="ko-KR" sz="900" kern="100" dirty="0" smtClean="0">
                          <a:effectLst/>
                          <a:latin typeface="+mn-lt"/>
                          <a:ea typeface="+mn-ea"/>
                          <a:cs typeface="Times New Roman"/>
                        </a:rPr>
                        <a:t>’</a:t>
                      </a:r>
                      <a:r>
                        <a:rPr lang="en-US" altLang="ko-KR" sz="900" kern="100" baseline="0" dirty="0" smtClean="0">
                          <a:effectLst/>
                          <a:latin typeface="+mn-lt"/>
                          <a:ea typeface="+mn-ea"/>
                          <a:cs typeface="Times New Roman"/>
                        </a:rPr>
                        <a:t> </a:t>
                      </a:r>
                    </a:p>
                    <a:p>
                      <a:pPr algn="l" latinLnBrk="1">
                        <a:spcAft>
                          <a:spcPts val="0"/>
                        </a:spcAft>
                      </a:pPr>
                      <a:r>
                        <a:rPr lang="en-US" altLang="ko-KR" sz="900" kern="100" baseline="0" dirty="0" smtClean="0">
                          <a:effectLst/>
                          <a:latin typeface="+mn-lt"/>
                          <a:ea typeface="+mn-ea"/>
                          <a:cs typeface="Times New Roman"/>
                        </a:rPr>
                        <a:t>-</a:t>
                      </a:r>
                      <a:r>
                        <a:rPr lang="ko-KR" altLang="en-US" sz="900" kern="100" baseline="0" dirty="0" smtClean="0">
                          <a:effectLst/>
                          <a:latin typeface="+mn-lt"/>
                          <a:ea typeface="+mn-ea"/>
                          <a:cs typeface="Times New Roman"/>
                        </a:rPr>
                        <a:t>목관 </a:t>
                      </a:r>
                      <a:r>
                        <a:rPr lang="en-US" altLang="ko-KR" sz="900" kern="100" baseline="0" dirty="0" smtClean="0">
                          <a:effectLst/>
                          <a:latin typeface="+mn-lt"/>
                          <a:ea typeface="+mn-ea"/>
                          <a:cs typeface="Times New Roman"/>
                        </a:rPr>
                        <a:t>5</a:t>
                      </a:r>
                      <a:r>
                        <a:rPr lang="ko-KR" altLang="en-US" sz="900" kern="100" baseline="0" dirty="0" smtClean="0">
                          <a:effectLst/>
                          <a:latin typeface="+mn-lt"/>
                          <a:ea typeface="+mn-ea"/>
                          <a:cs typeface="Times New Roman"/>
                        </a:rPr>
                        <a:t>중주</a:t>
                      </a:r>
                      <a:endParaRPr lang="en-US" altLang="ko-KR" sz="900" kern="100" dirty="0" smtClean="0">
                        <a:effectLst/>
                        <a:latin typeface="+mn-lt"/>
                        <a:ea typeface="+mn-ea"/>
                        <a:cs typeface="Times New Roman"/>
                      </a:endParaRPr>
                    </a:p>
                  </a:txBody>
                  <a:tcPr marL="61570" marR="61570" marT="0" marB="0"/>
                </a:tc>
              </a:tr>
              <a:tr h="48729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kern="100" dirty="0" err="1" smtClean="0">
                          <a:effectLst/>
                          <a:latin typeface="+mn-lt"/>
                          <a:ea typeface="+mn-ea"/>
                          <a:cs typeface="Times New Roman"/>
                        </a:rPr>
                        <a:t>알렌</a:t>
                      </a:r>
                      <a:endParaRPr lang="en-US" altLang="ko-KR" sz="900" b="1" kern="100" dirty="0" smtClean="0">
                        <a:effectLst/>
                        <a:latin typeface="+mn-lt"/>
                        <a:ea typeface="+mn-ea"/>
                        <a:cs typeface="Times New Roman"/>
                      </a:endParaRPr>
                    </a:p>
                  </a:txBody>
                  <a:tcPr marL="61570" marR="61570" marT="0" marB="0"/>
                </a:tc>
                <a:tc>
                  <a:txBody>
                    <a:bodyPr/>
                    <a:lstStyle/>
                    <a:p>
                      <a:pPr algn="l" latinLnBrk="1">
                        <a:spcAft>
                          <a:spcPts val="0"/>
                        </a:spcAft>
                      </a:pPr>
                      <a:r>
                        <a:rPr lang="ko-KR" altLang="en-US" sz="900" kern="100" dirty="0" smtClean="0">
                          <a:effectLst/>
                          <a:latin typeface="+mn-lt"/>
                          <a:ea typeface="+mn-ea"/>
                          <a:cs typeface="Times New Roman"/>
                        </a:rPr>
                        <a:t>영화</a:t>
                      </a:r>
                      <a:r>
                        <a:rPr lang="en-US" altLang="ko-KR" sz="900" kern="100" dirty="0" smtClean="0">
                          <a:effectLst/>
                          <a:latin typeface="+mn-lt"/>
                          <a:ea typeface="+mn-ea"/>
                          <a:cs typeface="Times New Roman"/>
                        </a:rPr>
                        <a:t>&lt;</a:t>
                      </a:r>
                      <a:r>
                        <a:rPr lang="ko-KR" altLang="en-US" sz="900" kern="100" dirty="0" err="1" smtClean="0">
                          <a:effectLst/>
                          <a:latin typeface="+mn-lt"/>
                          <a:ea typeface="+mn-ea"/>
                          <a:cs typeface="Times New Roman"/>
                        </a:rPr>
                        <a:t>오즈의</a:t>
                      </a:r>
                      <a:r>
                        <a:rPr lang="ko-KR" altLang="en-US" sz="900" kern="100" dirty="0" smtClean="0">
                          <a:effectLst/>
                          <a:latin typeface="+mn-lt"/>
                          <a:ea typeface="+mn-ea"/>
                          <a:cs typeface="Times New Roman"/>
                        </a:rPr>
                        <a:t> 마법사</a:t>
                      </a:r>
                      <a:r>
                        <a:rPr lang="en-US" altLang="ko-KR" sz="900" kern="100" dirty="0" smtClean="0">
                          <a:effectLst/>
                          <a:latin typeface="+mn-lt"/>
                          <a:ea typeface="+mn-ea"/>
                          <a:cs typeface="Times New Roman"/>
                        </a:rPr>
                        <a:t>&gt; </a:t>
                      </a:r>
                      <a:r>
                        <a:rPr lang="ko-KR" altLang="en-US" sz="900" kern="100" dirty="0" smtClean="0">
                          <a:effectLst/>
                          <a:latin typeface="+mn-lt"/>
                          <a:ea typeface="+mn-ea"/>
                          <a:cs typeface="Times New Roman"/>
                        </a:rPr>
                        <a:t>중</a:t>
                      </a:r>
                      <a:endParaRPr lang="ko-KR" altLang="ko-KR" sz="900" kern="100" dirty="0" smtClean="0">
                        <a:effectLst/>
                        <a:latin typeface="+mn-lt"/>
                        <a:ea typeface="+mn-ea"/>
                        <a:cs typeface="Times New Roman"/>
                      </a:endParaRPr>
                    </a:p>
                    <a:p>
                      <a:pPr algn="l" latinLnBrk="1">
                        <a:spcAft>
                          <a:spcPts val="0"/>
                        </a:spcAft>
                      </a:pPr>
                      <a:r>
                        <a:rPr 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Over the Rainbow</a:t>
                      </a:r>
                      <a:endParaRPr lang="en-US" altLang="ko-KR" sz="1000" kern="100" dirty="0" smtClean="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1570" marR="61570" marT="0" marB="0"/>
                </a:tc>
              </a:tr>
              <a:tr h="48088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kern="100" dirty="0" err="1" smtClean="0">
                          <a:effectLst/>
                          <a:latin typeface="+mn-lt"/>
                          <a:ea typeface="+mn-ea"/>
                          <a:cs typeface="Times New Roman"/>
                        </a:rPr>
                        <a:t>로페즈</a:t>
                      </a:r>
                      <a:endParaRPr lang="en-US" altLang="ko-KR" sz="900" b="1" kern="100" dirty="0" smtClean="0">
                        <a:effectLst/>
                        <a:latin typeface="+mn-lt"/>
                        <a:ea typeface="+mn-ea"/>
                        <a:cs typeface="Times New Roman"/>
                      </a:endParaRPr>
                    </a:p>
                  </a:txBody>
                  <a:tcPr marL="61570" marR="61570" marT="0" marB="0"/>
                </a:tc>
                <a:tc>
                  <a:txBody>
                    <a:bodyPr/>
                    <a:lstStyle/>
                    <a:p>
                      <a:pPr algn="l" latinLnBrk="1">
                        <a:spcAft>
                          <a:spcPts val="0"/>
                        </a:spcAft>
                      </a:pPr>
                      <a:r>
                        <a:rPr lang="ko-KR" altLang="en-US" sz="900" kern="100" dirty="0" smtClean="0">
                          <a:effectLst/>
                          <a:latin typeface="맑은 고딕"/>
                          <a:ea typeface="맑은 고딕"/>
                          <a:cs typeface="Times New Roman"/>
                        </a:rPr>
                        <a:t>애니메이션</a:t>
                      </a:r>
                      <a:r>
                        <a:rPr lang="en-US" altLang="ko-KR" sz="900" kern="100" baseline="0" dirty="0" smtClean="0">
                          <a:effectLst/>
                          <a:latin typeface="맑은 고딕"/>
                          <a:ea typeface="맑은 고딕"/>
                          <a:cs typeface="Times New Roman"/>
                        </a:rPr>
                        <a:t> &lt;</a:t>
                      </a:r>
                      <a:r>
                        <a:rPr lang="ko-KR" altLang="en-US" sz="900" kern="100" baseline="0" dirty="0" smtClean="0">
                          <a:effectLst/>
                          <a:latin typeface="맑은 고딕"/>
                          <a:ea typeface="맑은 고딕"/>
                          <a:cs typeface="Times New Roman"/>
                        </a:rPr>
                        <a:t>겨울왕국</a:t>
                      </a:r>
                      <a:r>
                        <a:rPr lang="en-US" altLang="ko-KR" sz="900" kern="100" baseline="0" dirty="0" smtClean="0">
                          <a:effectLst/>
                          <a:latin typeface="맑은 고딕"/>
                          <a:ea typeface="맑은 고딕"/>
                          <a:cs typeface="Times New Roman"/>
                        </a:rPr>
                        <a:t>&gt; </a:t>
                      </a:r>
                      <a:r>
                        <a:rPr lang="ko-KR" altLang="en-US" sz="900" kern="100" baseline="0" dirty="0" smtClean="0">
                          <a:effectLst/>
                          <a:latin typeface="맑은 고딕"/>
                          <a:ea typeface="맑은 고딕"/>
                          <a:cs typeface="Times New Roman"/>
                        </a:rPr>
                        <a:t>메들리</a:t>
                      </a:r>
                      <a:endParaRPr lang="en-US" altLang="ko-KR" sz="900" kern="100" dirty="0" smtClean="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1570" marR="61570" marT="0" marB="0"/>
                </a:tc>
              </a:tr>
            </a:tbl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9530" y="857232"/>
            <a:ext cx="4286280" cy="235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TextBox 12"/>
          <p:cNvSpPr txBox="1"/>
          <p:nvPr/>
        </p:nvSpPr>
        <p:spPr>
          <a:xfrm>
            <a:off x="5453066" y="4572008"/>
            <a:ext cx="36913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/>
              <a:t>   </a:t>
            </a:r>
            <a:r>
              <a:rPr lang="ko-KR" altLang="ko-KR" sz="1200" b="1" dirty="0" smtClean="0"/>
              <a:t>일</a:t>
            </a:r>
            <a:r>
              <a:rPr lang="en-US" altLang="ko-KR" sz="1200" b="1" dirty="0" smtClean="0"/>
              <a:t> </a:t>
            </a:r>
            <a:r>
              <a:rPr lang="ko-KR" altLang="ko-KR" sz="1200" b="1" dirty="0" smtClean="0"/>
              <a:t>시</a:t>
            </a:r>
            <a:r>
              <a:rPr lang="en-US" altLang="ko-KR" sz="1400" b="1" dirty="0"/>
              <a:t> </a:t>
            </a:r>
            <a:r>
              <a:rPr lang="en-US" altLang="ko-KR" sz="1400" b="1" dirty="0" smtClean="0"/>
              <a:t>      </a:t>
            </a:r>
            <a:r>
              <a:rPr lang="en-US" altLang="ko-KR" sz="1100" dirty="0" smtClean="0"/>
              <a:t>2015</a:t>
            </a:r>
            <a:r>
              <a:rPr lang="ko-KR" altLang="ko-KR" sz="1100" dirty="0" smtClean="0"/>
              <a:t>년</a:t>
            </a:r>
            <a:r>
              <a:rPr lang="en-US" altLang="ko-KR" sz="1100" dirty="0" smtClean="0"/>
              <a:t>  2</a:t>
            </a:r>
            <a:r>
              <a:rPr lang="ko-KR" altLang="ko-KR" sz="1100" dirty="0" smtClean="0"/>
              <a:t>월</a:t>
            </a:r>
            <a:r>
              <a:rPr lang="en-US" altLang="ko-KR" sz="1100" dirty="0" smtClean="0"/>
              <a:t>  25</a:t>
            </a:r>
            <a:r>
              <a:rPr lang="ko-KR" altLang="ko-KR" sz="1100" dirty="0" smtClean="0"/>
              <a:t>일</a:t>
            </a:r>
            <a:r>
              <a:rPr lang="en-US" altLang="ko-KR" sz="1100" dirty="0" smtClean="0"/>
              <a:t> (</a:t>
            </a:r>
            <a:r>
              <a:rPr lang="ko-KR" altLang="en-US" sz="1100" dirty="0" smtClean="0"/>
              <a:t>수</a:t>
            </a:r>
            <a:r>
              <a:rPr lang="en-US" altLang="ko-KR" sz="1100" dirty="0" smtClean="0"/>
              <a:t>) </a:t>
            </a:r>
            <a:r>
              <a:rPr lang="ko-KR" altLang="en-US" sz="1100" dirty="0" smtClean="0"/>
              <a:t>오후 </a:t>
            </a:r>
            <a:r>
              <a:rPr lang="en-US" altLang="ko-KR" sz="1100" dirty="0" smtClean="0"/>
              <a:t>12</a:t>
            </a:r>
            <a:r>
              <a:rPr lang="ko-KR" altLang="en-US" sz="1100" dirty="0" smtClean="0"/>
              <a:t>시</a:t>
            </a:r>
            <a:r>
              <a:rPr lang="en-US" altLang="ko-KR" sz="1100" dirty="0" smtClean="0"/>
              <a:t> 10</a:t>
            </a:r>
            <a:r>
              <a:rPr lang="ko-KR" altLang="en-US" sz="1100" dirty="0" smtClean="0"/>
              <a:t>분</a:t>
            </a:r>
            <a:r>
              <a:rPr lang="en-US" altLang="ko-KR" sz="1100" dirty="0" smtClean="0"/>
              <a:t>  </a:t>
            </a:r>
            <a:endParaRPr lang="en-US" altLang="ko-KR" sz="1200" dirty="0" smtClean="0"/>
          </a:p>
        </p:txBody>
      </p:sp>
      <p:sp>
        <p:nvSpPr>
          <p:cNvPr id="18" name="TextBox 17"/>
          <p:cNvSpPr txBox="1"/>
          <p:nvPr/>
        </p:nvSpPr>
        <p:spPr>
          <a:xfrm>
            <a:off x="5453066" y="5143512"/>
            <a:ext cx="356019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/>
              <a:t>   </a:t>
            </a:r>
            <a:r>
              <a:rPr lang="ko-KR" altLang="ko-KR" sz="1200" b="1" dirty="0" smtClean="0"/>
              <a:t>장</a:t>
            </a:r>
            <a:r>
              <a:rPr lang="en-US" altLang="ko-KR" sz="1200" b="1" dirty="0" smtClean="0"/>
              <a:t> </a:t>
            </a:r>
            <a:r>
              <a:rPr lang="ko-KR" altLang="ko-KR" sz="1200" b="1" dirty="0" smtClean="0"/>
              <a:t>소</a:t>
            </a:r>
            <a:r>
              <a:rPr lang="en-US" altLang="ko-KR" sz="1200" b="1" dirty="0" smtClean="0"/>
              <a:t>        </a:t>
            </a:r>
            <a:r>
              <a:rPr lang="ko-KR" altLang="en-US" sz="1200" dirty="0" smtClean="0"/>
              <a:t>서울특별시 어린이병원 서관 </a:t>
            </a:r>
            <a:r>
              <a:rPr lang="en-US" altLang="ko-KR" sz="1200" dirty="0" smtClean="0"/>
              <a:t>1</a:t>
            </a:r>
            <a:r>
              <a:rPr lang="ko-KR" altLang="en-US" sz="1200" dirty="0" smtClean="0"/>
              <a:t>층</a:t>
            </a:r>
            <a:r>
              <a:rPr lang="en-US" altLang="ko-KR" sz="1400" dirty="0" smtClean="0"/>
              <a:t>      </a:t>
            </a:r>
            <a:r>
              <a:rPr lang="en-US" altLang="ko-KR" sz="1200" dirty="0" smtClean="0"/>
              <a:t> </a:t>
            </a:r>
            <a:endParaRPr lang="ko-KR" altLang="en-US" sz="1200" dirty="0"/>
          </a:p>
        </p:txBody>
      </p:sp>
      <p:sp>
        <p:nvSpPr>
          <p:cNvPr id="21" name="타원 20"/>
          <p:cNvSpPr/>
          <p:nvPr/>
        </p:nvSpPr>
        <p:spPr>
          <a:xfrm flipV="1">
            <a:off x="5453066" y="5286388"/>
            <a:ext cx="117157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타원 22"/>
          <p:cNvSpPr/>
          <p:nvPr/>
        </p:nvSpPr>
        <p:spPr>
          <a:xfrm flipV="1">
            <a:off x="5453066" y="4714884"/>
            <a:ext cx="117157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986365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934</TotalTime>
  <Words>276</Words>
  <Application>Microsoft Office PowerPoint</Application>
  <PresentationFormat>A4 용지(210x297mm)</PresentationFormat>
  <Paragraphs>34</Paragraphs>
  <Slides>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Office 테마</vt:lpstr>
      <vt:lpstr>슬라이드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kosym</dc:creator>
  <cp:lastModifiedBy>user</cp:lastModifiedBy>
  <cp:revision>90</cp:revision>
  <cp:lastPrinted>2014-06-30T00:47:20Z</cp:lastPrinted>
  <dcterms:created xsi:type="dcterms:W3CDTF">2014-06-26T09:25:43Z</dcterms:created>
  <dcterms:modified xsi:type="dcterms:W3CDTF">2015-02-24T07:13:36Z</dcterms:modified>
</cp:coreProperties>
</file>