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2016-11-19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윤락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7920880" cy="576064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3" name="Group 732"/>
          <p:cNvGrpSpPr>
            <a:grpSpLocks/>
          </p:cNvGrpSpPr>
          <p:nvPr/>
        </p:nvGrpSpPr>
        <p:grpSpPr bwMode="auto">
          <a:xfrm rot="20180104">
            <a:off x="4885148" y="1667401"/>
            <a:ext cx="228600" cy="173038"/>
            <a:chOff x="3120" y="2256"/>
            <a:chExt cx="2208" cy="1440"/>
          </a:xfrm>
        </p:grpSpPr>
        <p:sp>
          <p:nvSpPr>
            <p:cNvPr id="4" name="Rectangle 733"/>
            <p:cNvSpPr>
              <a:spLocks noChangeArrowheads="1"/>
            </p:cNvSpPr>
            <p:nvPr/>
          </p:nvSpPr>
          <p:spPr bwMode="auto">
            <a:xfrm>
              <a:off x="3120" y="2256"/>
              <a:ext cx="220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" name="Freeform 734"/>
            <p:cNvSpPr>
              <a:spLocks/>
            </p:cNvSpPr>
            <p:nvPr/>
          </p:nvSpPr>
          <p:spPr bwMode="auto">
            <a:xfrm>
              <a:off x="3120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Freeform 735"/>
            <p:cNvSpPr>
              <a:spLocks/>
            </p:cNvSpPr>
            <p:nvPr/>
          </p:nvSpPr>
          <p:spPr bwMode="auto">
            <a:xfrm flipH="1">
              <a:off x="4224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Rectangle 110"/>
          <p:cNvSpPr>
            <a:spLocks noChangeArrowheads="1"/>
          </p:cNvSpPr>
          <p:nvPr/>
        </p:nvSpPr>
        <p:spPr bwMode="auto">
          <a:xfrm rot="20259693">
            <a:off x="4544236" y="1684032"/>
            <a:ext cx="350257" cy="3019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비소</a:t>
            </a:r>
            <a:endParaRPr lang="en-US" altLang="ko-KR" sz="800" b="1" dirty="0" smtClean="0">
              <a:latin typeface="Tahoma" pitchFamily="34" charset="0"/>
              <a:ea typeface="HY견고딕" pitchFamily="18" charset="-127"/>
            </a:endParaRPr>
          </a:p>
          <a:p>
            <a:r>
              <a:rPr lang="en-US" altLang="ko-KR" sz="800" b="1" dirty="0" smtClean="0">
                <a:latin typeface="Tahoma" pitchFamily="34" charset="0"/>
                <a:ea typeface="HY견고딕" pitchFamily="18" charset="-127"/>
              </a:rPr>
              <a:t>71</a:t>
            </a:r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호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pic>
        <p:nvPicPr>
          <p:cNvPr id="8" name="Picture 96" descr="RWRFK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08860">
            <a:off x="2654491" y="2922549"/>
            <a:ext cx="360000" cy="20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4" descr="RWRFK0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097321" flipH="1">
            <a:off x="3017297" y="2706003"/>
            <a:ext cx="345600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8" name="Group 5366"/>
          <p:cNvGrpSpPr>
            <a:grpSpLocks/>
          </p:cNvGrpSpPr>
          <p:nvPr/>
        </p:nvGrpSpPr>
        <p:grpSpPr bwMode="auto">
          <a:xfrm rot="20067479" flipH="1">
            <a:off x="2225523" y="3083350"/>
            <a:ext cx="360000" cy="216000"/>
            <a:chOff x="3475" y="2143"/>
            <a:chExt cx="568" cy="272"/>
          </a:xfrm>
        </p:grpSpPr>
        <p:sp>
          <p:nvSpPr>
            <p:cNvPr id="89" name="Freeform 5367"/>
            <p:cNvSpPr>
              <a:spLocks/>
            </p:cNvSpPr>
            <p:nvPr/>
          </p:nvSpPr>
          <p:spPr bwMode="auto">
            <a:xfrm>
              <a:off x="3573" y="216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" name="Rectangle 5368"/>
            <p:cNvSpPr>
              <a:spLocks noChangeArrowheads="1"/>
            </p:cNvSpPr>
            <p:nvPr/>
          </p:nvSpPr>
          <p:spPr bwMode="auto">
            <a:xfrm>
              <a:off x="3664" y="2280"/>
              <a:ext cx="48" cy="97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1" name="Freeform 5369"/>
            <p:cNvSpPr>
              <a:spLocks/>
            </p:cNvSpPr>
            <p:nvPr/>
          </p:nvSpPr>
          <p:spPr bwMode="auto">
            <a:xfrm>
              <a:off x="3491" y="2199"/>
              <a:ext cx="178" cy="187"/>
            </a:xfrm>
            <a:custGeom>
              <a:avLst/>
              <a:gdLst>
                <a:gd name="T0" fmla="*/ 42 w 174"/>
                <a:gd name="T1" fmla="*/ 0 h 183"/>
                <a:gd name="T2" fmla="*/ 0 w 174"/>
                <a:gd name="T3" fmla="*/ 106 h 183"/>
                <a:gd name="T4" fmla="*/ 0 w 174"/>
                <a:gd name="T5" fmla="*/ 195 h 183"/>
                <a:gd name="T6" fmla="*/ 186 w 174"/>
                <a:gd name="T7" fmla="*/ 195 h 183"/>
                <a:gd name="T8" fmla="*/ 186 w 174"/>
                <a:gd name="T9" fmla="*/ 0 h 183"/>
                <a:gd name="T10" fmla="*/ 42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" name="Freeform 5370"/>
            <p:cNvSpPr>
              <a:spLocks/>
            </p:cNvSpPr>
            <p:nvPr/>
          </p:nvSpPr>
          <p:spPr bwMode="auto">
            <a:xfrm>
              <a:off x="3533" y="2201"/>
              <a:ext cx="57" cy="9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3" name="Freeform 5371"/>
            <p:cNvSpPr>
              <a:spLocks/>
            </p:cNvSpPr>
            <p:nvPr/>
          </p:nvSpPr>
          <p:spPr bwMode="auto">
            <a:xfrm>
              <a:off x="3586" y="2199"/>
              <a:ext cx="25" cy="185"/>
            </a:xfrm>
            <a:custGeom>
              <a:avLst/>
              <a:gdLst>
                <a:gd name="T0" fmla="*/ 27 w 24"/>
                <a:gd name="T1" fmla="*/ 0 h 181"/>
                <a:gd name="T2" fmla="*/ 27 w 24"/>
                <a:gd name="T3" fmla="*/ 124 h 181"/>
                <a:gd name="T4" fmla="*/ 0 w 24"/>
                <a:gd name="T5" fmla="*/ 138 h 181"/>
                <a:gd name="T6" fmla="*/ 0 w 24"/>
                <a:gd name="T7" fmla="*/ 193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" name="Rectangle 5372"/>
            <p:cNvSpPr>
              <a:spLocks noChangeArrowheads="1"/>
            </p:cNvSpPr>
            <p:nvPr/>
          </p:nvSpPr>
          <p:spPr bwMode="auto">
            <a:xfrm>
              <a:off x="3475" y="2331"/>
              <a:ext cx="48" cy="48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5" name="Oval 5373"/>
            <p:cNvSpPr>
              <a:spLocks noChangeArrowheads="1"/>
            </p:cNvSpPr>
            <p:nvPr/>
          </p:nvSpPr>
          <p:spPr bwMode="auto">
            <a:xfrm>
              <a:off x="3546" y="2329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6" name="Oval 5374"/>
            <p:cNvSpPr>
              <a:spLocks noChangeArrowheads="1"/>
            </p:cNvSpPr>
            <p:nvPr/>
          </p:nvSpPr>
          <p:spPr bwMode="auto">
            <a:xfrm>
              <a:off x="3564" y="2347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" name="Rectangle 5375"/>
            <p:cNvSpPr>
              <a:spLocks noChangeArrowheads="1"/>
            </p:cNvSpPr>
            <p:nvPr/>
          </p:nvSpPr>
          <p:spPr bwMode="auto">
            <a:xfrm>
              <a:off x="3681" y="2180"/>
              <a:ext cx="306" cy="20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" name="Line 5376"/>
            <p:cNvSpPr>
              <a:spLocks noChangeShapeType="1"/>
            </p:cNvSpPr>
            <p:nvPr/>
          </p:nvSpPr>
          <p:spPr bwMode="auto">
            <a:xfrm>
              <a:off x="3687" y="2314"/>
              <a:ext cx="30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" name="Oval 5377"/>
            <p:cNvSpPr>
              <a:spLocks noChangeArrowheads="1"/>
            </p:cNvSpPr>
            <p:nvPr/>
          </p:nvSpPr>
          <p:spPr bwMode="auto">
            <a:xfrm>
              <a:off x="3837" y="2327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" name="Oval 5378"/>
            <p:cNvSpPr>
              <a:spLocks noChangeArrowheads="1"/>
            </p:cNvSpPr>
            <p:nvPr/>
          </p:nvSpPr>
          <p:spPr bwMode="auto">
            <a:xfrm>
              <a:off x="3855" y="2345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1" name="Freeform 5379"/>
            <p:cNvSpPr>
              <a:spLocks/>
            </p:cNvSpPr>
            <p:nvPr/>
          </p:nvSpPr>
          <p:spPr bwMode="auto">
            <a:xfrm>
              <a:off x="3490" y="2205"/>
              <a:ext cx="52" cy="8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2" name="Rectangle 5380"/>
            <p:cNvSpPr>
              <a:spLocks noChangeArrowheads="1"/>
            </p:cNvSpPr>
            <p:nvPr/>
          </p:nvSpPr>
          <p:spPr bwMode="auto">
            <a:xfrm>
              <a:off x="3683" y="2243"/>
              <a:ext cx="301" cy="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ko-KR" sz="500" b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3" name="Rectangle 5381"/>
            <p:cNvSpPr>
              <a:spLocks noChangeArrowheads="1"/>
            </p:cNvSpPr>
            <p:nvPr/>
          </p:nvSpPr>
          <p:spPr bwMode="auto">
            <a:xfrm>
              <a:off x="3699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" name="Rectangle 5382"/>
            <p:cNvSpPr>
              <a:spLocks noChangeArrowheads="1"/>
            </p:cNvSpPr>
            <p:nvPr/>
          </p:nvSpPr>
          <p:spPr bwMode="auto">
            <a:xfrm>
              <a:off x="3933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5" name="Rectangle 5383"/>
            <p:cNvSpPr>
              <a:spLocks noChangeArrowheads="1"/>
            </p:cNvSpPr>
            <p:nvPr/>
          </p:nvSpPr>
          <p:spPr bwMode="auto">
            <a:xfrm>
              <a:off x="3699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6" name="Rectangle 5384"/>
            <p:cNvSpPr>
              <a:spLocks noChangeArrowheads="1"/>
            </p:cNvSpPr>
            <p:nvPr/>
          </p:nvSpPr>
          <p:spPr bwMode="auto">
            <a:xfrm>
              <a:off x="3933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" name="Freeform 5385"/>
            <p:cNvSpPr>
              <a:spLocks/>
            </p:cNvSpPr>
            <p:nvPr/>
          </p:nvSpPr>
          <p:spPr bwMode="auto">
            <a:xfrm>
              <a:off x="3987" y="2337"/>
              <a:ext cx="56" cy="47"/>
            </a:xfrm>
            <a:custGeom>
              <a:avLst/>
              <a:gdLst>
                <a:gd name="T0" fmla="*/ 0 w 24"/>
                <a:gd name="T1" fmla="*/ 0 h 22"/>
                <a:gd name="T2" fmla="*/ 306 w 24"/>
                <a:gd name="T3" fmla="*/ 0 h 22"/>
                <a:gd name="T4" fmla="*/ 0 w 24"/>
                <a:gd name="T5" fmla="*/ 214 h 22"/>
                <a:gd name="T6" fmla="*/ 0 60000 65536"/>
                <a:gd name="T7" fmla="*/ 0 60000 65536"/>
                <a:gd name="T8" fmla="*/ 0 60000 65536"/>
                <a:gd name="T9" fmla="*/ 0 w 24"/>
                <a:gd name="T10" fmla="*/ 0 h 22"/>
                <a:gd name="T11" fmla="*/ 24 w 24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22">
                  <a:moveTo>
                    <a:pt x="0" y="0"/>
                  </a:moveTo>
                  <a:lnTo>
                    <a:pt x="24" y="0"/>
                  </a:lnTo>
                  <a:lnTo>
                    <a:pt x="0" y="2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" name="Line 5386"/>
            <p:cNvSpPr>
              <a:spLocks noChangeShapeType="1"/>
            </p:cNvSpPr>
            <p:nvPr/>
          </p:nvSpPr>
          <p:spPr bwMode="auto">
            <a:xfrm>
              <a:off x="3579" y="2309"/>
              <a:ext cx="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" name="Freeform 5387"/>
            <p:cNvSpPr>
              <a:spLocks/>
            </p:cNvSpPr>
            <p:nvPr/>
          </p:nvSpPr>
          <p:spPr bwMode="auto">
            <a:xfrm>
              <a:off x="3625" y="2202"/>
              <a:ext cx="34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0" name="Line 5388"/>
            <p:cNvSpPr>
              <a:spLocks noChangeShapeType="1"/>
            </p:cNvSpPr>
            <p:nvPr/>
          </p:nvSpPr>
          <p:spPr bwMode="auto">
            <a:xfrm>
              <a:off x="3627" y="221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1" name="Line 5389"/>
            <p:cNvSpPr>
              <a:spLocks noChangeShapeType="1"/>
            </p:cNvSpPr>
            <p:nvPr/>
          </p:nvSpPr>
          <p:spPr bwMode="auto">
            <a:xfrm>
              <a:off x="3627" y="2228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" name="Line 5390"/>
            <p:cNvSpPr>
              <a:spLocks noChangeShapeType="1"/>
            </p:cNvSpPr>
            <p:nvPr/>
          </p:nvSpPr>
          <p:spPr bwMode="auto">
            <a:xfrm>
              <a:off x="3627" y="223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3" name="Rectangle 5391"/>
            <p:cNvSpPr>
              <a:spLocks noChangeArrowheads="1"/>
            </p:cNvSpPr>
            <p:nvPr/>
          </p:nvSpPr>
          <p:spPr bwMode="auto">
            <a:xfrm>
              <a:off x="3987" y="2186"/>
              <a:ext cx="47" cy="148"/>
            </a:xfrm>
            <a:prstGeom prst="rect">
              <a:avLst/>
            </a:prstGeom>
            <a:gradFill rotWithShape="0">
              <a:gsLst>
                <a:gs pos="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4" name="Line 5392"/>
            <p:cNvSpPr>
              <a:spLocks noChangeShapeType="1"/>
            </p:cNvSpPr>
            <p:nvPr/>
          </p:nvSpPr>
          <p:spPr bwMode="auto">
            <a:xfrm>
              <a:off x="400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5" name="Line 5393"/>
            <p:cNvSpPr>
              <a:spLocks noChangeShapeType="1"/>
            </p:cNvSpPr>
            <p:nvPr/>
          </p:nvSpPr>
          <p:spPr bwMode="auto">
            <a:xfrm>
              <a:off x="401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6" name="Line 5394"/>
            <p:cNvSpPr>
              <a:spLocks noChangeShapeType="1"/>
            </p:cNvSpPr>
            <p:nvPr/>
          </p:nvSpPr>
          <p:spPr bwMode="auto">
            <a:xfrm>
              <a:off x="4021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7" name="Text Box 5395"/>
            <p:cNvSpPr txBox="1">
              <a:spLocks noChangeArrowheads="1"/>
            </p:cNvSpPr>
            <p:nvPr/>
          </p:nvSpPr>
          <p:spPr bwMode="auto">
            <a:xfrm>
              <a:off x="3700" y="2169"/>
              <a:ext cx="12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ko-KR" sz="800" b="1" i="1" dirty="0">
                  <a:solidFill>
                    <a:schemeClr val="bg1"/>
                  </a:solidFill>
                  <a:latin typeface="Times New Roman" pitchFamily="18" charset="0"/>
                </a:rPr>
                <a:t>119</a:t>
              </a:r>
              <a:endParaRPr lang="en-US" altLang="ko-KR" sz="12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18" name="Rectangle 5396"/>
            <p:cNvSpPr>
              <a:spLocks noChangeArrowheads="1"/>
            </p:cNvSpPr>
            <p:nvPr/>
          </p:nvSpPr>
          <p:spPr bwMode="auto">
            <a:xfrm>
              <a:off x="3741" y="2337"/>
              <a:ext cx="80" cy="47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9" name="Line 5397"/>
            <p:cNvSpPr>
              <a:spLocks noChangeShapeType="1"/>
            </p:cNvSpPr>
            <p:nvPr/>
          </p:nvSpPr>
          <p:spPr bwMode="auto">
            <a:xfrm>
              <a:off x="3770" y="2346"/>
              <a:ext cx="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0" name="Freeform 5398"/>
            <p:cNvSpPr>
              <a:spLocks/>
            </p:cNvSpPr>
            <p:nvPr/>
          </p:nvSpPr>
          <p:spPr bwMode="auto">
            <a:xfrm>
              <a:off x="3951" y="214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60" name="Group 5526"/>
          <p:cNvGrpSpPr>
            <a:grpSpLocks/>
          </p:cNvGrpSpPr>
          <p:nvPr/>
        </p:nvGrpSpPr>
        <p:grpSpPr bwMode="auto">
          <a:xfrm rot="19970556">
            <a:off x="3881371" y="2275116"/>
            <a:ext cx="360000" cy="216000"/>
            <a:chOff x="3480" y="2143"/>
            <a:chExt cx="563" cy="272"/>
          </a:xfrm>
        </p:grpSpPr>
        <p:sp>
          <p:nvSpPr>
            <p:cNvPr id="161" name="Freeform 5527"/>
            <p:cNvSpPr>
              <a:spLocks/>
            </p:cNvSpPr>
            <p:nvPr/>
          </p:nvSpPr>
          <p:spPr bwMode="auto">
            <a:xfrm>
              <a:off x="3573" y="216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2" name="Rectangle 5528"/>
            <p:cNvSpPr>
              <a:spLocks noChangeArrowheads="1"/>
            </p:cNvSpPr>
            <p:nvPr/>
          </p:nvSpPr>
          <p:spPr bwMode="auto">
            <a:xfrm>
              <a:off x="3674" y="2280"/>
              <a:ext cx="48" cy="97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3" name="Freeform 5529"/>
            <p:cNvSpPr>
              <a:spLocks/>
            </p:cNvSpPr>
            <p:nvPr/>
          </p:nvSpPr>
          <p:spPr bwMode="auto">
            <a:xfrm>
              <a:off x="3491" y="2199"/>
              <a:ext cx="178" cy="187"/>
            </a:xfrm>
            <a:custGeom>
              <a:avLst/>
              <a:gdLst>
                <a:gd name="T0" fmla="*/ 42 w 174"/>
                <a:gd name="T1" fmla="*/ 0 h 183"/>
                <a:gd name="T2" fmla="*/ 0 w 174"/>
                <a:gd name="T3" fmla="*/ 106 h 183"/>
                <a:gd name="T4" fmla="*/ 0 w 174"/>
                <a:gd name="T5" fmla="*/ 195 h 183"/>
                <a:gd name="T6" fmla="*/ 186 w 174"/>
                <a:gd name="T7" fmla="*/ 195 h 183"/>
                <a:gd name="T8" fmla="*/ 186 w 174"/>
                <a:gd name="T9" fmla="*/ 0 h 183"/>
                <a:gd name="T10" fmla="*/ 42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" name="Freeform 5530"/>
            <p:cNvSpPr>
              <a:spLocks/>
            </p:cNvSpPr>
            <p:nvPr/>
          </p:nvSpPr>
          <p:spPr bwMode="auto">
            <a:xfrm>
              <a:off x="3544" y="2201"/>
              <a:ext cx="56" cy="9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5" name="Freeform 5531"/>
            <p:cNvSpPr>
              <a:spLocks/>
            </p:cNvSpPr>
            <p:nvPr/>
          </p:nvSpPr>
          <p:spPr bwMode="auto">
            <a:xfrm>
              <a:off x="3586" y="2199"/>
              <a:ext cx="25" cy="185"/>
            </a:xfrm>
            <a:custGeom>
              <a:avLst/>
              <a:gdLst>
                <a:gd name="T0" fmla="*/ 27 w 24"/>
                <a:gd name="T1" fmla="*/ 0 h 181"/>
                <a:gd name="T2" fmla="*/ 27 w 24"/>
                <a:gd name="T3" fmla="*/ 124 h 181"/>
                <a:gd name="T4" fmla="*/ 0 w 24"/>
                <a:gd name="T5" fmla="*/ 138 h 181"/>
                <a:gd name="T6" fmla="*/ 0 w 24"/>
                <a:gd name="T7" fmla="*/ 193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" name="Rectangle 5532"/>
            <p:cNvSpPr>
              <a:spLocks noChangeArrowheads="1"/>
            </p:cNvSpPr>
            <p:nvPr/>
          </p:nvSpPr>
          <p:spPr bwMode="auto">
            <a:xfrm>
              <a:off x="3483" y="2334"/>
              <a:ext cx="47" cy="48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7" name="Oval 5533"/>
            <p:cNvSpPr>
              <a:spLocks noChangeArrowheads="1"/>
            </p:cNvSpPr>
            <p:nvPr/>
          </p:nvSpPr>
          <p:spPr bwMode="auto">
            <a:xfrm>
              <a:off x="3546" y="2329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8" name="Oval 5534"/>
            <p:cNvSpPr>
              <a:spLocks noChangeArrowheads="1"/>
            </p:cNvSpPr>
            <p:nvPr/>
          </p:nvSpPr>
          <p:spPr bwMode="auto">
            <a:xfrm>
              <a:off x="3564" y="2347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9" name="Rectangle 5535"/>
            <p:cNvSpPr>
              <a:spLocks noChangeArrowheads="1"/>
            </p:cNvSpPr>
            <p:nvPr/>
          </p:nvSpPr>
          <p:spPr bwMode="auto">
            <a:xfrm>
              <a:off x="3681" y="2180"/>
              <a:ext cx="306" cy="20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0" name="Line 5536"/>
            <p:cNvSpPr>
              <a:spLocks noChangeShapeType="1"/>
            </p:cNvSpPr>
            <p:nvPr/>
          </p:nvSpPr>
          <p:spPr bwMode="auto">
            <a:xfrm>
              <a:off x="3687" y="2314"/>
              <a:ext cx="30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1" name="Oval 5537"/>
            <p:cNvSpPr>
              <a:spLocks noChangeArrowheads="1"/>
            </p:cNvSpPr>
            <p:nvPr/>
          </p:nvSpPr>
          <p:spPr bwMode="auto">
            <a:xfrm>
              <a:off x="3837" y="2327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2" name="Oval 5538"/>
            <p:cNvSpPr>
              <a:spLocks noChangeArrowheads="1"/>
            </p:cNvSpPr>
            <p:nvPr/>
          </p:nvSpPr>
          <p:spPr bwMode="auto">
            <a:xfrm>
              <a:off x="3855" y="2345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3" name="Freeform 5539"/>
            <p:cNvSpPr>
              <a:spLocks/>
            </p:cNvSpPr>
            <p:nvPr/>
          </p:nvSpPr>
          <p:spPr bwMode="auto">
            <a:xfrm>
              <a:off x="3492" y="2208"/>
              <a:ext cx="52" cy="90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4" name="Rectangle 5540"/>
            <p:cNvSpPr>
              <a:spLocks noChangeArrowheads="1"/>
            </p:cNvSpPr>
            <p:nvPr/>
          </p:nvSpPr>
          <p:spPr bwMode="auto">
            <a:xfrm>
              <a:off x="3683" y="2243"/>
              <a:ext cx="301" cy="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ko-KR" sz="500" b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75" name="Rectangle 5541"/>
            <p:cNvSpPr>
              <a:spLocks noChangeArrowheads="1"/>
            </p:cNvSpPr>
            <p:nvPr/>
          </p:nvSpPr>
          <p:spPr bwMode="auto">
            <a:xfrm>
              <a:off x="3699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6" name="Rectangle 5542"/>
            <p:cNvSpPr>
              <a:spLocks noChangeArrowheads="1"/>
            </p:cNvSpPr>
            <p:nvPr/>
          </p:nvSpPr>
          <p:spPr bwMode="auto">
            <a:xfrm>
              <a:off x="3933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7" name="Rectangle 5543"/>
            <p:cNvSpPr>
              <a:spLocks noChangeArrowheads="1"/>
            </p:cNvSpPr>
            <p:nvPr/>
          </p:nvSpPr>
          <p:spPr bwMode="auto">
            <a:xfrm>
              <a:off x="3699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8" name="Rectangle 5544"/>
            <p:cNvSpPr>
              <a:spLocks noChangeArrowheads="1"/>
            </p:cNvSpPr>
            <p:nvPr/>
          </p:nvSpPr>
          <p:spPr bwMode="auto">
            <a:xfrm>
              <a:off x="3933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9" name="Freeform 5545"/>
            <p:cNvSpPr>
              <a:spLocks/>
            </p:cNvSpPr>
            <p:nvPr/>
          </p:nvSpPr>
          <p:spPr bwMode="auto">
            <a:xfrm>
              <a:off x="3987" y="2337"/>
              <a:ext cx="56" cy="47"/>
            </a:xfrm>
            <a:custGeom>
              <a:avLst/>
              <a:gdLst>
                <a:gd name="T0" fmla="*/ 0 w 24"/>
                <a:gd name="T1" fmla="*/ 0 h 22"/>
                <a:gd name="T2" fmla="*/ 306 w 24"/>
                <a:gd name="T3" fmla="*/ 0 h 22"/>
                <a:gd name="T4" fmla="*/ 0 w 24"/>
                <a:gd name="T5" fmla="*/ 214 h 22"/>
                <a:gd name="T6" fmla="*/ 0 60000 65536"/>
                <a:gd name="T7" fmla="*/ 0 60000 65536"/>
                <a:gd name="T8" fmla="*/ 0 60000 65536"/>
                <a:gd name="T9" fmla="*/ 0 w 24"/>
                <a:gd name="T10" fmla="*/ 0 h 22"/>
                <a:gd name="T11" fmla="*/ 24 w 24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22">
                  <a:moveTo>
                    <a:pt x="0" y="0"/>
                  </a:moveTo>
                  <a:lnTo>
                    <a:pt x="24" y="0"/>
                  </a:lnTo>
                  <a:lnTo>
                    <a:pt x="0" y="2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Line 5546"/>
            <p:cNvSpPr>
              <a:spLocks noChangeShapeType="1"/>
            </p:cNvSpPr>
            <p:nvPr/>
          </p:nvSpPr>
          <p:spPr bwMode="auto">
            <a:xfrm>
              <a:off x="3579" y="2309"/>
              <a:ext cx="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Freeform 5547"/>
            <p:cNvSpPr>
              <a:spLocks/>
            </p:cNvSpPr>
            <p:nvPr/>
          </p:nvSpPr>
          <p:spPr bwMode="auto">
            <a:xfrm>
              <a:off x="3627" y="2205"/>
              <a:ext cx="3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2" name="Line 5548"/>
            <p:cNvSpPr>
              <a:spLocks noChangeShapeType="1"/>
            </p:cNvSpPr>
            <p:nvPr/>
          </p:nvSpPr>
          <p:spPr bwMode="auto">
            <a:xfrm>
              <a:off x="3627" y="221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3" name="Line 5549"/>
            <p:cNvSpPr>
              <a:spLocks noChangeShapeType="1"/>
            </p:cNvSpPr>
            <p:nvPr/>
          </p:nvSpPr>
          <p:spPr bwMode="auto">
            <a:xfrm>
              <a:off x="3627" y="2228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" name="Line 5550"/>
            <p:cNvSpPr>
              <a:spLocks noChangeShapeType="1"/>
            </p:cNvSpPr>
            <p:nvPr/>
          </p:nvSpPr>
          <p:spPr bwMode="auto">
            <a:xfrm>
              <a:off x="3627" y="223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5" name="Rectangle 5551"/>
            <p:cNvSpPr>
              <a:spLocks noChangeArrowheads="1"/>
            </p:cNvSpPr>
            <p:nvPr/>
          </p:nvSpPr>
          <p:spPr bwMode="auto">
            <a:xfrm>
              <a:off x="3987" y="2186"/>
              <a:ext cx="47" cy="148"/>
            </a:xfrm>
            <a:prstGeom prst="rect">
              <a:avLst/>
            </a:prstGeom>
            <a:gradFill rotWithShape="0">
              <a:gsLst>
                <a:gs pos="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6" name="Line 5552"/>
            <p:cNvSpPr>
              <a:spLocks noChangeShapeType="1"/>
            </p:cNvSpPr>
            <p:nvPr/>
          </p:nvSpPr>
          <p:spPr bwMode="auto">
            <a:xfrm>
              <a:off x="400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7" name="Line 5553"/>
            <p:cNvSpPr>
              <a:spLocks noChangeShapeType="1"/>
            </p:cNvSpPr>
            <p:nvPr/>
          </p:nvSpPr>
          <p:spPr bwMode="auto">
            <a:xfrm>
              <a:off x="401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8" name="Line 5554"/>
            <p:cNvSpPr>
              <a:spLocks noChangeShapeType="1"/>
            </p:cNvSpPr>
            <p:nvPr/>
          </p:nvSpPr>
          <p:spPr bwMode="auto">
            <a:xfrm>
              <a:off x="4021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9" name="Text Box 5555"/>
            <p:cNvSpPr txBox="1">
              <a:spLocks noChangeArrowheads="1"/>
            </p:cNvSpPr>
            <p:nvPr/>
          </p:nvSpPr>
          <p:spPr bwMode="auto">
            <a:xfrm>
              <a:off x="3776" y="2168"/>
              <a:ext cx="125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ko-KR" sz="800" b="1" i="1" dirty="0">
                  <a:solidFill>
                    <a:schemeClr val="bg1"/>
                  </a:solidFill>
                  <a:latin typeface="Times New Roman" pitchFamily="18" charset="0"/>
                </a:rPr>
                <a:t>119</a:t>
              </a:r>
              <a:endParaRPr lang="en-US" altLang="ko-KR" sz="12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90" name="Rectangle 5556"/>
            <p:cNvSpPr>
              <a:spLocks noChangeArrowheads="1"/>
            </p:cNvSpPr>
            <p:nvPr/>
          </p:nvSpPr>
          <p:spPr bwMode="auto">
            <a:xfrm>
              <a:off x="3741" y="2337"/>
              <a:ext cx="80" cy="47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1" name="Line 5557"/>
            <p:cNvSpPr>
              <a:spLocks noChangeShapeType="1"/>
            </p:cNvSpPr>
            <p:nvPr/>
          </p:nvSpPr>
          <p:spPr bwMode="auto">
            <a:xfrm>
              <a:off x="3770" y="2346"/>
              <a:ext cx="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2" name="Freeform 5558"/>
            <p:cNvSpPr>
              <a:spLocks/>
            </p:cNvSpPr>
            <p:nvPr/>
          </p:nvSpPr>
          <p:spPr bwMode="auto">
            <a:xfrm>
              <a:off x="3951" y="214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93" name="Group 5526"/>
          <p:cNvGrpSpPr>
            <a:grpSpLocks/>
          </p:cNvGrpSpPr>
          <p:nvPr/>
        </p:nvGrpSpPr>
        <p:grpSpPr bwMode="auto">
          <a:xfrm rot="20223090">
            <a:off x="3446783" y="2478805"/>
            <a:ext cx="360000" cy="216000"/>
            <a:chOff x="3480" y="2143"/>
            <a:chExt cx="563" cy="272"/>
          </a:xfrm>
        </p:grpSpPr>
        <p:sp>
          <p:nvSpPr>
            <p:cNvPr id="194" name="Freeform 5527"/>
            <p:cNvSpPr>
              <a:spLocks/>
            </p:cNvSpPr>
            <p:nvPr/>
          </p:nvSpPr>
          <p:spPr bwMode="auto">
            <a:xfrm>
              <a:off x="3573" y="216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5" name="Rectangle 5528"/>
            <p:cNvSpPr>
              <a:spLocks noChangeArrowheads="1"/>
            </p:cNvSpPr>
            <p:nvPr/>
          </p:nvSpPr>
          <p:spPr bwMode="auto">
            <a:xfrm>
              <a:off x="3674" y="2280"/>
              <a:ext cx="48" cy="97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6" name="Freeform 5529"/>
            <p:cNvSpPr>
              <a:spLocks/>
            </p:cNvSpPr>
            <p:nvPr/>
          </p:nvSpPr>
          <p:spPr bwMode="auto">
            <a:xfrm>
              <a:off x="3491" y="2199"/>
              <a:ext cx="178" cy="187"/>
            </a:xfrm>
            <a:custGeom>
              <a:avLst/>
              <a:gdLst>
                <a:gd name="T0" fmla="*/ 42 w 174"/>
                <a:gd name="T1" fmla="*/ 0 h 183"/>
                <a:gd name="T2" fmla="*/ 0 w 174"/>
                <a:gd name="T3" fmla="*/ 106 h 183"/>
                <a:gd name="T4" fmla="*/ 0 w 174"/>
                <a:gd name="T5" fmla="*/ 195 h 183"/>
                <a:gd name="T6" fmla="*/ 186 w 174"/>
                <a:gd name="T7" fmla="*/ 195 h 183"/>
                <a:gd name="T8" fmla="*/ 186 w 174"/>
                <a:gd name="T9" fmla="*/ 0 h 183"/>
                <a:gd name="T10" fmla="*/ 42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7" name="Freeform 5530"/>
            <p:cNvSpPr>
              <a:spLocks/>
            </p:cNvSpPr>
            <p:nvPr/>
          </p:nvSpPr>
          <p:spPr bwMode="auto">
            <a:xfrm>
              <a:off x="3544" y="2201"/>
              <a:ext cx="56" cy="9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8" name="Freeform 5531"/>
            <p:cNvSpPr>
              <a:spLocks/>
            </p:cNvSpPr>
            <p:nvPr/>
          </p:nvSpPr>
          <p:spPr bwMode="auto">
            <a:xfrm>
              <a:off x="3586" y="2199"/>
              <a:ext cx="25" cy="185"/>
            </a:xfrm>
            <a:custGeom>
              <a:avLst/>
              <a:gdLst>
                <a:gd name="T0" fmla="*/ 27 w 24"/>
                <a:gd name="T1" fmla="*/ 0 h 181"/>
                <a:gd name="T2" fmla="*/ 27 w 24"/>
                <a:gd name="T3" fmla="*/ 124 h 181"/>
                <a:gd name="T4" fmla="*/ 0 w 24"/>
                <a:gd name="T5" fmla="*/ 138 h 181"/>
                <a:gd name="T6" fmla="*/ 0 w 24"/>
                <a:gd name="T7" fmla="*/ 193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9" name="Rectangle 5532"/>
            <p:cNvSpPr>
              <a:spLocks noChangeArrowheads="1"/>
            </p:cNvSpPr>
            <p:nvPr/>
          </p:nvSpPr>
          <p:spPr bwMode="auto">
            <a:xfrm>
              <a:off x="3483" y="2334"/>
              <a:ext cx="47" cy="48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0" name="Oval 5533"/>
            <p:cNvSpPr>
              <a:spLocks noChangeArrowheads="1"/>
            </p:cNvSpPr>
            <p:nvPr/>
          </p:nvSpPr>
          <p:spPr bwMode="auto">
            <a:xfrm>
              <a:off x="3546" y="2329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1" name="Oval 5534"/>
            <p:cNvSpPr>
              <a:spLocks noChangeArrowheads="1"/>
            </p:cNvSpPr>
            <p:nvPr/>
          </p:nvSpPr>
          <p:spPr bwMode="auto">
            <a:xfrm>
              <a:off x="3564" y="2347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2" name="Rectangle 5535"/>
            <p:cNvSpPr>
              <a:spLocks noChangeArrowheads="1"/>
            </p:cNvSpPr>
            <p:nvPr/>
          </p:nvSpPr>
          <p:spPr bwMode="auto">
            <a:xfrm>
              <a:off x="3681" y="2180"/>
              <a:ext cx="306" cy="20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3" name="Line 5536"/>
            <p:cNvSpPr>
              <a:spLocks noChangeShapeType="1"/>
            </p:cNvSpPr>
            <p:nvPr/>
          </p:nvSpPr>
          <p:spPr bwMode="auto">
            <a:xfrm>
              <a:off x="3687" y="2314"/>
              <a:ext cx="30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" name="Oval 5537"/>
            <p:cNvSpPr>
              <a:spLocks noChangeArrowheads="1"/>
            </p:cNvSpPr>
            <p:nvPr/>
          </p:nvSpPr>
          <p:spPr bwMode="auto">
            <a:xfrm>
              <a:off x="3837" y="2327"/>
              <a:ext cx="84" cy="8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" name="Oval 5538"/>
            <p:cNvSpPr>
              <a:spLocks noChangeArrowheads="1"/>
            </p:cNvSpPr>
            <p:nvPr/>
          </p:nvSpPr>
          <p:spPr bwMode="auto">
            <a:xfrm>
              <a:off x="3855" y="2345"/>
              <a:ext cx="50" cy="5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" name="Freeform 5539"/>
            <p:cNvSpPr>
              <a:spLocks/>
            </p:cNvSpPr>
            <p:nvPr/>
          </p:nvSpPr>
          <p:spPr bwMode="auto">
            <a:xfrm>
              <a:off x="3492" y="2208"/>
              <a:ext cx="52" cy="90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7" name="Rectangle 5540"/>
            <p:cNvSpPr>
              <a:spLocks noChangeArrowheads="1"/>
            </p:cNvSpPr>
            <p:nvPr/>
          </p:nvSpPr>
          <p:spPr bwMode="auto">
            <a:xfrm>
              <a:off x="3683" y="2243"/>
              <a:ext cx="301" cy="5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ko-KR" sz="500" b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08" name="Rectangle 5541"/>
            <p:cNvSpPr>
              <a:spLocks noChangeArrowheads="1"/>
            </p:cNvSpPr>
            <p:nvPr/>
          </p:nvSpPr>
          <p:spPr bwMode="auto">
            <a:xfrm>
              <a:off x="3699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9" name="Rectangle 5542"/>
            <p:cNvSpPr>
              <a:spLocks noChangeArrowheads="1"/>
            </p:cNvSpPr>
            <p:nvPr/>
          </p:nvSpPr>
          <p:spPr bwMode="auto">
            <a:xfrm>
              <a:off x="3933" y="2351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" name="Rectangle 5543"/>
            <p:cNvSpPr>
              <a:spLocks noChangeArrowheads="1"/>
            </p:cNvSpPr>
            <p:nvPr/>
          </p:nvSpPr>
          <p:spPr bwMode="auto">
            <a:xfrm>
              <a:off x="3699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1" name="Rectangle 5544"/>
            <p:cNvSpPr>
              <a:spLocks noChangeArrowheads="1"/>
            </p:cNvSpPr>
            <p:nvPr/>
          </p:nvSpPr>
          <p:spPr bwMode="auto">
            <a:xfrm>
              <a:off x="3933" y="2203"/>
              <a:ext cx="27" cy="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2" name="Freeform 5545"/>
            <p:cNvSpPr>
              <a:spLocks/>
            </p:cNvSpPr>
            <p:nvPr/>
          </p:nvSpPr>
          <p:spPr bwMode="auto">
            <a:xfrm>
              <a:off x="3987" y="2337"/>
              <a:ext cx="56" cy="47"/>
            </a:xfrm>
            <a:custGeom>
              <a:avLst/>
              <a:gdLst>
                <a:gd name="T0" fmla="*/ 0 w 24"/>
                <a:gd name="T1" fmla="*/ 0 h 22"/>
                <a:gd name="T2" fmla="*/ 306 w 24"/>
                <a:gd name="T3" fmla="*/ 0 h 22"/>
                <a:gd name="T4" fmla="*/ 0 w 24"/>
                <a:gd name="T5" fmla="*/ 214 h 22"/>
                <a:gd name="T6" fmla="*/ 0 60000 65536"/>
                <a:gd name="T7" fmla="*/ 0 60000 65536"/>
                <a:gd name="T8" fmla="*/ 0 60000 65536"/>
                <a:gd name="T9" fmla="*/ 0 w 24"/>
                <a:gd name="T10" fmla="*/ 0 h 22"/>
                <a:gd name="T11" fmla="*/ 24 w 24"/>
                <a:gd name="T12" fmla="*/ 22 h 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22">
                  <a:moveTo>
                    <a:pt x="0" y="0"/>
                  </a:moveTo>
                  <a:lnTo>
                    <a:pt x="24" y="0"/>
                  </a:lnTo>
                  <a:lnTo>
                    <a:pt x="0" y="2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3" name="Line 5546"/>
            <p:cNvSpPr>
              <a:spLocks noChangeShapeType="1"/>
            </p:cNvSpPr>
            <p:nvPr/>
          </p:nvSpPr>
          <p:spPr bwMode="auto">
            <a:xfrm>
              <a:off x="3579" y="2309"/>
              <a:ext cx="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4" name="Freeform 5547"/>
            <p:cNvSpPr>
              <a:spLocks/>
            </p:cNvSpPr>
            <p:nvPr/>
          </p:nvSpPr>
          <p:spPr bwMode="auto">
            <a:xfrm>
              <a:off x="3627" y="2205"/>
              <a:ext cx="34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15" name="Line 5548"/>
            <p:cNvSpPr>
              <a:spLocks noChangeShapeType="1"/>
            </p:cNvSpPr>
            <p:nvPr/>
          </p:nvSpPr>
          <p:spPr bwMode="auto">
            <a:xfrm>
              <a:off x="3627" y="221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6" name="Line 5549"/>
            <p:cNvSpPr>
              <a:spLocks noChangeShapeType="1"/>
            </p:cNvSpPr>
            <p:nvPr/>
          </p:nvSpPr>
          <p:spPr bwMode="auto">
            <a:xfrm>
              <a:off x="3627" y="2228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7" name="Line 5550"/>
            <p:cNvSpPr>
              <a:spLocks noChangeShapeType="1"/>
            </p:cNvSpPr>
            <p:nvPr/>
          </p:nvSpPr>
          <p:spPr bwMode="auto">
            <a:xfrm>
              <a:off x="3627" y="2239"/>
              <a:ext cx="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8" name="Rectangle 5551"/>
            <p:cNvSpPr>
              <a:spLocks noChangeArrowheads="1"/>
            </p:cNvSpPr>
            <p:nvPr/>
          </p:nvSpPr>
          <p:spPr bwMode="auto">
            <a:xfrm>
              <a:off x="3987" y="2186"/>
              <a:ext cx="47" cy="148"/>
            </a:xfrm>
            <a:prstGeom prst="rect">
              <a:avLst/>
            </a:prstGeom>
            <a:gradFill rotWithShape="0">
              <a:gsLst>
                <a:gs pos="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9" name="Line 5552"/>
            <p:cNvSpPr>
              <a:spLocks noChangeShapeType="1"/>
            </p:cNvSpPr>
            <p:nvPr/>
          </p:nvSpPr>
          <p:spPr bwMode="auto">
            <a:xfrm>
              <a:off x="400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0" name="Line 5553"/>
            <p:cNvSpPr>
              <a:spLocks noChangeShapeType="1"/>
            </p:cNvSpPr>
            <p:nvPr/>
          </p:nvSpPr>
          <p:spPr bwMode="auto">
            <a:xfrm>
              <a:off x="4010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1" name="Line 5554"/>
            <p:cNvSpPr>
              <a:spLocks noChangeShapeType="1"/>
            </p:cNvSpPr>
            <p:nvPr/>
          </p:nvSpPr>
          <p:spPr bwMode="auto">
            <a:xfrm>
              <a:off x="4021" y="2186"/>
              <a:ext cx="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2" name="Text Box 5555"/>
            <p:cNvSpPr txBox="1">
              <a:spLocks noChangeArrowheads="1"/>
            </p:cNvSpPr>
            <p:nvPr/>
          </p:nvSpPr>
          <p:spPr bwMode="auto">
            <a:xfrm>
              <a:off x="3776" y="2168"/>
              <a:ext cx="125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ko-KR" sz="800" b="1" i="1" dirty="0">
                  <a:solidFill>
                    <a:schemeClr val="bg1"/>
                  </a:solidFill>
                  <a:latin typeface="Times New Roman" pitchFamily="18" charset="0"/>
                </a:rPr>
                <a:t>119</a:t>
              </a:r>
              <a:endParaRPr lang="en-US" altLang="ko-KR" sz="12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23" name="Rectangle 5556"/>
            <p:cNvSpPr>
              <a:spLocks noChangeArrowheads="1"/>
            </p:cNvSpPr>
            <p:nvPr/>
          </p:nvSpPr>
          <p:spPr bwMode="auto">
            <a:xfrm>
              <a:off x="3741" y="2337"/>
              <a:ext cx="80" cy="47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4" name="Line 5557"/>
            <p:cNvSpPr>
              <a:spLocks noChangeShapeType="1"/>
            </p:cNvSpPr>
            <p:nvPr/>
          </p:nvSpPr>
          <p:spPr bwMode="auto">
            <a:xfrm>
              <a:off x="3770" y="2346"/>
              <a:ext cx="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" name="Freeform 5558"/>
            <p:cNvSpPr>
              <a:spLocks/>
            </p:cNvSpPr>
            <p:nvPr/>
          </p:nvSpPr>
          <p:spPr bwMode="auto">
            <a:xfrm>
              <a:off x="3951" y="2143"/>
              <a:ext cx="35" cy="34"/>
            </a:xfrm>
            <a:custGeom>
              <a:avLst/>
              <a:gdLst>
                <a:gd name="T0" fmla="*/ 0 w 35"/>
                <a:gd name="T1" fmla="*/ 33 h 34"/>
                <a:gd name="T2" fmla="*/ 8 w 35"/>
                <a:gd name="T3" fmla="*/ 0 h 34"/>
                <a:gd name="T4" fmla="*/ 30 w 35"/>
                <a:gd name="T5" fmla="*/ 0 h 34"/>
                <a:gd name="T6" fmla="*/ 35 w 35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26" name="Rectangle 110"/>
          <p:cNvSpPr>
            <a:spLocks noChangeArrowheads="1"/>
          </p:cNvSpPr>
          <p:nvPr/>
        </p:nvSpPr>
        <p:spPr bwMode="auto">
          <a:xfrm rot="20113012">
            <a:off x="3306164" y="2220613"/>
            <a:ext cx="473326" cy="2486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err="1" smtClean="0">
                <a:latin typeface="Tahoma" pitchFamily="34" charset="0"/>
                <a:ea typeface="HY견고딕" pitchFamily="18" charset="-127"/>
              </a:rPr>
              <a:t>대응단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28" name="Rectangle 110"/>
          <p:cNvSpPr>
            <a:spLocks noChangeArrowheads="1"/>
          </p:cNvSpPr>
          <p:nvPr/>
        </p:nvSpPr>
        <p:spPr bwMode="auto">
          <a:xfrm rot="20113012">
            <a:off x="3764740" y="1998761"/>
            <a:ext cx="445519" cy="2486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여의도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29" name="Rectangle 110"/>
          <p:cNvSpPr>
            <a:spLocks noChangeArrowheads="1"/>
          </p:cNvSpPr>
          <p:nvPr/>
        </p:nvSpPr>
        <p:spPr bwMode="auto">
          <a:xfrm rot="20034193">
            <a:off x="2077271" y="2923624"/>
            <a:ext cx="368082" cy="2014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대림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pic>
        <p:nvPicPr>
          <p:cNvPr id="230" name="Picture 14" descr="fla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068960"/>
            <a:ext cx="36815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" name="자유형 232"/>
          <p:cNvSpPr/>
          <p:nvPr/>
        </p:nvSpPr>
        <p:spPr>
          <a:xfrm>
            <a:off x="3363576" y="1808788"/>
            <a:ext cx="2042775" cy="1340812"/>
          </a:xfrm>
          <a:custGeom>
            <a:avLst/>
            <a:gdLst>
              <a:gd name="connsiteX0" fmla="*/ 1734897 w 2042775"/>
              <a:gd name="connsiteY0" fmla="*/ 1539 h 1340812"/>
              <a:gd name="connsiteX1" fmla="*/ 1799551 w 2042775"/>
              <a:gd name="connsiteY1" fmla="*/ 177030 h 1340812"/>
              <a:gd name="connsiteX2" fmla="*/ 275551 w 2042775"/>
              <a:gd name="connsiteY2" fmla="*/ 1063721 h 1340812"/>
              <a:gd name="connsiteX3" fmla="*/ 146242 w 2042775"/>
              <a:gd name="connsiteY3" fmla="*/ 1340812 h 1340812"/>
              <a:gd name="connsiteX4" fmla="*/ 146242 w 2042775"/>
              <a:gd name="connsiteY4" fmla="*/ 1340812 h 1340812"/>
              <a:gd name="connsiteX5" fmla="*/ 146242 w 2042775"/>
              <a:gd name="connsiteY5" fmla="*/ 1340812 h 1340812"/>
              <a:gd name="connsiteX6" fmla="*/ 155479 w 2042775"/>
              <a:gd name="connsiteY6" fmla="*/ 1331576 h 134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2775" h="1340812">
                <a:moveTo>
                  <a:pt x="1734897" y="1539"/>
                </a:moveTo>
                <a:cubicBezTo>
                  <a:pt x="1888836" y="769"/>
                  <a:pt x="2042775" y="0"/>
                  <a:pt x="1799551" y="177030"/>
                </a:cubicBezTo>
                <a:cubicBezTo>
                  <a:pt x="1556327" y="354060"/>
                  <a:pt x="551103" y="869757"/>
                  <a:pt x="275551" y="1063721"/>
                </a:cubicBezTo>
                <a:cubicBezTo>
                  <a:pt x="0" y="1257685"/>
                  <a:pt x="146242" y="1340812"/>
                  <a:pt x="146242" y="1340812"/>
                </a:cubicBezTo>
                <a:lnTo>
                  <a:pt x="146242" y="1340812"/>
                </a:lnTo>
                <a:lnTo>
                  <a:pt x="146242" y="1340812"/>
                </a:lnTo>
                <a:lnTo>
                  <a:pt x="155479" y="133157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4" name="자유형 233"/>
          <p:cNvSpPr/>
          <p:nvPr/>
        </p:nvSpPr>
        <p:spPr>
          <a:xfrm>
            <a:off x="2419927" y="3288145"/>
            <a:ext cx="868218" cy="130849"/>
          </a:xfrm>
          <a:custGeom>
            <a:avLst/>
            <a:gdLst>
              <a:gd name="connsiteX0" fmla="*/ 0 w 868218"/>
              <a:gd name="connsiteY0" fmla="*/ 9237 h 130849"/>
              <a:gd name="connsiteX1" fmla="*/ 157018 w 868218"/>
              <a:gd name="connsiteY1" fmla="*/ 129310 h 130849"/>
              <a:gd name="connsiteX2" fmla="*/ 868218 w 868218"/>
              <a:gd name="connsiteY2" fmla="*/ 0 h 130849"/>
              <a:gd name="connsiteX3" fmla="*/ 868218 w 868218"/>
              <a:gd name="connsiteY3" fmla="*/ 0 h 130849"/>
              <a:gd name="connsiteX4" fmla="*/ 868218 w 868218"/>
              <a:gd name="connsiteY4" fmla="*/ 0 h 130849"/>
              <a:gd name="connsiteX5" fmla="*/ 868218 w 868218"/>
              <a:gd name="connsiteY5" fmla="*/ 0 h 13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8218" h="130849">
                <a:moveTo>
                  <a:pt x="0" y="9237"/>
                </a:moveTo>
                <a:cubicBezTo>
                  <a:pt x="6157" y="70043"/>
                  <a:pt x="12315" y="130849"/>
                  <a:pt x="157018" y="129310"/>
                </a:cubicBezTo>
                <a:cubicBezTo>
                  <a:pt x="301721" y="127771"/>
                  <a:pt x="868218" y="0"/>
                  <a:pt x="868218" y="0"/>
                </a:cubicBezTo>
                <a:lnTo>
                  <a:pt x="868218" y="0"/>
                </a:lnTo>
                <a:lnTo>
                  <a:pt x="868218" y="0"/>
                </a:lnTo>
                <a:lnTo>
                  <a:pt x="868218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5" name="자유형 234"/>
          <p:cNvSpPr/>
          <p:nvPr/>
        </p:nvSpPr>
        <p:spPr>
          <a:xfrm>
            <a:off x="3363576" y="2475345"/>
            <a:ext cx="700424" cy="757382"/>
          </a:xfrm>
          <a:custGeom>
            <a:avLst/>
            <a:gdLst>
              <a:gd name="connsiteX0" fmla="*/ 700424 w 700424"/>
              <a:gd name="connsiteY0" fmla="*/ 0 h 757382"/>
              <a:gd name="connsiteX1" fmla="*/ 552642 w 700424"/>
              <a:gd name="connsiteY1" fmla="*/ 138546 h 757382"/>
              <a:gd name="connsiteX2" fmla="*/ 81588 w 700424"/>
              <a:gd name="connsiteY2" fmla="*/ 461819 h 757382"/>
              <a:gd name="connsiteX3" fmla="*/ 63115 w 700424"/>
              <a:gd name="connsiteY3" fmla="*/ 757382 h 757382"/>
              <a:gd name="connsiteX4" fmla="*/ 63115 w 700424"/>
              <a:gd name="connsiteY4" fmla="*/ 757382 h 757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424" h="757382">
                <a:moveTo>
                  <a:pt x="700424" y="0"/>
                </a:moveTo>
                <a:cubicBezTo>
                  <a:pt x="678102" y="30788"/>
                  <a:pt x="655781" y="61576"/>
                  <a:pt x="552642" y="138546"/>
                </a:cubicBezTo>
                <a:cubicBezTo>
                  <a:pt x="449503" y="215516"/>
                  <a:pt x="163176" y="358680"/>
                  <a:pt x="81588" y="461819"/>
                </a:cubicBezTo>
                <a:cubicBezTo>
                  <a:pt x="0" y="564958"/>
                  <a:pt x="63115" y="757382"/>
                  <a:pt x="63115" y="757382"/>
                </a:cubicBezTo>
                <a:lnTo>
                  <a:pt x="63115" y="75738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6" name="자유형 235"/>
          <p:cNvSpPr/>
          <p:nvPr/>
        </p:nvSpPr>
        <p:spPr>
          <a:xfrm>
            <a:off x="3317394" y="2632364"/>
            <a:ext cx="330970" cy="655781"/>
          </a:xfrm>
          <a:custGeom>
            <a:avLst/>
            <a:gdLst>
              <a:gd name="connsiteX0" fmla="*/ 330970 w 330970"/>
              <a:gd name="connsiteY0" fmla="*/ 0 h 655781"/>
              <a:gd name="connsiteX1" fmla="*/ 53879 w 330970"/>
              <a:gd name="connsiteY1" fmla="*/ 230909 h 655781"/>
              <a:gd name="connsiteX2" fmla="*/ 7697 w 330970"/>
              <a:gd name="connsiteY2" fmla="*/ 591127 h 655781"/>
              <a:gd name="connsiteX3" fmla="*/ 7697 w 330970"/>
              <a:gd name="connsiteY3" fmla="*/ 618836 h 65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70" h="655781">
                <a:moveTo>
                  <a:pt x="330970" y="0"/>
                </a:moveTo>
                <a:cubicBezTo>
                  <a:pt x="219364" y="66194"/>
                  <a:pt x="107758" y="132388"/>
                  <a:pt x="53879" y="230909"/>
                </a:cubicBezTo>
                <a:cubicBezTo>
                  <a:pt x="0" y="329430"/>
                  <a:pt x="15394" y="526473"/>
                  <a:pt x="7697" y="591127"/>
                </a:cubicBezTo>
                <a:cubicBezTo>
                  <a:pt x="0" y="655781"/>
                  <a:pt x="3848" y="637308"/>
                  <a:pt x="7697" y="618836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9" name="Group 41"/>
          <p:cNvGrpSpPr>
            <a:grpSpLocks/>
          </p:cNvGrpSpPr>
          <p:nvPr/>
        </p:nvGrpSpPr>
        <p:grpSpPr bwMode="auto">
          <a:xfrm>
            <a:off x="3059832" y="3068960"/>
            <a:ext cx="457845" cy="359916"/>
            <a:chOff x="1248" y="1824"/>
            <a:chExt cx="686" cy="824"/>
          </a:xfrm>
        </p:grpSpPr>
        <p:pic>
          <p:nvPicPr>
            <p:cNvPr id="240" name="Picture 4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8" y="2120"/>
              <a:ext cx="480" cy="528"/>
            </a:xfrm>
            <a:prstGeom prst="rect">
              <a:avLst/>
            </a:prstGeom>
            <a:noFill/>
            <a:ln w="57150">
              <a:noFill/>
              <a:prstDash val="dash"/>
              <a:miter lim="800000"/>
              <a:headEnd/>
              <a:tailEnd/>
            </a:ln>
          </p:spPr>
        </p:pic>
        <p:grpSp>
          <p:nvGrpSpPr>
            <p:cNvPr id="241" name="Group 43"/>
            <p:cNvGrpSpPr>
              <a:grpSpLocks/>
            </p:cNvGrpSpPr>
            <p:nvPr/>
          </p:nvGrpSpPr>
          <p:grpSpPr bwMode="auto">
            <a:xfrm rot="739262">
              <a:off x="1573" y="1824"/>
              <a:ext cx="361" cy="351"/>
              <a:chOff x="1440" y="2208"/>
              <a:chExt cx="288" cy="336"/>
            </a:xfrm>
          </p:grpSpPr>
          <p:sp>
            <p:nvSpPr>
              <p:cNvPr id="242" name="Oval 44"/>
              <p:cNvSpPr>
                <a:spLocks noChangeArrowheads="1"/>
              </p:cNvSpPr>
              <p:nvPr/>
            </p:nvSpPr>
            <p:spPr bwMode="auto">
              <a:xfrm rot="20223063" flipH="1">
                <a:off x="1536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3" name="Oval 45"/>
              <p:cNvSpPr>
                <a:spLocks noChangeArrowheads="1"/>
              </p:cNvSpPr>
              <p:nvPr/>
            </p:nvSpPr>
            <p:spPr bwMode="auto">
              <a:xfrm rot="1872372" flipH="1">
                <a:off x="1536" y="244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4" name="Oval 46"/>
              <p:cNvSpPr>
                <a:spLocks noChangeArrowheads="1"/>
              </p:cNvSpPr>
              <p:nvPr/>
            </p:nvSpPr>
            <p:spPr bwMode="auto">
              <a:xfrm rot="19761875" flipH="1">
                <a:off x="1488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" name="Oval 47"/>
              <p:cNvSpPr>
                <a:spLocks noChangeArrowheads="1"/>
              </p:cNvSpPr>
              <p:nvPr/>
            </p:nvSpPr>
            <p:spPr bwMode="auto">
              <a:xfrm flipH="1">
                <a:off x="1488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" name="Oval 48"/>
              <p:cNvSpPr>
                <a:spLocks noChangeArrowheads="1"/>
              </p:cNvSpPr>
              <p:nvPr/>
            </p:nvSpPr>
            <p:spPr bwMode="auto">
              <a:xfrm rot="2281780" flipH="1">
                <a:off x="1632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7" name="Oval 49"/>
              <p:cNvSpPr>
                <a:spLocks noChangeArrowheads="1"/>
              </p:cNvSpPr>
              <p:nvPr/>
            </p:nvSpPr>
            <p:spPr bwMode="auto">
              <a:xfrm rot="1872372" flipH="1">
                <a:off x="1632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8" name="Oval 50"/>
              <p:cNvSpPr>
                <a:spLocks noChangeArrowheads="1"/>
              </p:cNvSpPr>
              <p:nvPr/>
            </p:nvSpPr>
            <p:spPr bwMode="auto">
              <a:xfrm rot="1872372" flipH="1">
                <a:off x="1584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9" name="Oval 51"/>
              <p:cNvSpPr>
                <a:spLocks noChangeArrowheads="1"/>
              </p:cNvSpPr>
              <p:nvPr/>
            </p:nvSpPr>
            <p:spPr bwMode="auto">
              <a:xfrm rot="2281780" flipH="1">
                <a:off x="1680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0" name="Oval 52"/>
              <p:cNvSpPr>
                <a:spLocks noChangeArrowheads="1"/>
              </p:cNvSpPr>
              <p:nvPr/>
            </p:nvSpPr>
            <p:spPr bwMode="auto">
              <a:xfrm rot="20223063" flipH="1">
                <a:off x="1440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1" name="Rectangle 110"/>
          <p:cNvSpPr>
            <a:spLocks noChangeArrowheads="1"/>
          </p:cNvSpPr>
          <p:nvPr/>
        </p:nvSpPr>
        <p:spPr bwMode="auto">
          <a:xfrm>
            <a:off x="7092280" y="692696"/>
            <a:ext cx="1296144" cy="72008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800" b="1" dirty="0" smtClean="0">
                <a:latin typeface="Tahoma" pitchFamily="34" charset="0"/>
                <a:ea typeface="HY견고딕" pitchFamily="18" charset="-127"/>
              </a:rPr>
              <a:t>윤락가</a:t>
            </a:r>
            <a:endParaRPr lang="ko-KR" altLang="en-US" sz="2800" b="1" dirty="0">
              <a:latin typeface="Tahoma" pitchFamily="34" charset="0"/>
              <a:ea typeface="HY견고딕" pitchFamily="18" charset="-127"/>
            </a:endParaRPr>
          </a:p>
        </p:txBody>
      </p:sp>
      <p:grpSp>
        <p:nvGrpSpPr>
          <p:cNvPr id="252" name="Group 601"/>
          <p:cNvGrpSpPr>
            <a:grpSpLocks/>
          </p:cNvGrpSpPr>
          <p:nvPr/>
        </p:nvGrpSpPr>
        <p:grpSpPr bwMode="auto">
          <a:xfrm>
            <a:off x="3491880" y="3068960"/>
            <a:ext cx="432048" cy="360040"/>
            <a:chOff x="2587" y="286"/>
            <a:chExt cx="562" cy="734"/>
          </a:xfrm>
        </p:grpSpPr>
        <p:pic>
          <p:nvPicPr>
            <p:cNvPr id="253" name="Picture 602" descr="man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77" y="610"/>
              <a:ext cx="372" cy="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4" name="Group 603"/>
            <p:cNvGrpSpPr>
              <a:grpSpLocks/>
            </p:cNvGrpSpPr>
            <p:nvPr/>
          </p:nvGrpSpPr>
          <p:grpSpPr bwMode="auto">
            <a:xfrm rot="-2935939">
              <a:off x="2611" y="262"/>
              <a:ext cx="288" cy="336"/>
              <a:chOff x="2016" y="2304"/>
              <a:chExt cx="288" cy="336"/>
            </a:xfrm>
          </p:grpSpPr>
          <p:sp>
            <p:nvSpPr>
              <p:cNvPr id="255" name="Oval 604"/>
              <p:cNvSpPr>
                <a:spLocks noChangeArrowheads="1"/>
              </p:cNvSpPr>
              <p:nvPr/>
            </p:nvSpPr>
            <p:spPr bwMode="auto">
              <a:xfrm rot="1376937">
                <a:off x="2160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6" name="Oval 605"/>
              <p:cNvSpPr>
                <a:spLocks noChangeArrowheads="1"/>
              </p:cNvSpPr>
              <p:nvPr/>
            </p:nvSpPr>
            <p:spPr bwMode="auto">
              <a:xfrm rot="-1872372">
                <a:off x="2160" y="254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7" name="Oval 606"/>
              <p:cNvSpPr>
                <a:spLocks noChangeArrowheads="1"/>
              </p:cNvSpPr>
              <p:nvPr/>
            </p:nvSpPr>
            <p:spPr bwMode="auto">
              <a:xfrm rot="1838125">
                <a:off x="2208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8" name="Oval 607"/>
              <p:cNvSpPr>
                <a:spLocks noChangeArrowheads="1"/>
              </p:cNvSpPr>
              <p:nvPr/>
            </p:nvSpPr>
            <p:spPr bwMode="auto">
              <a:xfrm>
                <a:off x="2208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9" name="Oval 608"/>
              <p:cNvSpPr>
                <a:spLocks noChangeArrowheads="1"/>
              </p:cNvSpPr>
              <p:nvPr/>
            </p:nvSpPr>
            <p:spPr bwMode="auto">
              <a:xfrm rot="-2281780">
                <a:off x="2064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0" name="Oval 609"/>
              <p:cNvSpPr>
                <a:spLocks noChangeArrowheads="1"/>
              </p:cNvSpPr>
              <p:nvPr/>
            </p:nvSpPr>
            <p:spPr bwMode="auto">
              <a:xfrm rot="-1872372">
                <a:off x="2064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1" name="Oval 610"/>
              <p:cNvSpPr>
                <a:spLocks noChangeArrowheads="1"/>
              </p:cNvSpPr>
              <p:nvPr/>
            </p:nvSpPr>
            <p:spPr bwMode="auto">
              <a:xfrm rot="-1872372">
                <a:off x="2112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2" name="Oval 611"/>
              <p:cNvSpPr>
                <a:spLocks noChangeArrowheads="1"/>
              </p:cNvSpPr>
              <p:nvPr/>
            </p:nvSpPr>
            <p:spPr bwMode="auto">
              <a:xfrm rot="-2281780">
                <a:off x="2016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3" name="Oval 612"/>
              <p:cNvSpPr>
                <a:spLocks noChangeArrowheads="1"/>
              </p:cNvSpPr>
              <p:nvPr/>
            </p:nvSpPr>
            <p:spPr bwMode="auto">
              <a:xfrm rot="1376937">
                <a:off x="2256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cxnSp>
        <p:nvCxnSpPr>
          <p:cNvPr id="142" name="직선 화살표 연결선 141"/>
          <p:cNvCxnSpPr/>
          <p:nvPr/>
        </p:nvCxnSpPr>
        <p:spPr>
          <a:xfrm flipH="1" flipV="1">
            <a:off x="1979712" y="5229200"/>
            <a:ext cx="360040" cy="288032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화살표 연결선 142"/>
          <p:cNvCxnSpPr/>
          <p:nvPr/>
        </p:nvCxnSpPr>
        <p:spPr>
          <a:xfrm flipV="1">
            <a:off x="1331640" y="3789040"/>
            <a:ext cx="0" cy="3600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/>
          <p:nvPr/>
        </p:nvCxnSpPr>
        <p:spPr>
          <a:xfrm flipH="1">
            <a:off x="5436096" y="1412776"/>
            <a:ext cx="360040" cy="21602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/>
          <p:cNvCxnSpPr/>
          <p:nvPr/>
        </p:nvCxnSpPr>
        <p:spPr>
          <a:xfrm flipH="1">
            <a:off x="5940152" y="1052736"/>
            <a:ext cx="504056" cy="288032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/>
          <p:cNvCxnSpPr/>
          <p:nvPr/>
        </p:nvCxnSpPr>
        <p:spPr>
          <a:xfrm flipV="1">
            <a:off x="1475656" y="3429000"/>
            <a:ext cx="432048" cy="288032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/>
          <p:nvPr/>
        </p:nvCxnSpPr>
        <p:spPr>
          <a:xfrm flipH="1" flipV="1">
            <a:off x="1331640" y="4293096"/>
            <a:ext cx="216024" cy="43204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/>
          <p:cNvCxnSpPr/>
          <p:nvPr/>
        </p:nvCxnSpPr>
        <p:spPr>
          <a:xfrm flipH="1" flipV="1">
            <a:off x="1619672" y="4797152"/>
            <a:ext cx="288032" cy="3600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화살표 연결선 158"/>
          <p:cNvCxnSpPr/>
          <p:nvPr/>
        </p:nvCxnSpPr>
        <p:spPr>
          <a:xfrm flipH="1">
            <a:off x="6588224" y="764704"/>
            <a:ext cx="360040" cy="21602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타원형 설명선 149"/>
          <p:cNvSpPr/>
          <p:nvPr/>
        </p:nvSpPr>
        <p:spPr>
          <a:xfrm>
            <a:off x="1475656" y="2420888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신길대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51" name="타원형 설명선 150"/>
          <p:cNvSpPr/>
          <p:nvPr/>
        </p:nvSpPr>
        <p:spPr>
          <a:xfrm>
            <a:off x="4932040" y="1988840"/>
            <a:ext cx="1440160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대응단</a:t>
            </a:r>
            <a:r>
              <a:rPr lang="ko-KR" altLang="en-US" sz="1200" dirty="0" smtClean="0"/>
              <a:t> 비소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6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52" name="타원형 설명선 151"/>
          <p:cNvSpPr/>
          <p:nvPr/>
        </p:nvSpPr>
        <p:spPr>
          <a:xfrm>
            <a:off x="3203848" y="1556792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여의도대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쪽방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548680"/>
            <a:ext cx="7920880" cy="576064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5" name="Group 300"/>
          <p:cNvGrpSpPr>
            <a:grpSpLocks/>
          </p:cNvGrpSpPr>
          <p:nvPr/>
        </p:nvGrpSpPr>
        <p:grpSpPr bwMode="auto">
          <a:xfrm rot="19467400">
            <a:off x="5616711" y="3548948"/>
            <a:ext cx="360000" cy="216000"/>
            <a:chOff x="4388" y="2980"/>
            <a:chExt cx="744" cy="365"/>
          </a:xfrm>
        </p:grpSpPr>
        <p:sp>
          <p:nvSpPr>
            <p:cNvPr id="6" name="Line 301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Rectangle 302"/>
            <p:cNvSpPr>
              <a:spLocks noChangeArrowheads="1"/>
            </p:cNvSpPr>
            <p:nvPr/>
          </p:nvSpPr>
          <p:spPr bwMode="auto"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" name="Rectangle 303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Rectangle 304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Freeform 305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Freeform 306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Freeform 307"/>
            <p:cNvSpPr>
              <a:spLocks/>
            </p:cNvSpPr>
            <p:nvPr/>
          </p:nvSpPr>
          <p:spPr bwMode="auto"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" name="Freeform 308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Rectangle 309"/>
            <p:cNvSpPr>
              <a:spLocks noChangeArrowheads="1"/>
            </p:cNvSpPr>
            <p:nvPr/>
          </p:nvSpPr>
          <p:spPr bwMode="auto"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15" name="Group 310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42" name="Oval 31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Oval 31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6" name="Freeform 313"/>
            <p:cNvSpPr>
              <a:spLocks/>
            </p:cNvSpPr>
            <p:nvPr/>
          </p:nvSpPr>
          <p:spPr bwMode="auto"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Line 314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Freeform 315"/>
            <p:cNvSpPr>
              <a:spLocks/>
            </p:cNvSpPr>
            <p:nvPr/>
          </p:nvSpPr>
          <p:spPr bwMode="auto"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" name="Line 316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Rectangle 317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Line 318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22" name="Group 319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40" name="Oval 320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" name="Oval 321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3" name="Oval 322"/>
            <p:cNvSpPr>
              <a:spLocks noChangeArrowheads="1"/>
            </p:cNvSpPr>
            <p:nvPr/>
          </p:nvSpPr>
          <p:spPr bwMode="auto"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" name="Oval 323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Oval 324"/>
            <p:cNvSpPr>
              <a:spLocks noChangeArrowheads="1"/>
            </p:cNvSpPr>
            <p:nvPr/>
          </p:nvSpPr>
          <p:spPr bwMode="auto"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6" name="Oval 325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Oval 326"/>
            <p:cNvSpPr>
              <a:spLocks noChangeArrowheads="1"/>
            </p:cNvSpPr>
            <p:nvPr/>
          </p:nvSpPr>
          <p:spPr bwMode="auto"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8" name="Oval 327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Oval 328"/>
            <p:cNvSpPr>
              <a:spLocks noChangeArrowheads="1"/>
            </p:cNvSpPr>
            <p:nvPr/>
          </p:nvSpPr>
          <p:spPr bwMode="auto"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0" name="Oval 329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Rectangle 330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Text Box 331"/>
            <p:cNvSpPr txBox="1">
              <a:spLocks noChangeArrowheads="1"/>
            </p:cNvSpPr>
            <p:nvPr/>
          </p:nvSpPr>
          <p:spPr bwMode="auto">
            <a:xfrm>
              <a:off x="4510" y="2987"/>
              <a:ext cx="13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33" name="Group 332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36" name="Freeform 333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Oval 334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Line 335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" name="Line 336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" name="AutoShape 337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Oval 338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5" name="Group 4921"/>
          <p:cNvGrpSpPr>
            <a:grpSpLocks/>
          </p:cNvGrpSpPr>
          <p:nvPr/>
        </p:nvGrpSpPr>
        <p:grpSpPr bwMode="auto">
          <a:xfrm rot="503083" flipH="1">
            <a:off x="3577712" y="3958149"/>
            <a:ext cx="360000" cy="216000"/>
            <a:chOff x="4388" y="2980"/>
            <a:chExt cx="744" cy="365"/>
          </a:xfrm>
        </p:grpSpPr>
        <p:sp>
          <p:nvSpPr>
            <p:cNvPr id="46" name="Line 4922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Rectangle 4923"/>
            <p:cNvSpPr>
              <a:spLocks noChangeArrowheads="1"/>
            </p:cNvSpPr>
            <p:nvPr/>
          </p:nvSpPr>
          <p:spPr bwMode="auto">
            <a:xfrm>
              <a:off x="4538" y="3211"/>
              <a:ext cx="84" cy="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8" name="Rectangle 4924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" name="Rectangle 4925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" name="Freeform 4926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Freeform 4927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Freeform 4928"/>
            <p:cNvSpPr>
              <a:spLocks/>
            </p:cNvSpPr>
            <p:nvPr/>
          </p:nvSpPr>
          <p:spPr bwMode="auto">
            <a:xfrm>
              <a:off x="4458" y="3091"/>
              <a:ext cx="54" cy="101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3" name="Freeform 4929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Rectangle 4930"/>
            <p:cNvSpPr>
              <a:spLocks noChangeArrowheads="1"/>
            </p:cNvSpPr>
            <p:nvPr/>
          </p:nvSpPr>
          <p:spPr bwMode="auto">
            <a:xfrm>
              <a:off x="4391" y="3242"/>
              <a:ext cx="43" cy="53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55" name="Group 4931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82" name="Oval 4932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3" name="Oval 4933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6" name="Freeform 4934"/>
            <p:cNvSpPr>
              <a:spLocks/>
            </p:cNvSpPr>
            <p:nvPr/>
          </p:nvSpPr>
          <p:spPr bwMode="auto">
            <a:xfrm>
              <a:off x="4413" y="3094"/>
              <a:ext cx="48" cy="98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7" name="Line 4935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8" name="Freeform 4936"/>
            <p:cNvSpPr>
              <a:spLocks/>
            </p:cNvSpPr>
            <p:nvPr/>
          </p:nvSpPr>
          <p:spPr bwMode="auto">
            <a:xfrm>
              <a:off x="4527" y="3092"/>
              <a:ext cx="31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9" name="Line 4937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0" name="Rectangle 4938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" name="Line 4939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2" name="Group 4940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80" name="Oval 494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" name="Oval 494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3" name="Oval 4943"/>
            <p:cNvSpPr>
              <a:spLocks noChangeArrowheads="1"/>
            </p:cNvSpPr>
            <p:nvPr/>
          </p:nvSpPr>
          <p:spPr bwMode="auto">
            <a:xfrm>
              <a:off x="4614" y="3196"/>
              <a:ext cx="41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4" name="Oval 4944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5" name="Oval 4945"/>
            <p:cNvSpPr>
              <a:spLocks noChangeArrowheads="1"/>
            </p:cNvSpPr>
            <p:nvPr/>
          </p:nvSpPr>
          <p:spPr bwMode="auto">
            <a:xfrm>
              <a:off x="4671" y="3202"/>
              <a:ext cx="40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6" name="Oval 4946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Oval 4947"/>
            <p:cNvSpPr>
              <a:spLocks noChangeArrowheads="1"/>
            </p:cNvSpPr>
            <p:nvPr/>
          </p:nvSpPr>
          <p:spPr bwMode="auto">
            <a:xfrm>
              <a:off x="4726" y="3196"/>
              <a:ext cx="41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8" name="Oval 4948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949"/>
            <p:cNvSpPr>
              <a:spLocks noChangeArrowheads="1"/>
            </p:cNvSpPr>
            <p:nvPr/>
          </p:nvSpPr>
          <p:spPr bwMode="auto">
            <a:xfrm>
              <a:off x="4780" y="3203"/>
              <a:ext cx="40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Oval 4950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" name="Rectangle 4951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2" name="Text Box 4952"/>
            <p:cNvSpPr txBox="1">
              <a:spLocks noChangeArrowheads="1"/>
            </p:cNvSpPr>
            <p:nvPr/>
          </p:nvSpPr>
          <p:spPr bwMode="auto">
            <a:xfrm>
              <a:off x="4788" y="2989"/>
              <a:ext cx="13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73" name="Group 4953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76" name="Freeform 4954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7" name="Oval 4955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8" name="Line 4956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9" name="Line 4957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4" name="AutoShape 4958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" name="Oval 4959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4" name="Rectangle 110"/>
          <p:cNvSpPr>
            <a:spLocks noChangeArrowheads="1"/>
          </p:cNvSpPr>
          <p:nvPr/>
        </p:nvSpPr>
        <p:spPr bwMode="auto">
          <a:xfrm>
            <a:off x="7092280" y="692696"/>
            <a:ext cx="1296144" cy="72008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800" b="1" dirty="0" err="1" smtClean="0">
                <a:latin typeface="Tahoma" pitchFamily="34" charset="0"/>
                <a:ea typeface="HY견고딕" pitchFamily="18" charset="-127"/>
              </a:rPr>
              <a:t>쪽방촌</a:t>
            </a:r>
            <a:endParaRPr lang="ko-KR" altLang="en-US" sz="2800" b="1" dirty="0">
              <a:latin typeface="Tahoma" pitchFamily="34" charset="0"/>
              <a:ea typeface="HY견고딕" pitchFamily="18" charset="-127"/>
            </a:endParaRPr>
          </a:p>
        </p:txBody>
      </p:sp>
      <p:pic>
        <p:nvPicPr>
          <p:cNvPr id="85" name="Picture 14" descr="fla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996952"/>
            <a:ext cx="504056" cy="69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6" name="Group 732"/>
          <p:cNvGrpSpPr>
            <a:grpSpLocks/>
          </p:cNvGrpSpPr>
          <p:nvPr/>
        </p:nvGrpSpPr>
        <p:grpSpPr bwMode="auto">
          <a:xfrm rot="20180104">
            <a:off x="5101172" y="2963547"/>
            <a:ext cx="228600" cy="173038"/>
            <a:chOff x="3120" y="2256"/>
            <a:chExt cx="2208" cy="1440"/>
          </a:xfrm>
        </p:grpSpPr>
        <p:sp>
          <p:nvSpPr>
            <p:cNvPr id="87" name="Rectangle 733"/>
            <p:cNvSpPr>
              <a:spLocks noChangeArrowheads="1"/>
            </p:cNvSpPr>
            <p:nvPr/>
          </p:nvSpPr>
          <p:spPr bwMode="auto">
            <a:xfrm>
              <a:off x="3120" y="2256"/>
              <a:ext cx="220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8" name="Freeform 734"/>
            <p:cNvSpPr>
              <a:spLocks/>
            </p:cNvSpPr>
            <p:nvPr/>
          </p:nvSpPr>
          <p:spPr bwMode="auto">
            <a:xfrm>
              <a:off x="3120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9" name="Freeform 735"/>
            <p:cNvSpPr>
              <a:spLocks/>
            </p:cNvSpPr>
            <p:nvPr/>
          </p:nvSpPr>
          <p:spPr bwMode="auto">
            <a:xfrm flipH="1">
              <a:off x="4224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0" name="Rectangle 110"/>
          <p:cNvSpPr>
            <a:spLocks noChangeArrowheads="1"/>
          </p:cNvSpPr>
          <p:nvPr/>
        </p:nvSpPr>
        <p:spPr bwMode="auto">
          <a:xfrm rot="20259693">
            <a:off x="5048291" y="3196200"/>
            <a:ext cx="350257" cy="3019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비소</a:t>
            </a:r>
            <a:endParaRPr lang="en-US" altLang="ko-KR" sz="800" b="1" dirty="0" smtClean="0">
              <a:latin typeface="Tahoma" pitchFamily="34" charset="0"/>
              <a:ea typeface="HY견고딕" pitchFamily="18" charset="-127"/>
            </a:endParaRPr>
          </a:p>
          <a:p>
            <a:r>
              <a:rPr lang="en-US" altLang="ko-KR" sz="800" b="1" dirty="0" smtClean="0">
                <a:latin typeface="Tahoma" pitchFamily="34" charset="0"/>
                <a:ea typeface="HY견고딕" pitchFamily="18" charset="-127"/>
              </a:rPr>
              <a:t>76</a:t>
            </a:r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호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grpSp>
        <p:nvGrpSpPr>
          <p:cNvPr id="91" name="Group 4921"/>
          <p:cNvGrpSpPr>
            <a:grpSpLocks/>
          </p:cNvGrpSpPr>
          <p:nvPr/>
        </p:nvGrpSpPr>
        <p:grpSpPr bwMode="auto">
          <a:xfrm rot="20280000" flipH="1">
            <a:off x="4743367" y="2408446"/>
            <a:ext cx="360000" cy="216000"/>
            <a:chOff x="4388" y="2980"/>
            <a:chExt cx="744" cy="365"/>
          </a:xfrm>
        </p:grpSpPr>
        <p:sp>
          <p:nvSpPr>
            <p:cNvPr id="92" name="Line 4922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" name="Rectangle 4923"/>
            <p:cNvSpPr>
              <a:spLocks noChangeArrowheads="1"/>
            </p:cNvSpPr>
            <p:nvPr/>
          </p:nvSpPr>
          <p:spPr bwMode="auto">
            <a:xfrm>
              <a:off x="4538" y="3211"/>
              <a:ext cx="84" cy="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4" name="Rectangle 4924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" name="Rectangle 4925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6" name="Freeform 4926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" name="Freeform 4927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" name="Freeform 4928"/>
            <p:cNvSpPr>
              <a:spLocks/>
            </p:cNvSpPr>
            <p:nvPr/>
          </p:nvSpPr>
          <p:spPr bwMode="auto">
            <a:xfrm>
              <a:off x="4458" y="3091"/>
              <a:ext cx="54" cy="101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9" name="Freeform 4929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" name="Rectangle 4930"/>
            <p:cNvSpPr>
              <a:spLocks noChangeArrowheads="1"/>
            </p:cNvSpPr>
            <p:nvPr/>
          </p:nvSpPr>
          <p:spPr bwMode="auto">
            <a:xfrm>
              <a:off x="4391" y="3242"/>
              <a:ext cx="43" cy="53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101" name="Group 4931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128" name="Oval 4932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9" name="Oval 4933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02" name="Freeform 4934"/>
            <p:cNvSpPr>
              <a:spLocks/>
            </p:cNvSpPr>
            <p:nvPr/>
          </p:nvSpPr>
          <p:spPr bwMode="auto">
            <a:xfrm>
              <a:off x="4413" y="3094"/>
              <a:ext cx="48" cy="98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" name="Line 4935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" name="Freeform 4936"/>
            <p:cNvSpPr>
              <a:spLocks/>
            </p:cNvSpPr>
            <p:nvPr/>
          </p:nvSpPr>
          <p:spPr bwMode="auto">
            <a:xfrm>
              <a:off x="4527" y="3092"/>
              <a:ext cx="31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5" name="Line 4937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6" name="Rectangle 4938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" name="Line 4939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108" name="Group 4940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126" name="Oval 494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7" name="Oval 494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09" name="Oval 4943"/>
            <p:cNvSpPr>
              <a:spLocks noChangeArrowheads="1"/>
            </p:cNvSpPr>
            <p:nvPr/>
          </p:nvSpPr>
          <p:spPr bwMode="auto">
            <a:xfrm>
              <a:off x="4614" y="3196"/>
              <a:ext cx="41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0" name="Oval 4944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1" name="Oval 4945"/>
            <p:cNvSpPr>
              <a:spLocks noChangeArrowheads="1"/>
            </p:cNvSpPr>
            <p:nvPr/>
          </p:nvSpPr>
          <p:spPr bwMode="auto">
            <a:xfrm>
              <a:off x="4671" y="3202"/>
              <a:ext cx="40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2" name="Oval 4946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3" name="Oval 4947"/>
            <p:cNvSpPr>
              <a:spLocks noChangeArrowheads="1"/>
            </p:cNvSpPr>
            <p:nvPr/>
          </p:nvSpPr>
          <p:spPr bwMode="auto">
            <a:xfrm>
              <a:off x="4726" y="3196"/>
              <a:ext cx="41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4" name="Oval 4948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5" name="Oval 4949"/>
            <p:cNvSpPr>
              <a:spLocks noChangeArrowheads="1"/>
            </p:cNvSpPr>
            <p:nvPr/>
          </p:nvSpPr>
          <p:spPr bwMode="auto">
            <a:xfrm>
              <a:off x="4780" y="3203"/>
              <a:ext cx="40" cy="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6" name="Oval 4950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7" name="Rectangle 4951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8" name="Text Box 4952"/>
            <p:cNvSpPr txBox="1">
              <a:spLocks noChangeArrowheads="1"/>
            </p:cNvSpPr>
            <p:nvPr/>
          </p:nvSpPr>
          <p:spPr bwMode="auto">
            <a:xfrm>
              <a:off x="4788" y="2989"/>
              <a:ext cx="13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119" name="Group 4953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122" name="Freeform 4954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3" name="Oval 4955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4" name="Line 4956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5" name="Line 4957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20" name="AutoShape 4958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1" name="Oval 4959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30" name="Picture 96" descr="RWRFK0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008860">
            <a:off x="5102764" y="2202468"/>
            <a:ext cx="360000" cy="20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54" descr="RWRFK0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097321" flipH="1">
            <a:off x="5465568" y="2051836"/>
            <a:ext cx="345600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Rectangle 110"/>
          <p:cNvSpPr>
            <a:spLocks noChangeArrowheads="1"/>
          </p:cNvSpPr>
          <p:nvPr/>
        </p:nvSpPr>
        <p:spPr bwMode="auto">
          <a:xfrm rot="20113012">
            <a:off x="4602308" y="2220613"/>
            <a:ext cx="473326" cy="2486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err="1" smtClean="0">
                <a:latin typeface="Tahoma" pitchFamily="34" charset="0"/>
                <a:ea typeface="HY견고딕" pitchFamily="18" charset="-127"/>
              </a:rPr>
              <a:t>대응단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35" name="Rectangle 110"/>
          <p:cNvSpPr>
            <a:spLocks noChangeArrowheads="1"/>
          </p:cNvSpPr>
          <p:nvPr/>
        </p:nvSpPr>
        <p:spPr bwMode="auto">
          <a:xfrm rot="19314001">
            <a:off x="5821687" y="3715711"/>
            <a:ext cx="368082" cy="2014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대림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36" name="Rectangle 110"/>
          <p:cNvSpPr>
            <a:spLocks noChangeArrowheads="1"/>
          </p:cNvSpPr>
          <p:nvPr/>
        </p:nvSpPr>
        <p:spPr bwMode="auto">
          <a:xfrm rot="492081">
            <a:off x="3507334" y="4179586"/>
            <a:ext cx="445519" cy="2486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여의도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137" name="자유형 136"/>
          <p:cNvSpPr/>
          <p:nvPr/>
        </p:nvSpPr>
        <p:spPr>
          <a:xfrm>
            <a:off x="4608945" y="2904836"/>
            <a:ext cx="1062182" cy="743528"/>
          </a:xfrm>
          <a:custGeom>
            <a:avLst/>
            <a:gdLst>
              <a:gd name="connsiteX0" fmla="*/ 1062182 w 1062182"/>
              <a:gd name="connsiteY0" fmla="*/ 743528 h 743528"/>
              <a:gd name="connsiteX1" fmla="*/ 757382 w 1062182"/>
              <a:gd name="connsiteY1" fmla="*/ 96982 h 743528"/>
              <a:gd name="connsiteX2" fmla="*/ 387928 w 1062182"/>
              <a:gd name="connsiteY2" fmla="*/ 161637 h 743528"/>
              <a:gd name="connsiteX3" fmla="*/ 0 w 1062182"/>
              <a:gd name="connsiteY3" fmla="*/ 392546 h 743528"/>
              <a:gd name="connsiteX4" fmla="*/ 0 w 1062182"/>
              <a:gd name="connsiteY4" fmla="*/ 392546 h 74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2182" h="743528">
                <a:moveTo>
                  <a:pt x="1062182" y="743528"/>
                </a:moveTo>
                <a:cubicBezTo>
                  <a:pt x="965970" y="468746"/>
                  <a:pt x="869758" y="193964"/>
                  <a:pt x="757382" y="96982"/>
                </a:cubicBezTo>
                <a:cubicBezTo>
                  <a:pt x="645006" y="0"/>
                  <a:pt x="514158" y="112376"/>
                  <a:pt x="387928" y="161637"/>
                </a:cubicBezTo>
                <a:cubicBezTo>
                  <a:pt x="261698" y="210898"/>
                  <a:pt x="0" y="392546"/>
                  <a:pt x="0" y="392546"/>
                </a:cubicBezTo>
                <a:lnTo>
                  <a:pt x="0" y="39254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자유형 137"/>
          <p:cNvSpPr/>
          <p:nvPr/>
        </p:nvSpPr>
        <p:spPr>
          <a:xfrm>
            <a:off x="3870036" y="3482109"/>
            <a:ext cx="471055" cy="526473"/>
          </a:xfrm>
          <a:custGeom>
            <a:avLst/>
            <a:gdLst>
              <a:gd name="connsiteX0" fmla="*/ 0 w 471055"/>
              <a:gd name="connsiteY0" fmla="*/ 526473 h 526473"/>
              <a:gd name="connsiteX1" fmla="*/ 471055 w 471055"/>
              <a:gd name="connsiteY1" fmla="*/ 0 h 526473"/>
              <a:gd name="connsiteX2" fmla="*/ 471055 w 471055"/>
              <a:gd name="connsiteY2" fmla="*/ 0 h 52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055" h="526473">
                <a:moveTo>
                  <a:pt x="0" y="526473"/>
                </a:moveTo>
                <a:lnTo>
                  <a:pt x="471055" y="0"/>
                </a:lnTo>
                <a:lnTo>
                  <a:pt x="471055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자유형 140"/>
          <p:cNvSpPr/>
          <p:nvPr/>
        </p:nvSpPr>
        <p:spPr>
          <a:xfrm>
            <a:off x="4544291" y="2438400"/>
            <a:ext cx="774315" cy="794327"/>
          </a:xfrm>
          <a:custGeom>
            <a:avLst/>
            <a:gdLst>
              <a:gd name="connsiteX0" fmla="*/ 489527 w 774315"/>
              <a:gd name="connsiteY0" fmla="*/ 0 h 794327"/>
              <a:gd name="connsiteX1" fmla="*/ 692727 w 774315"/>
              <a:gd name="connsiteY1" fmla="*/ 314036 h 794327"/>
              <a:gd name="connsiteX2" fmla="*/ 0 w 774315"/>
              <a:gd name="connsiteY2" fmla="*/ 794327 h 79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4315" h="794327">
                <a:moveTo>
                  <a:pt x="489527" y="0"/>
                </a:moveTo>
                <a:cubicBezTo>
                  <a:pt x="631921" y="90824"/>
                  <a:pt x="774315" y="181648"/>
                  <a:pt x="692727" y="314036"/>
                </a:cubicBezTo>
                <a:cubicBezTo>
                  <a:pt x="611139" y="446424"/>
                  <a:pt x="305569" y="620375"/>
                  <a:pt x="0" y="794327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2" name="Picture 29" descr="굴절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9F4FC"/>
              </a:clrFrom>
              <a:clrTo>
                <a:srgbClr val="F9F4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983684">
            <a:off x="3724294" y="2349874"/>
            <a:ext cx="778288" cy="57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" name="Group 41"/>
          <p:cNvGrpSpPr>
            <a:grpSpLocks/>
          </p:cNvGrpSpPr>
          <p:nvPr/>
        </p:nvGrpSpPr>
        <p:grpSpPr bwMode="auto">
          <a:xfrm>
            <a:off x="4139952" y="3284984"/>
            <a:ext cx="360039" cy="360040"/>
            <a:chOff x="1248" y="1824"/>
            <a:chExt cx="686" cy="824"/>
          </a:xfrm>
        </p:grpSpPr>
        <p:pic>
          <p:nvPicPr>
            <p:cNvPr id="144" name="Picture 42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8" y="2120"/>
              <a:ext cx="480" cy="528"/>
            </a:xfrm>
            <a:prstGeom prst="rect">
              <a:avLst/>
            </a:prstGeom>
            <a:noFill/>
            <a:ln w="57150">
              <a:noFill/>
              <a:prstDash val="dash"/>
              <a:miter lim="800000"/>
              <a:headEnd/>
              <a:tailEnd/>
            </a:ln>
          </p:spPr>
        </p:pic>
        <p:grpSp>
          <p:nvGrpSpPr>
            <p:cNvPr id="145" name="Group 43"/>
            <p:cNvGrpSpPr>
              <a:grpSpLocks/>
            </p:cNvGrpSpPr>
            <p:nvPr/>
          </p:nvGrpSpPr>
          <p:grpSpPr bwMode="auto">
            <a:xfrm rot="739262">
              <a:off x="1573" y="1824"/>
              <a:ext cx="361" cy="351"/>
              <a:chOff x="1440" y="2208"/>
              <a:chExt cx="288" cy="336"/>
            </a:xfrm>
          </p:grpSpPr>
          <p:sp>
            <p:nvSpPr>
              <p:cNvPr id="146" name="Oval 44"/>
              <p:cNvSpPr>
                <a:spLocks noChangeArrowheads="1"/>
              </p:cNvSpPr>
              <p:nvPr/>
            </p:nvSpPr>
            <p:spPr bwMode="auto">
              <a:xfrm rot="20223063" flipH="1">
                <a:off x="1536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47" name="Oval 45"/>
              <p:cNvSpPr>
                <a:spLocks noChangeArrowheads="1"/>
              </p:cNvSpPr>
              <p:nvPr/>
            </p:nvSpPr>
            <p:spPr bwMode="auto">
              <a:xfrm rot="1872372" flipH="1">
                <a:off x="1536" y="244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48" name="Oval 46"/>
              <p:cNvSpPr>
                <a:spLocks noChangeArrowheads="1"/>
              </p:cNvSpPr>
              <p:nvPr/>
            </p:nvSpPr>
            <p:spPr bwMode="auto">
              <a:xfrm rot="19761875" flipH="1">
                <a:off x="1488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49" name="Oval 47"/>
              <p:cNvSpPr>
                <a:spLocks noChangeArrowheads="1"/>
              </p:cNvSpPr>
              <p:nvPr/>
            </p:nvSpPr>
            <p:spPr bwMode="auto">
              <a:xfrm flipH="1">
                <a:off x="1488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0" name="Oval 48"/>
              <p:cNvSpPr>
                <a:spLocks noChangeArrowheads="1"/>
              </p:cNvSpPr>
              <p:nvPr/>
            </p:nvSpPr>
            <p:spPr bwMode="auto">
              <a:xfrm rot="2281780" flipH="1">
                <a:off x="1632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1" name="Oval 49"/>
              <p:cNvSpPr>
                <a:spLocks noChangeArrowheads="1"/>
              </p:cNvSpPr>
              <p:nvPr/>
            </p:nvSpPr>
            <p:spPr bwMode="auto">
              <a:xfrm rot="1872372" flipH="1">
                <a:off x="1632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2" name="Oval 50"/>
              <p:cNvSpPr>
                <a:spLocks noChangeArrowheads="1"/>
              </p:cNvSpPr>
              <p:nvPr/>
            </p:nvSpPr>
            <p:spPr bwMode="auto">
              <a:xfrm rot="1872372" flipH="1">
                <a:off x="1584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3" name="Oval 51"/>
              <p:cNvSpPr>
                <a:spLocks noChangeArrowheads="1"/>
              </p:cNvSpPr>
              <p:nvPr/>
            </p:nvSpPr>
            <p:spPr bwMode="auto">
              <a:xfrm rot="2281780" flipH="1">
                <a:off x="1680" y="2208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4" name="Oval 52"/>
              <p:cNvSpPr>
                <a:spLocks noChangeArrowheads="1"/>
              </p:cNvSpPr>
              <p:nvPr/>
            </p:nvSpPr>
            <p:spPr bwMode="auto">
              <a:xfrm rot="20223063" flipH="1">
                <a:off x="1440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56" name="Group 601"/>
          <p:cNvGrpSpPr>
            <a:grpSpLocks/>
          </p:cNvGrpSpPr>
          <p:nvPr/>
        </p:nvGrpSpPr>
        <p:grpSpPr bwMode="auto">
          <a:xfrm>
            <a:off x="4427984" y="3140968"/>
            <a:ext cx="360040" cy="360039"/>
            <a:chOff x="2587" y="286"/>
            <a:chExt cx="562" cy="734"/>
          </a:xfrm>
        </p:grpSpPr>
        <p:pic>
          <p:nvPicPr>
            <p:cNvPr id="157" name="Picture 602" descr="man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777" y="610"/>
              <a:ext cx="372" cy="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8" name="Group 603"/>
            <p:cNvGrpSpPr>
              <a:grpSpLocks/>
            </p:cNvGrpSpPr>
            <p:nvPr/>
          </p:nvGrpSpPr>
          <p:grpSpPr bwMode="auto">
            <a:xfrm rot="-2935939">
              <a:off x="2611" y="262"/>
              <a:ext cx="288" cy="336"/>
              <a:chOff x="2016" y="2304"/>
              <a:chExt cx="288" cy="336"/>
            </a:xfrm>
          </p:grpSpPr>
          <p:sp>
            <p:nvSpPr>
              <p:cNvPr id="159" name="Oval 604"/>
              <p:cNvSpPr>
                <a:spLocks noChangeArrowheads="1"/>
              </p:cNvSpPr>
              <p:nvPr/>
            </p:nvSpPr>
            <p:spPr bwMode="auto">
              <a:xfrm rot="1376937">
                <a:off x="2160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0" name="Oval 605"/>
              <p:cNvSpPr>
                <a:spLocks noChangeArrowheads="1"/>
              </p:cNvSpPr>
              <p:nvPr/>
            </p:nvSpPr>
            <p:spPr bwMode="auto">
              <a:xfrm rot="-1872372">
                <a:off x="2160" y="254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1" name="Oval 606"/>
              <p:cNvSpPr>
                <a:spLocks noChangeArrowheads="1"/>
              </p:cNvSpPr>
              <p:nvPr/>
            </p:nvSpPr>
            <p:spPr bwMode="auto">
              <a:xfrm rot="1838125">
                <a:off x="2208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2" name="Oval 607"/>
              <p:cNvSpPr>
                <a:spLocks noChangeArrowheads="1"/>
              </p:cNvSpPr>
              <p:nvPr/>
            </p:nvSpPr>
            <p:spPr bwMode="auto">
              <a:xfrm>
                <a:off x="2208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3" name="Oval 608"/>
              <p:cNvSpPr>
                <a:spLocks noChangeArrowheads="1"/>
              </p:cNvSpPr>
              <p:nvPr/>
            </p:nvSpPr>
            <p:spPr bwMode="auto">
              <a:xfrm rot="-2281780">
                <a:off x="2064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4" name="Oval 609"/>
              <p:cNvSpPr>
                <a:spLocks noChangeArrowheads="1"/>
              </p:cNvSpPr>
              <p:nvPr/>
            </p:nvSpPr>
            <p:spPr bwMode="auto">
              <a:xfrm rot="-1872372">
                <a:off x="2064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5" name="Oval 610"/>
              <p:cNvSpPr>
                <a:spLocks noChangeArrowheads="1"/>
              </p:cNvSpPr>
              <p:nvPr/>
            </p:nvSpPr>
            <p:spPr bwMode="auto">
              <a:xfrm rot="-1872372">
                <a:off x="2112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6" name="Oval 611"/>
              <p:cNvSpPr>
                <a:spLocks noChangeArrowheads="1"/>
              </p:cNvSpPr>
              <p:nvPr/>
            </p:nvSpPr>
            <p:spPr bwMode="auto">
              <a:xfrm rot="-2281780">
                <a:off x="2016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7" name="Oval 612"/>
              <p:cNvSpPr>
                <a:spLocks noChangeArrowheads="1"/>
              </p:cNvSpPr>
              <p:nvPr/>
            </p:nvSpPr>
            <p:spPr bwMode="auto">
              <a:xfrm rot="1376937">
                <a:off x="2256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68" name="Group 6121"/>
          <p:cNvGrpSpPr>
            <a:grpSpLocks/>
          </p:cNvGrpSpPr>
          <p:nvPr/>
        </p:nvGrpSpPr>
        <p:grpSpPr bwMode="auto">
          <a:xfrm rot="4163064">
            <a:off x="3655681" y="2683881"/>
            <a:ext cx="824527" cy="367024"/>
            <a:chOff x="377" y="1699"/>
            <a:chExt cx="328" cy="59"/>
          </a:xfrm>
        </p:grpSpPr>
        <p:sp>
          <p:nvSpPr>
            <p:cNvPr id="169" name="Freeform 6122"/>
            <p:cNvSpPr>
              <a:spLocks/>
            </p:cNvSpPr>
            <p:nvPr/>
          </p:nvSpPr>
          <p:spPr bwMode="auto">
            <a:xfrm rot="21020382" flipH="1">
              <a:off x="377" y="1732"/>
              <a:ext cx="199" cy="25"/>
            </a:xfrm>
            <a:custGeom>
              <a:avLst/>
              <a:gdLst>
                <a:gd name="T0" fmla="*/ 86 w 303"/>
                <a:gd name="T1" fmla="*/ 1 h 113"/>
                <a:gd name="T2" fmla="*/ 9 w 303"/>
                <a:gd name="T3" fmla="*/ 0 h 113"/>
                <a:gd name="T4" fmla="*/ 4 w 303"/>
                <a:gd name="T5" fmla="*/ 0 h 113"/>
                <a:gd name="T6" fmla="*/ 1 w 303"/>
                <a:gd name="T7" fmla="*/ 0 h 113"/>
                <a:gd name="T8" fmla="*/ 0 w 303"/>
                <a:gd name="T9" fmla="*/ 0 h 113"/>
                <a:gd name="T10" fmla="*/ 1 w 303"/>
                <a:gd name="T11" fmla="*/ 1 h 113"/>
                <a:gd name="T12" fmla="*/ 3 w 303"/>
                <a:gd name="T13" fmla="*/ 1 h 113"/>
                <a:gd name="T14" fmla="*/ 5 w 303"/>
                <a:gd name="T15" fmla="*/ 1 h 113"/>
                <a:gd name="T16" fmla="*/ 9 w 303"/>
                <a:gd name="T17" fmla="*/ 1 h 113"/>
                <a:gd name="T18" fmla="*/ 17 w 303"/>
                <a:gd name="T19" fmla="*/ 1 h 113"/>
                <a:gd name="T20" fmla="*/ 86 w 303"/>
                <a:gd name="T21" fmla="*/ 1 h 1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3"/>
                <a:gd name="T34" fmla="*/ 0 h 113"/>
                <a:gd name="T35" fmla="*/ 303 w 303"/>
                <a:gd name="T36" fmla="*/ 113 h 1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3" h="113">
                  <a:moveTo>
                    <a:pt x="303" y="90"/>
                  </a:moveTo>
                  <a:lnTo>
                    <a:pt x="34" y="0"/>
                  </a:lnTo>
                  <a:lnTo>
                    <a:pt x="14" y="8"/>
                  </a:lnTo>
                  <a:lnTo>
                    <a:pt x="2" y="22"/>
                  </a:lnTo>
                  <a:lnTo>
                    <a:pt x="0" y="36"/>
                  </a:lnTo>
                  <a:lnTo>
                    <a:pt x="2" y="57"/>
                  </a:lnTo>
                  <a:lnTo>
                    <a:pt x="10" y="70"/>
                  </a:lnTo>
                  <a:lnTo>
                    <a:pt x="19" y="84"/>
                  </a:lnTo>
                  <a:lnTo>
                    <a:pt x="30" y="101"/>
                  </a:lnTo>
                  <a:lnTo>
                    <a:pt x="61" y="113"/>
                  </a:lnTo>
                  <a:lnTo>
                    <a:pt x="303" y="90"/>
                  </a:lnTo>
                  <a:close/>
                </a:path>
              </a:pathLst>
            </a:custGeom>
            <a:solidFill>
              <a:srgbClr val="0033CC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70" name="Group 6123"/>
            <p:cNvGrpSpPr>
              <a:grpSpLocks/>
            </p:cNvGrpSpPr>
            <p:nvPr/>
          </p:nvGrpSpPr>
          <p:grpSpPr bwMode="auto">
            <a:xfrm>
              <a:off x="444" y="1699"/>
              <a:ext cx="261" cy="59"/>
              <a:chOff x="444" y="1699"/>
              <a:chExt cx="261" cy="59"/>
            </a:xfrm>
          </p:grpSpPr>
          <p:sp>
            <p:nvSpPr>
              <p:cNvPr id="171" name="Freeform 6124"/>
              <p:cNvSpPr>
                <a:spLocks/>
              </p:cNvSpPr>
              <p:nvPr/>
            </p:nvSpPr>
            <p:spPr bwMode="auto">
              <a:xfrm rot="-1389153" flipH="1" flipV="1">
                <a:off x="621" y="1710"/>
                <a:ext cx="44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2" name="Freeform 6125"/>
              <p:cNvSpPr>
                <a:spLocks/>
              </p:cNvSpPr>
              <p:nvPr/>
            </p:nvSpPr>
            <p:spPr bwMode="auto">
              <a:xfrm rot="-953535" flipH="1" flipV="1">
                <a:off x="625" y="172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3" name="Freeform 6126"/>
              <p:cNvSpPr>
                <a:spLocks/>
              </p:cNvSpPr>
              <p:nvPr/>
            </p:nvSpPr>
            <p:spPr bwMode="auto">
              <a:xfrm rot="-2497103" flipH="1" flipV="1">
                <a:off x="608" y="1705"/>
                <a:ext cx="20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4" name="Freeform 6127"/>
              <p:cNvSpPr>
                <a:spLocks/>
              </p:cNvSpPr>
              <p:nvPr/>
            </p:nvSpPr>
            <p:spPr bwMode="auto">
              <a:xfrm rot="-1853698" flipH="1" flipV="1">
                <a:off x="634" y="1700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5" name="Freeform 6128"/>
              <p:cNvSpPr>
                <a:spLocks/>
              </p:cNvSpPr>
              <p:nvPr/>
            </p:nvSpPr>
            <p:spPr bwMode="auto">
              <a:xfrm rot="-1853216" flipH="1" flipV="1">
                <a:off x="626" y="1702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6" name="Freeform 6129"/>
              <p:cNvSpPr>
                <a:spLocks/>
              </p:cNvSpPr>
              <p:nvPr/>
            </p:nvSpPr>
            <p:spPr bwMode="auto">
              <a:xfrm rot="-1882659" flipH="1" flipV="1">
                <a:off x="617" y="170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7" name="Freeform 6130"/>
              <p:cNvSpPr>
                <a:spLocks/>
              </p:cNvSpPr>
              <p:nvPr/>
            </p:nvSpPr>
            <p:spPr bwMode="auto">
              <a:xfrm rot="-766207" flipH="1" flipV="1">
                <a:off x="602" y="1722"/>
                <a:ext cx="42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8" name="Freeform 6131"/>
              <p:cNvSpPr>
                <a:spLocks/>
              </p:cNvSpPr>
              <p:nvPr/>
            </p:nvSpPr>
            <p:spPr bwMode="auto">
              <a:xfrm rot="-1124684" flipH="1" flipV="1">
                <a:off x="632" y="1712"/>
                <a:ext cx="2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9" name="Freeform 6132"/>
              <p:cNvSpPr>
                <a:spLocks/>
              </p:cNvSpPr>
              <p:nvPr/>
            </p:nvSpPr>
            <p:spPr bwMode="auto">
              <a:xfrm rot="-640302" flipH="1" flipV="1">
                <a:off x="567" y="1741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0" name="Freeform 6133"/>
              <p:cNvSpPr>
                <a:spLocks/>
              </p:cNvSpPr>
              <p:nvPr/>
            </p:nvSpPr>
            <p:spPr bwMode="auto">
              <a:xfrm rot="-1739674" flipH="1" flipV="1">
                <a:off x="644" y="1701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1" name="Freeform 6134"/>
              <p:cNvSpPr>
                <a:spLocks/>
              </p:cNvSpPr>
              <p:nvPr/>
            </p:nvSpPr>
            <p:spPr bwMode="auto">
              <a:xfrm rot="-1472008" flipH="1" flipV="1">
                <a:off x="627" y="1704"/>
                <a:ext cx="45" cy="1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2" name="Freeform 6135"/>
              <p:cNvSpPr>
                <a:spLocks/>
              </p:cNvSpPr>
              <p:nvPr/>
            </p:nvSpPr>
            <p:spPr bwMode="auto">
              <a:xfrm rot="-1733777" flipH="1" flipV="1">
                <a:off x="635" y="1701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3" name="Freeform 6136"/>
              <p:cNvSpPr>
                <a:spLocks/>
              </p:cNvSpPr>
              <p:nvPr/>
            </p:nvSpPr>
            <p:spPr bwMode="auto">
              <a:xfrm rot="-905366" flipH="1" flipV="1">
                <a:off x="598" y="1729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" name="Freeform 6137"/>
              <p:cNvSpPr>
                <a:spLocks/>
              </p:cNvSpPr>
              <p:nvPr/>
            </p:nvSpPr>
            <p:spPr bwMode="auto">
              <a:xfrm rot="-1001823" flipH="1" flipV="1">
                <a:off x="567" y="174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5" name="Freeform 6138"/>
              <p:cNvSpPr>
                <a:spLocks/>
              </p:cNvSpPr>
              <p:nvPr/>
            </p:nvSpPr>
            <p:spPr bwMode="auto">
              <a:xfrm rot="-2497103" flipH="1" flipV="1">
                <a:off x="602" y="170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6" name="Freeform 6139"/>
              <p:cNvSpPr>
                <a:spLocks/>
              </p:cNvSpPr>
              <p:nvPr/>
            </p:nvSpPr>
            <p:spPr bwMode="auto">
              <a:xfrm rot="-640302" flipH="1" flipV="1">
                <a:off x="592" y="1734"/>
                <a:ext cx="26" cy="2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7" name="Freeform 6140"/>
              <p:cNvSpPr>
                <a:spLocks/>
              </p:cNvSpPr>
              <p:nvPr/>
            </p:nvSpPr>
            <p:spPr bwMode="auto">
              <a:xfrm rot="-799836" flipH="1" flipV="1">
                <a:off x="589" y="174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8" name="Freeform 6141"/>
              <p:cNvSpPr>
                <a:spLocks/>
              </p:cNvSpPr>
              <p:nvPr/>
            </p:nvSpPr>
            <p:spPr bwMode="auto">
              <a:xfrm rot="-953535" flipH="1" flipV="1">
                <a:off x="636" y="1716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9" name="Freeform 6142"/>
              <p:cNvSpPr>
                <a:spLocks/>
              </p:cNvSpPr>
              <p:nvPr/>
            </p:nvSpPr>
            <p:spPr bwMode="auto">
              <a:xfrm rot="-953535" flipH="1" flipV="1">
                <a:off x="621" y="1725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0" name="Freeform 6143"/>
              <p:cNvSpPr>
                <a:spLocks/>
              </p:cNvSpPr>
              <p:nvPr/>
            </p:nvSpPr>
            <p:spPr bwMode="auto">
              <a:xfrm rot="-799836" flipH="1" flipV="1">
                <a:off x="612" y="173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1" name="Freeform 6144"/>
              <p:cNvSpPr>
                <a:spLocks/>
              </p:cNvSpPr>
              <p:nvPr/>
            </p:nvSpPr>
            <p:spPr bwMode="auto">
              <a:xfrm rot="-1763197" flipH="1" flipV="1">
                <a:off x="642" y="1705"/>
                <a:ext cx="15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2" name="Freeform 6145"/>
              <p:cNvSpPr>
                <a:spLocks/>
              </p:cNvSpPr>
              <p:nvPr/>
            </p:nvSpPr>
            <p:spPr bwMode="auto">
              <a:xfrm rot="-452985" flipH="1" flipV="1">
                <a:off x="578" y="1738"/>
                <a:ext cx="41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3" name="Freeform 6146"/>
              <p:cNvSpPr>
                <a:spLocks/>
              </p:cNvSpPr>
              <p:nvPr/>
            </p:nvSpPr>
            <p:spPr bwMode="auto">
              <a:xfrm rot="-905366" flipH="1" flipV="1">
                <a:off x="628" y="1720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4" name="Freeform 6147"/>
              <p:cNvSpPr>
                <a:spLocks/>
              </p:cNvSpPr>
              <p:nvPr/>
            </p:nvSpPr>
            <p:spPr bwMode="auto">
              <a:xfrm rot="-1044739" flipH="1" flipV="1">
                <a:off x="638" y="1712"/>
                <a:ext cx="34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5" name="Freeform 6148"/>
              <p:cNvSpPr>
                <a:spLocks/>
              </p:cNvSpPr>
              <p:nvPr/>
            </p:nvSpPr>
            <p:spPr bwMode="auto">
              <a:xfrm rot="-1124684" flipH="1" flipV="1">
                <a:off x="649" y="1707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6" name="Freeform 6149"/>
              <p:cNvSpPr>
                <a:spLocks/>
              </p:cNvSpPr>
              <p:nvPr/>
            </p:nvSpPr>
            <p:spPr bwMode="auto">
              <a:xfrm rot="-953535" flipH="1" flipV="1">
                <a:off x="647" y="1715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" name="Freeform 6150"/>
              <p:cNvSpPr>
                <a:spLocks/>
              </p:cNvSpPr>
              <p:nvPr/>
            </p:nvSpPr>
            <p:spPr bwMode="auto">
              <a:xfrm rot="-953535" flipH="1" flipV="1">
                <a:off x="631" y="1726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8" name="Freeform 6151"/>
              <p:cNvSpPr>
                <a:spLocks/>
              </p:cNvSpPr>
              <p:nvPr/>
            </p:nvSpPr>
            <p:spPr bwMode="auto">
              <a:xfrm rot="-640302" flipH="1" flipV="1">
                <a:off x="557" y="1746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9" name="Freeform 6152"/>
              <p:cNvSpPr>
                <a:spLocks/>
              </p:cNvSpPr>
              <p:nvPr/>
            </p:nvSpPr>
            <p:spPr bwMode="auto">
              <a:xfrm rot="-640302" flipH="1" flipV="1">
                <a:off x="609" y="1732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0" name="Freeform 6153"/>
              <p:cNvSpPr>
                <a:spLocks/>
              </p:cNvSpPr>
              <p:nvPr/>
            </p:nvSpPr>
            <p:spPr bwMode="auto">
              <a:xfrm rot="20566717" flipH="1">
                <a:off x="532" y="1734"/>
                <a:ext cx="41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1" name="Freeform 6154"/>
              <p:cNvSpPr>
                <a:spLocks/>
              </p:cNvSpPr>
              <p:nvPr/>
            </p:nvSpPr>
            <p:spPr bwMode="auto">
              <a:xfrm rot="20911131" flipH="1">
                <a:off x="528" y="1736"/>
                <a:ext cx="49" cy="0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2" name="Freeform 6155"/>
              <p:cNvSpPr>
                <a:spLocks/>
              </p:cNvSpPr>
              <p:nvPr/>
            </p:nvSpPr>
            <p:spPr bwMode="auto">
              <a:xfrm rot="20475512" flipH="1">
                <a:off x="526" y="1735"/>
                <a:ext cx="1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3" name="Freeform 6156"/>
              <p:cNvSpPr>
                <a:spLocks/>
              </p:cNvSpPr>
              <p:nvPr/>
            </p:nvSpPr>
            <p:spPr bwMode="auto">
              <a:xfrm rot="419080" flipH="1">
                <a:off x="520" y="1746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4" name="Freeform 6157"/>
              <p:cNvSpPr>
                <a:spLocks/>
              </p:cNvSpPr>
              <p:nvPr/>
            </p:nvSpPr>
            <p:spPr bwMode="auto">
              <a:xfrm rot="21375675" flipH="1">
                <a:off x="548" y="1740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5" name="Freeform 6158"/>
              <p:cNvSpPr>
                <a:spLocks/>
              </p:cNvSpPr>
              <p:nvPr/>
            </p:nvSpPr>
            <p:spPr bwMode="auto">
              <a:xfrm rot="21375193" flipH="1">
                <a:off x="539" y="1741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6" name="Freeform 6159"/>
              <p:cNvSpPr>
                <a:spLocks/>
              </p:cNvSpPr>
              <p:nvPr/>
            </p:nvSpPr>
            <p:spPr bwMode="auto">
              <a:xfrm rot="21404637" flipH="1">
                <a:off x="532" y="1743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7" name="Freeform 6160"/>
              <p:cNvSpPr>
                <a:spLocks/>
              </p:cNvSpPr>
              <p:nvPr/>
            </p:nvSpPr>
            <p:spPr bwMode="auto">
              <a:xfrm rot="20288184" flipH="1">
                <a:off x="501" y="1738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8" name="Freeform 6161"/>
              <p:cNvSpPr>
                <a:spLocks/>
              </p:cNvSpPr>
              <p:nvPr/>
            </p:nvSpPr>
            <p:spPr bwMode="auto">
              <a:xfrm rot="20646661" flipH="1">
                <a:off x="538" y="173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9" name="Freeform 6162"/>
              <p:cNvSpPr>
                <a:spLocks/>
              </p:cNvSpPr>
              <p:nvPr/>
            </p:nvSpPr>
            <p:spPr bwMode="auto">
              <a:xfrm rot="20162280" flipH="1">
                <a:off x="455" y="1743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0" name="Freeform 6163"/>
              <p:cNvSpPr>
                <a:spLocks/>
              </p:cNvSpPr>
              <p:nvPr/>
            </p:nvSpPr>
            <p:spPr bwMode="auto">
              <a:xfrm rot="21261651" flipH="1">
                <a:off x="557" y="1736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1" name="Freeform 6164"/>
              <p:cNvSpPr>
                <a:spLocks/>
              </p:cNvSpPr>
              <p:nvPr/>
            </p:nvSpPr>
            <p:spPr bwMode="auto">
              <a:xfrm rot="20993985" flipH="1">
                <a:off x="538" y="1736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2" name="Freeform 6165"/>
              <p:cNvSpPr>
                <a:spLocks/>
              </p:cNvSpPr>
              <p:nvPr/>
            </p:nvSpPr>
            <p:spPr bwMode="auto">
              <a:xfrm rot="21255754" flipH="1">
                <a:off x="549" y="1738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3" name="Freeform 6166"/>
              <p:cNvSpPr>
                <a:spLocks/>
              </p:cNvSpPr>
              <p:nvPr/>
            </p:nvSpPr>
            <p:spPr bwMode="auto">
              <a:xfrm rot="20427343" flipH="1">
                <a:off x="494" y="1738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4" name="Freeform 6167"/>
              <p:cNvSpPr>
                <a:spLocks/>
              </p:cNvSpPr>
              <p:nvPr/>
            </p:nvSpPr>
            <p:spPr bwMode="auto">
              <a:xfrm rot="419080" flipH="1">
                <a:off x="517" y="1748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" name="Freeform 6168"/>
              <p:cNvSpPr>
                <a:spLocks/>
              </p:cNvSpPr>
              <p:nvPr/>
            </p:nvSpPr>
            <p:spPr bwMode="auto">
              <a:xfrm rot="20162280" flipH="1">
                <a:off x="484" y="1738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6" name="Freeform 6169"/>
              <p:cNvSpPr>
                <a:spLocks/>
              </p:cNvSpPr>
              <p:nvPr/>
            </p:nvSpPr>
            <p:spPr bwMode="auto">
              <a:xfrm rot="20321813" flipH="1">
                <a:off x="476" y="1738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7" name="Freeform 6170"/>
              <p:cNvSpPr>
                <a:spLocks/>
              </p:cNvSpPr>
              <p:nvPr/>
            </p:nvSpPr>
            <p:spPr bwMode="auto">
              <a:xfrm rot="20475512" flipH="1">
                <a:off x="539" y="1734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8" name="Freeform 6171"/>
              <p:cNvSpPr>
                <a:spLocks/>
              </p:cNvSpPr>
              <p:nvPr/>
            </p:nvSpPr>
            <p:spPr bwMode="auto">
              <a:xfrm rot="20475512" flipH="1">
                <a:off x="518" y="1734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9" name="Freeform 6172"/>
              <p:cNvSpPr>
                <a:spLocks/>
              </p:cNvSpPr>
              <p:nvPr/>
            </p:nvSpPr>
            <p:spPr bwMode="auto">
              <a:xfrm rot="20321813" flipH="1">
                <a:off x="506" y="1735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0" name="Freeform 6173"/>
              <p:cNvSpPr>
                <a:spLocks/>
              </p:cNvSpPr>
              <p:nvPr/>
            </p:nvSpPr>
            <p:spPr bwMode="auto">
              <a:xfrm rot="21285174" flipH="1">
                <a:off x="553" y="1736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1" name="Freeform 6174"/>
              <p:cNvSpPr>
                <a:spLocks/>
              </p:cNvSpPr>
              <p:nvPr/>
            </p:nvSpPr>
            <p:spPr bwMode="auto">
              <a:xfrm rot="19974962" flipH="1">
                <a:off x="466" y="1739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2" name="Freeform 6175"/>
              <p:cNvSpPr>
                <a:spLocks/>
              </p:cNvSpPr>
              <p:nvPr/>
            </p:nvSpPr>
            <p:spPr bwMode="auto">
              <a:xfrm rot="20427343" flipH="1">
                <a:off x="527" y="1732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3" name="Freeform 6176"/>
              <p:cNvSpPr>
                <a:spLocks/>
              </p:cNvSpPr>
              <p:nvPr/>
            </p:nvSpPr>
            <p:spPr bwMode="auto">
              <a:xfrm rot="20566717" flipH="1">
                <a:off x="542" y="1732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4" name="Freeform 6177"/>
              <p:cNvSpPr>
                <a:spLocks/>
              </p:cNvSpPr>
              <p:nvPr/>
            </p:nvSpPr>
            <p:spPr bwMode="auto">
              <a:xfrm rot="20646661" flipH="1">
                <a:off x="556" y="1732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5" name="Freeform 6178"/>
              <p:cNvSpPr>
                <a:spLocks/>
              </p:cNvSpPr>
              <p:nvPr/>
            </p:nvSpPr>
            <p:spPr bwMode="auto">
              <a:xfrm rot="20475512" flipH="1">
                <a:off x="551" y="173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" name="Freeform 6179"/>
              <p:cNvSpPr>
                <a:spLocks/>
              </p:cNvSpPr>
              <p:nvPr/>
            </p:nvSpPr>
            <p:spPr bwMode="auto">
              <a:xfrm rot="20475512" flipH="1">
                <a:off x="527" y="1732"/>
                <a:ext cx="1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7" name="Freeform 6180"/>
              <p:cNvSpPr>
                <a:spLocks/>
              </p:cNvSpPr>
              <p:nvPr/>
            </p:nvSpPr>
            <p:spPr bwMode="auto">
              <a:xfrm rot="20162280" flipH="1">
                <a:off x="502" y="1735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8" name="Freeform 6181"/>
              <p:cNvSpPr>
                <a:spLocks/>
              </p:cNvSpPr>
              <p:nvPr/>
            </p:nvSpPr>
            <p:spPr bwMode="auto">
              <a:xfrm rot="20566717" flipH="1">
                <a:off x="649" y="1707"/>
                <a:ext cx="41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9" name="Freeform 6182"/>
              <p:cNvSpPr>
                <a:spLocks/>
              </p:cNvSpPr>
              <p:nvPr/>
            </p:nvSpPr>
            <p:spPr bwMode="auto">
              <a:xfrm rot="20911131" flipH="1">
                <a:off x="646" y="1710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0" name="Freeform 6183"/>
              <p:cNvSpPr>
                <a:spLocks/>
              </p:cNvSpPr>
              <p:nvPr/>
            </p:nvSpPr>
            <p:spPr bwMode="auto">
              <a:xfrm rot="20475512" flipH="1">
                <a:off x="642" y="1705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1" name="Freeform 6184"/>
              <p:cNvSpPr>
                <a:spLocks/>
              </p:cNvSpPr>
              <p:nvPr/>
            </p:nvSpPr>
            <p:spPr bwMode="auto">
              <a:xfrm rot="419080" flipH="1">
                <a:off x="640" y="1726"/>
                <a:ext cx="24" cy="3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2" name="Freeform 6185"/>
              <p:cNvSpPr>
                <a:spLocks/>
              </p:cNvSpPr>
              <p:nvPr/>
            </p:nvSpPr>
            <p:spPr bwMode="auto">
              <a:xfrm rot="21375675" flipH="1">
                <a:off x="667" y="1718"/>
                <a:ext cx="31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3" name="Freeform 6186"/>
              <p:cNvSpPr>
                <a:spLocks/>
              </p:cNvSpPr>
              <p:nvPr/>
            </p:nvSpPr>
            <p:spPr bwMode="auto">
              <a:xfrm rot="21375193" flipH="1">
                <a:off x="658" y="1721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4" name="Freeform 6187"/>
              <p:cNvSpPr>
                <a:spLocks/>
              </p:cNvSpPr>
              <p:nvPr/>
            </p:nvSpPr>
            <p:spPr bwMode="auto">
              <a:xfrm rot="21404637" flipH="1">
                <a:off x="652" y="172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5" name="Freeform 6188"/>
              <p:cNvSpPr>
                <a:spLocks/>
              </p:cNvSpPr>
              <p:nvPr/>
            </p:nvSpPr>
            <p:spPr bwMode="auto">
              <a:xfrm rot="20288184" flipH="1">
                <a:off x="617" y="1709"/>
                <a:ext cx="47" cy="0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6" name="Freeform 6189"/>
              <p:cNvSpPr>
                <a:spLocks/>
              </p:cNvSpPr>
              <p:nvPr/>
            </p:nvSpPr>
            <p:spPr bwMode="auto">
              <a:xfrm rot="20646661" flipH="1">
                <a:off x="656" y="1708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7" name="Freeform 6190"/>
              <p:cNvSpPr>
                <a:spLocks/>
              </p:cNvSpPr>
              <p:nvPr/>
            </p:nvSpPr>
            <p:spPr bwMode="auto">
              <a:xfrm rot="20162280" flipH="1">
                <a:off x="570" y="1712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8" name="Freeform 6191"/>
              <p:cNvSpPr>
                <a:spLocks/>
              </p:cNvSpPr>
              <p:nvPr/>
            </p:nvSpPr>
            <p:spPr bwMode="auto">
              <a:xfrm rot="21261651" flipH="1">
                <a:off x="676" y="1713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9" name="Freeform 6192"/>
              <p:cNvSpPr>
                <a:spLocks/>
              </p:cNvSpPr>
              <p:nvPr/>
            </p:nvSpPr>
            <p:spPr bwMode="auto">
              <a:xfrm rot="20993985" flipH="1">
                <a:off x="656" y="1712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0" name="Freeform 6193"/>
              <p:cNvSpPr>
                <a:spLocks/>
              </p:cNvSpPr>
              <p:nvPr/>
            </p:nvSpPr>
            <p:spPr bwMode="auto">
              <a:xfrm rot="21255754" flipH="1">
                <a:off x="668" y="1715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1" name="Freeform 6194"/>
              <p:cNvSpPr>
                <a:spLocks/>
              </p:cNvSpPr>
              <p:nvPr/>
            </p:nvSpPr>
            <p:spPr bwMode="auto">
              <a:xfrm rot="20427343" flipH="1">
                <a:off x="610" y="1708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2" name="Freeform 6195"/>
              <p:cNvSpPr>
                <a:spLocks/>
              </p:cNvSpPr>
              <p:nvPr/>
            </p:nvSpPr>
            <p:spPr bwMode="auto">
              <a:xfrm rot="20523800" flipH="1">
                <a:off x="570" y="171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3" name="Freeform 6196"/>
              <p:cNvSpPr>
                <a:spLocks/>
              </p:cNvSpPr>
              <p:nvPr/>
            </p:nvSpPr>
            <p:spPr bwMode="auto">
              <a:xfrm rot="419080" flipH="1">
                <a:off x="637" y="1730"/>
                <a:ext cx="16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4" name="Freeform 6197"/>
              <p:cNvSpPr>
                <a:spLocks/>
              </p:cNvSpPr>
              <p:nvPr/>
            </p:nvSpPr>
            <p:spPr bwMode="auto">
              <a:xfrm rot="20162280" flipH="1">
                <a:off x="599" y="1707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5" name="Freeform 6198"/>
              <p:cNvSpPr>
                <a:spLocks/>
              </p:cNvSpPr>
              <p:nvPr/>
            </p:nvSpPr>
            <p:spPr bwMode="auto">
              <a:xfrm rot="20321813" flipH="1">
                <a:off x="591" y="1704"/>
                <a:ext cx="17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6" name="Freeform 6199"/>
              <p:cNvSpPr>
                <a:spLocks/>
              </p:cNvSpPr>
              <p:nvPr/>
            </p:nvSpPr>
            <p:spPr bwMode="auto">
              <a:xfrm rot="20475512" flipH="1">
                <a:off x="655" y="1704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7" name="Freeform 6200"/>
              <p:cNvSpPr>
                <a:spLocks/>
              </p:cNvSpPr>
              <p:nvPr/>
            </p:nvSpPr>
            <p:spPr bwMode="auto">
              <a:xfrm rot="20475512" flipH="1">
                <a:off x="634" y="1703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8" name="Freeform 6201"/>
              <p:cNvSpPr>
                <a:spLocks/>
              </p:cNvSpPr>
              <p:nvPr/>
            </p:nvSpPr>
            <p:spPr bwMode="auto">
              <a:xfrm rot="20321813" flipH="1">
                <a:off x="621" y="1703"/>
                <a:ext cx="17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9" name="Freeform 6202"/>
              <p:cNvSpPr>
                <a:spLocks/>
              </p:cNvSpPr>
              <p:nvPr/>
            </p:nvSpPr>
            <p:spPr bwMode="auto">
              <a:xfrm rot="21285174" flipH="1">
                <a:off x="671" y="1711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0" name="Freeform 6203"/>
              <p:cNvSpPr>
                <a:spLocks/>
              </p:cNvSpPr>
              <p:nvPr/>
            </p:nvSpPr>
            <p:spPr bwMode="auto">
              <a:xfrm rot="19974962" flipH="1">
                <a:off x="581" y="1707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1" name="Freeform 6204"/>
              <p:cNvSpPr>
                <a:spLocks/>
              </p:cNvSpPr>
              <p:nvPr/>
            </p:nvSpPr>
            <p:spPr bwMode="auto">
              <a:xfrm rot="20427343" flipH="1">
                <a:off x="642" y="1701"/>
                <a:ext cx="31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2" name="Freeform 6205"/>
              <p:cNvSpPr>
                <a:spLocks/>
              </p:cNvSpPr>
              <p:nvPr/>
            </p:nvSpPr>
            <p:spPr bwMode="auto">
              <a:xfrm rot="20566717" flipH="1">
                <a:off x="659" y="1704"/>
                <a:ext cx="38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3" name="Freeform 6206"/>
              <p:cNvSpPr>
                <a:spLocks/>
              </p:cNvSpPr>
              <p:nvPr/>
            </p:nvSpPr>
            <p:spPr bwMode="auto">
              <a:xfrm rot="20646661" flipH="1">
                <a:off x="672" y="1705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4" name="Freeform 6207"/>
              <p:cNvSpPr>
                <a:spLocks/>
              </p:cNvSpPr>
              <p:nvPr/>
            </p:nvSpPr>
            <p:spPr bwMode="auto">
              <a:xfrm rot="20475512" flipH="1">
                <a:off x="667" y="170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5" name="Freeform 6208"/>
              <p:cNvSpPr>
                <a:spLocks/>
              </p:cNvSpPr>
              <p:nvPr/>
            </p:nvSpPr>
            <p:spPr bwMode="auto">
              <a:xfrm rot="20475512" flipH="1">
                <a:off x="642" y="1699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6" name="Freeform 6209"/>
              <p:cNvSpPr>
                <a:spLocks/>
              </p:cNvSpPr>
              <p:nvPr/>
            </p:nvSpPr>
            <p:spPr bwMode="auto">
              <a:xfrm rot="20162280" flipH="1">
                <a:off x="616" y="1701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7" name="Freeform 6210"/>
              <p:cNvSpPr>
                <a:spLocks/>
              </p:cNvSpPr>
              <p:nvPr/>
            </p:nvSpPr>
            <p:spPr bwMode="auto">
              <a:xfrm rot="20566717" flipH="1">
                <a:off x="601" y="1717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8" name="Freeform 6211"/>
              <p:cNvSpPr>
                <a:spLocks/>
              </p:cNvSpPr>
              <p:nvPr/>
            </p:nvSpPr>
            <p:spPr bwMode="auto">
              <a:xfrm rot="20911131" flipH="1">
                <a:off x="599" y="1720"/>
                <a:ext cx="42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9" name="Freeform 6212"/>
              <p:cNvSpPr>
                <a:spLocks/>
              </p:cNvSpPr>
              <p:nvPr/>
            </p:nvSpPr>
            <p:spPr bwMode="auto">
              <a:xfrm rot="20475512" flipH="1">
                <a:off x="596" y="1716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0" name="Freeform 6213"/>
              <p:cNvSpPr>
                <a:spLocks/>
              </p:cNvSpPr>
              <p:nvPr/>
            </p:nvSpPr>
            <p:spPr bwMode="auto">
              <a:xfrm rot="419080" flipH="1">
                <a:off x="593" y="1732"/>
                <a:ext cx="21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1" name="Freeform 6214"/>
              <p:cNvSpPr>
                <a:spLocks/>
              </p:cNvSpPr>
              <p:nvPr/>
            </p:nvSpPr>
            <p:spPr bwMode="auto">
              <a:xfrm rot="21375675" flipH="1">
                <a:off x="617" y="1726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2" name="Freeform 6215"/>
              <p:cNvSpPr>
                <a:spLocks/>
              </p:cNvSpPr>
              <p:nvPr/>
            </p:nvSpPr>
            <p:spPr bwMode="auto">
              <a:xfrm rot="21375193" flipH="1">
                <a:off x="610" y="1728"/>
                <a:ext cx="2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3" name="Freeform 6216"/>
              <p:cNvSpPr>
                <a:spLocks/>
              </p:cNvSpPr>
              <p:nvPr/>
            </p:nvSpPr>
            <p:spPr bwMode="auto">
              <a:xfrm rot="21404637" flipH="1">
                <a:off x="604" y="173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4" name="Freeform 6217"/>
              <p:cNvSpPr>
                <a:spLocks/>
              </p:cNvSpPr>
              <p:nvPr/>
            </p:nvSpPr>
            <p:spPr bwMode="auto">
              <a:xfrm rot="20288184" flipH="1">
                <a:off x="575" y="1719"/>
                <a:ext cx="40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5" name="Freeform 6218"/>
              <p:cNvSpPr>
                <a:spLocks/>
              </p:cNvSpPr>
              <p:nvPr/>
            </p:nvSpPr>
            <p:spPr bwMode="auto">
              <a:xfrm rot="20646661" flipH="1">
                <a:off x="608" y="1718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6" name="Freeform 6219"/>
              <p:cNvSpPr>
                <a:spLocks/>
              </p:cNvSpPr>
              <p:nvPr/>
            </p:nvSpPr>
            <p:spPr bwMode="auto">
              <a:xfrm rot="20162280" flipH="1">
                <a:off x="535" y="1723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7" name="Freeform 6220"/>
              <p:cNvSpPr>
                <a:spLocks/>
              </p:cNvSpPr>
              <p:nvPr/>
            </p:nvSpPr>
            <p:spPr bwMode="auto">
              <a:xfrm rot="21261651" flipH="1">
                <a:off x="624" y="1722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8" name="Freeform 6221"/>
              <p:cNvSpPr>
                <a:spLocks/>
              </p:cNvSpPr>
              <p:nvPr/>
            </p:nvSpPr>
            <p:spPr bwMode="auto">
              <a:xfrm rot="20993985" flipH="1">
                <a:off x="608" y="1721"/>
                <a:ext cx="42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9" name="Freeform 6222"/>
              <p:cNvSpPr>
                <a:spLocks/>
              </p:cNvSpPr>
              <p:nvPr/>
            </p:nvSpPr>
            <p:spPr bwMode="auto">
              <a:xfrm rot="21255754" flipH="1">
                <a:off x="617" y="1724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0" name="Freeform 6223"/>
              <p:cNvSpPr>
                <a:spLocks/>
              </p:cNvSpPr>
              <p:nvPr/>
            </p:nvSpPr>
            <p:spPr bwMode="auto">
              <a:xfrm rot="20427343" flipH="1">
                <a:off x="568" y="1720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1" name="Freeform 6224"/>
              <p:cNvSpPr>
                <a:spLocks/>
              </p:cNvSpPr>
              <p:nvPr/>
            </p:nvSpPr>
            <p:spPr bwMode="auto">
              <a:xfrm rot="20523800" flipH="1">
                <a:off x="534" y="1722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2" name="Freeform 6225"/>
              <p:cNvSpPr>
                <a:spLocks/>
              </p:cNvSpPr>
              <p:nvPr/>
            </p:nvSpPr>
            <p:spPr bwMode="auto">
              <a:xfrm rot="419080" flipH="1">
                <a:off x="591" y="1735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3" name="Freeform 6226"/>
              <p:cNvSpPr>
                <a:spLocks/>
              </p:cNvSpPr>
              <p:nvPr/>
            </p:nvSpPr>
            <p:spPr bwMode="auto">
              <a:xfrm rot="20162280" flipH="1">
                <a:off x="559" y="1718"/>
                <a:ext cx="2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4" name="Freeform 6227"/>
              <p:cNvSpPr>
                <a:spLocks/>
              </p:cNvSpPr>
              <p:nvPr/>
            </p:nvSpPr>
            <p:spPr bwMode="auto">
              <a:xfrm rot="20321813" flipH="1">
                <a:off x="552" y="1717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5" name="Freeform 6228"/>
              <p:cNvSpPr>
                <a:spLocks/>
              </p:cNvSpPr>
              <p:nvPr/>
            </p:nvSpPr>
            <p:spPr bwMode="auto">
              <a:xfrm rot="20475512" flipH="1">
                <a:off x="607" y="1716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6" name="Freeform 6229"/>
              <p:cNvSpPr>
                <a:spLocks/>
              </p:cNvSpPr>
              <p:nvPr/>
            </p:nvSpPr>
            <p:spPr bwMode="auto">
              <a:xfrm rot="20475512" flipH="1">
                <a:off x="589" y="1715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7" name="Freeform 6230"/>
              <p:cNvSpPr>
                <a:spLocks/>
              </p:cNvSpPr>
              <p:nvPr/>
            </p:nvSpPr>
            <p:spPr bwMode="auto">
              <a:xfrm rot="20321813" flipH="1">
                <a:off x="578" y="171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8" name="Freeform 6231"/>
              <p:cNvSpPr>
                <a:spLocks/>
              </p:cNvSpPr>
              <p:nvPr/>
            </p:nvSpPr>
            <p:spPr bwMode="auto">
              <a:xfrm rot="21285174" flipH="1">
                <a:off x="621" y="172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9" name="Freeform 6232"/>
              <p:cNvSpPr>
                <a:spLocks/>
              </p:cNvSpPr>
              <p:nvPr/>
            </p:nvSpPr>
            <p:spPr bwMode="auto">
              <a:xfrm rot="19974962" flipH="1">
                <a:off x="543" y="1718"/>
                <a:ext cx="40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0" name="Freeform 6233"/>
              <p:cNvSpPr>
                <a:spLocks/>
              </p:cNvSpPr>
              <p:nvPr/>
            </p:nvSpPr>
            <p:spPr bwMode="auto">
              <a:xfrm rot="20427343" flipH="1">
                <a:off x="596" y="1713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1" name="Freeform 6234"/>
              <p:cNvSpPr>
                <a:spLocks/>
              </p:cNvSpPr>
              <p:nvPr/>
            </p:nvSpPr>
            <p:spPr bwMode="auto">
              <a:xfrm rot="20566717" flipH="1">
                <a:off x="610" y="1715"/>
                <a:ext cx="33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2" name="Freeform 6235"/>
              <p:cNvSpPr>
                <a:spLocks/>
              </p:cNvSpPr>
              <p:nvPr/>
            </p:nvSpPr>
            <p:spPr bwMode="auto">
              <a:xfrm rot="20646661" flipH="1">
                <a:off x="622" y="171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3" name="Freeform 6236"/>
              <p:cNvSpPr>
                <a:spLocks/>
              </p:cNvSpPr>
              <p:nvPr/>
            </p:nvSpPr>
            <p:spPr bwMode="auto">
              <a:xfrm rot="20475512" flipH="1">
                <a:off x="617" y="171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4" name="Freeform 6237"/>
              <p:cNvSpPr>
                <a:spLocks/>
              </p:cNvSpPr>
              <p:nvPr/>
            </p:nvSpPr>
            <p:spPr bwMode="auto">
              <a:xfrm rot="20475512" flipH="1">
                <a:off x="596" y="1712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5" name="Freeform 6238"/>
              <p:cNvSpPr>
                <a:spLocks/>
              </p:cNvSpPr>
              <p:nvPr/>
            </p:nvSpPr>
            <p:spPr bwMode="auto">
              <a:xfrm rot="20162280" flipH="1">
                <a:off x="575" y="1713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6" name="Freeform 6239"/>
              <p:cNvSpPr>
                <a:spLocks/>
              </p:cNvSpPr>
              <p:nvPr/>
            </p:nvSpPr>
            <p:spPr bwMode="auto">
              <a:xfrm rot="20566717" flipH="1">
                <a:off x="569" y="1726"/>
                <a:ext cx="33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7" name="Freeform 6240"/>
              <p:cNvSpPr>
                <a:spLocks/>
              </p:cNvSpPr>
              <p:nvPr/>
            </p:nvSpPr>
            <p:spPr bwMode="auto">
              <a:xfrm rot="20911131" flipH="1">
                <a:off x="566" y="1728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8" name="Freeform 6241"/>
              <p:cNvSpPr>
                <a:spLocks/>
              </p:cNvSpPr>
              <p:nvPr/>
            </p:nvSpPr>
            <p:spPr bwMode="auto">
              <a:xfrm rot="20475512" flipH="1">
                <a:off x="563" y="172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9" name="Freeform 6242"/>
              <p:cNvSpPr>
                <a:spLocks/>
              </p:cNvSpPr>
              <p:nvPr/>
            </p:nvSpPr>
            <p:spPr bwMode="auto">
              <a:xfrm rot="419080" flipH="1">
                <a:off x="561" y="174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0" name="Freeform 6243"/>
              <p:cNvSpPr>
                <a:spLocks/>
              </p:cNvSpPr>
              <p:nvPr/>
            </p:nvSpPr>
            <p:spPr bwMode="auto">
              <a:xfrm rot="21375675" flipH="1">
                <a:off x="582" y="1734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1" name="Freeform 6244"/>
              <p:cNvSpPr>
                <a:spLocks/>
              </p:cNvSpPr>
              <p:nvPr/>
            </p:nvSpPr>
            <p:spPr bwMode="auto">
              <a:xfrm rot="21375193" flipH="1">
                <a:off x="575" y="173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2" name="Freeform 6245"/>
              <p:cNvSpPr>
                <a:spLocks/>
              </p:cNvSpPr>
              <p:nvPr/>
            </p:nvSpPr>
            <p:spPr bwMode="auto">
              <a:xfrm rot="21404637" flipH="1">
                <a:off x="570" y="1738"/>
                <a:ext cx="2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3" name="Freeform 6246"/>
              <p:cNvSpPr>
                <a:spLocks/>
              </p:cNvSpPr>
              <p:nvPr/>
            </p:nvSpPr>
            <p:spPr bwMode="auto">
              <a:xfrm rot="20288184" flipH="1">
                <a:off x="543" y="1728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4" name="Freeform 6247"/>
              <p:cNvSpPr>
                <a:spLocks/>
              </p:cNvSpPr>
              <p:nvPr/>
            </p:nvSpPr>
            <p:spPr bwMode="auto">
              <a:xfrm rot="20646661" flipH="1">
                <a:off x="573" y="1727"/>
                <a:ext cx="2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5" name="Freeform 6248"/>
              <p:cNvSpPr>
                <a:spLocks/>
              </p:cNvSpPr>
              <p:nvPr/>
            </p:nvSpPr>
            <p:spPr bwMode="auto">
              <a:xfrm rot="20162280" flipH="1">
                <a:off x="506" y="1731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6" name="Freeform 6249"/>
              <p:cNvSpPr>
                <a:spLocks/>
              </p:cNvSpPr>
              <p:nvPr/>
            </p:nvSpPr>
            <p:spPr bwMode="auto">
              <a:xfrm rot="21261651" flipH="1">
                <a:off x="589" y="1730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7" name="Freeform 6250"/>
              <p:cNvSpPr>
                <a:spLocks/>
              </p:cNvSpPr>
              <p:nvPr/>
            </p:nvSpPr>
            <p:spPr bwMode="auto">
              <a:xfrm rot="20993985" flipH="1">
                <a:off x="574" y="1729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8" name="Freeform 6251"/>
              <p:cNvSpPr>
                <a:spLocks/>
              </p:cNvSpPr>
              <p:nvPr/>
            </p:nvSpPr>
            <p:spPr bwMode="auto">
              <a:xfrm rot="21255754" flipH="1">
                <a:off x="583" y="1732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9" name="Freeform 6252"/>
              <p:cNvSpPr>
                <a:spLocks/>
              </p:cNvSpPr>
              <p:nvPr/>
            </p:nvSpPr>
            <p:spPr bwMode="auto">
              <a:xfrm rot="20427343" flipH="1">
                <a:off x="538" y="1728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0" name="Freeform 6253"/>
              <p:cNvSpPr>
                <a:spLocks/>
              </p:cNvSpPr>
              <p:nvPr/>
            </p:nvSpPr>
            <p:spPr bwMode="auto">
              <a:xfrm rot="20523800" flipH="1">
                <a:off x="505" y="1731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1" name="Freeform 6254"/>
              <p:cNvSpPr>
                <a:spLocks/>
              </p:cNvSpPr>
              <p:nvPr/>
            </p:nvSpPr>
            <p:spPr bwMode="auto">
              <a:xfrm rot="419080" flipH="1">
                <a:off x="558" y="1743"/>
                <a:ext cx="1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2" name="Freeform 6255"/>
              <p:cNvSpPr>
                <a:spLocks/>
              </p:cNvSpPr>
              <p:nvPr/>
            </p:nvSpPr>
            <p:spPr bwMode="auto">
              <a:xfrm rot="20162280" flipH="1">
                <a:off x="529" y="1727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3" name="Freeform 6256"/>
              <p:cNvSpPr>
                <a:spLocks/>
              </p:cNvSpPr>
              <p:nvPr/>
            </p:nvSpPr>
            <p:spPr bwMode="auto">
              <a:xfrm rot="20321813" flipH="1">
                <a:off x="523" y="1726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4" name="Freeform 6257"/>
              <p:cNvSpPr>
                <a:spLocks/>
              </p:cNvSpPr>
              <p:nvPr/>
            </p:nvSpPr>
            <p:spPr bwMode="auto">
              <a:xfrm rot="20475512" flipH="1">
                <a:off x="573" y="172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5" name="Freeform 6258"/>
              <p:cNvSpPr>
                <a:spLocks/>
              </p:cNvSpPr>
              <p:nvPr/>
            </p:nvSpPr>
            <p:spPr bwMode="auto">
              <a:xfrm rot="20475512" flipH="1">
                <a:off x="556" y="172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6" name="Freeform 6259"/>
              <p:cNvSpPr>
                <a:spLocks/>
              </p:cNvSpPr>
              <p:nvPr/>
            </p:nvSpPr>
            <p:spPr bwMode="auto">
              <a:xfrm rot="20321813" flipH="1">
                <a:off x="547" y="1724"/>
                <a:ext cx="1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7" name="Freeform 6260"/>
              <p:cNvSpPr>
                <a:spLocks/>
              </p:cNvSpPr>
              <p:nvPr/>
            </p:nvSpPr>
            <p:spPr bwMode="auto">
              <a:xfrm rot="21285174" flipH="1">
                <a:off x="586" y="1728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8" name="Freeform 6261"/>
              <p:cNvSpPr>
                <a:spLocks/>
              </p:cNvSpPr>
              <p:nvPr/>
            </p:nvSpPr>
            <p:spPr bwMode="auto">
              <a:xfrm rot="19974962" flipH="1">
                <a:off x="515" y="1727"/>
                <a:ext cx="3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9" name="Freeform 6262"/>
              <p:cNvSpPr>
                <a:spLocks/>
              </p:cNvSpPr>
              <p:nvPr/>
            </p:nvSpPr>
            <p:spPr bwMode="auto">
              <a:xfrm rot="20427343" flipH="1">
                <a:off x="564" y="172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0" name="Freeform 6263"/>
              <p:cNvSpPr>
                <a:spLocks/>
              </p:cNvSpPr>
              <p:nvPr/>
            </p:nvSpPr>
            <p:spPr bwMode="auto">
              <a:xfrm rot="20566717" flipH="1">
                <a:off x="576" y="1724"/>
                <a:ext cx="31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1" name="Freeform 6264"/>
              <p:cNvSpPr>
                <a:spLocks/>
              </p:cNvSpPr>
              <p:nvPr/>
            </p:nvSpPr>
            <p:spPr bwMode="auto">
              <a:xfrm rot="20646661" flipH="1">
                <a:off x="587" y="1725"/>
                <a:ext cx="2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2" name="Freeform 6265"/>
              <p:cNvSpPr>
                <a:spLocks/>
              </p:cNvSpPr>
              <p:nvPr/>
            </p:nvSpPr>
            <p:spPr bwMode="auto">
              <a:xfrm rot="20475512" flipH="1">
                <a:off x="583" y="1721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3" name="Freeform 6266"/>
              <p:cNvSpPr>
                <a:spLocks/>
              </p:cNvSpPr>
              <p:nvPr/>
            </p:nvSpPr>
            <p:spPr bwMode="auto">
              <a:xfrm rot="20475512" flipH="1">
                <a:off x="563" y="1721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4" name="Freeform 6267"/>
              <p:cNvSpPr>
                <a:spLocks/>
              </p:cNvSpPr>
              <p:nvPr/>
            </p:nvSpPr>
            <p:spPr bwMode="auto">
              <a:xfrm rot="20162280" flipH="1">
                <a:off x="494" y="1732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5" name="Freeform 6268"/>
              <p:cNvSpPr>
                <a:spLocks/>
              </p:cNvSpPr>
              <p:nvPr/>
            </p:nvSpPr>
            <p:spPr bwMode="auto">
              <a:xfrm rot="20162280" flipH="1">
                <a:off x="544" y="1723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" name="Freeform 6269"/>
              <p:cNvSpPr>
                <a:spLocks/>
              </p:cNvSpPr>
              <p:nvPr/>
            </p:nvSpPr>
            <p:spPr bwMode="auto">
              <a:xfrm rot="-1389153" flipH="1" flipV="1">
                <a:off x="572" y="1720"/>
                <a:ext cx="39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7" name="Freeform 6270"/>
              <p:cNvSpPr>
                <a:spLocks/>
              </p:cNvSpPr>
              <p:nvPr/>
            </p:nvSpPr>
            <p:spPr bwMode="auto">
              <a:xfrm rot="-953535" flipH="1" flipV="1">
                <a:off x="577" y="1728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8" name="Freeform 6271"/>
              <p:cNvSpPr>
                <a:spLocks/>
              </p:cNvSpPr>
              <p:nvPr/>
            </p:nvSpPr>
            <p:spPr bwMode="auto">
              <a:xfrm rot="-2497103" flipH="1" flipV="1">
                <a:off x="558" y="1715"/>
                <a:ext cx="21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9" name="Freeform 6272"/>
              <p:cNvSpPr>
                <a:spLocks/>
              </p:cNvSpPr>
              <p:nvPr/>
            </p:nvSpPr>
            <p:spPr bwMode="auto">
              <a:xfrm rot="-1853698" flipH="1" flipV="1">
                <a:off x="582" y="1710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0" name="Freeform 6273"/>
              <p:cNvSpPr>
                <a:spLocks/>
              </p:cNvSpPr>
              <p:nvPr/>
            </p:nvSpPr>
            <p:spPr bwMode="auto">
              <a:xfrm rot="-1853216" flipH="1" flipV="1">
                <a:off x="575" y="171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1" name="Freeform 6274"/>
              <p:cNvSpPr>
                <a:spLocks/>
              </p:cNvSpPr>
              <p:nvPr/>
            </p:nvSpPr>
            <p:spPr bwMode="auto">
              <a:xfrm rot="-1882659" flipH="1" flipV="1">
                <a:off x="568" y="1714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" name="Freeform 6275"/>
              <p:cNvSpPr>
                <a:spLocks/>
              </p:cNvSpPr>
              <p:nvPr/>
            </p:nvSpPr>
            <p:spPr bwMode="auto">
              <a:xfrm rot="-766207" flipH="1" flipV="1">
                <a:off x="555" y="1731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3" name="Freeform 6276"/>
              <p:cNvSpPr>
                <a:spLocks/>
              </p:cNvSpPr>
              <p:nvPr/>
            </p:nvSpPr>
            <p:spPr bwMode="auto">
              <a:xfrm rot="-1124684" flipH="1" flipV="1">
                <a:off x="581" y="1721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4" name="Freeform 6277"/>
              <p:cNvSpPr>
                <a:spLocks/>
              </p:cNvSpPr>
              <p:nvPr/>
            </p:nvSpPr>
            <p:spPr bwMode="auto">
              <a:xfrm rot="-640302" flipH="1" flipV="1">
                <a:off x="523" y="1746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5" name="Freeform 6278"/>
              <p:cNvSpPr>
                <a:spLocks/>
              </p:cNvSpPr>
              <p:nvPr/>
            </p:nvSpPr>
            <p:spPr bwMode="auto">
              <a:xfrm rot="-1739674" flipH="1" flipV="1">
                <a:off x="591" y="171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6" name="Freeform 6279"/>
              <p:cNvSpPr>
                <a:spLocks/>
              </p:cNvSpPr>
              <p:nvPr/>
            </p:nvSpPr>
            <p:spPr bwMode="auto">
              <a:xfrm rot="-1472008" flipH="1" flipV="1">
                <a:off x="579" y="1716"/>
                <a:ext cx="38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7" name="Freeform 6280"/>
              <p:cNvSpPr>
                <a:spLocks/>
              </p:cNvSpPr>
              <p:nvPr/>
            </p:nvSpPr>
            <p:spPr bwMode="auto">
              <a:xfrm rot="-1733777" flipH="1" flipV="1">
                <a:off x="584" y="1712"/>
                <a:ext cx="2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8" name="Freeform 6281"/>
              <p:cNvSpPr>
                <a:spLocks/>
              </p:cNvSpPr>
              <p:nvPr/>
            </p:nvSpPr>
            <p:spPr bwMode="auto">
              <a:xfrm rot="-905366" flipH="1" flipV="1">
                <a:off x="551" y="1736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" name="Freeform 6282"/>
              <p:cNvSpPr>
                <a:spLocks/>
              </p:cNvSpPr>
              <p:nvPr/>
            </p:nvSpPr>
            <p:spPr bwMode="auto">
              <a:xfrm rot="-1001823" flipH="1" flipV="1">
                <a:off x="523" y="1749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" name="Freeform 6283"/>
              <p:cNvSpPr>
                <a:spLocks/>
              </p:cNvSpPr>
              <p:nvPr/>
            </p:nvSpPr>
            <p:spPr bwMode="auto">
              <a:xfrm rot="-2497103" flipH="1" flipV="1">
                <a:off x="555" y="1716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" name="Freeform 6284"/>
              <p:cNvSpPr>
                <a:spLocks/>
              </p:cNvSpPr>
              <p:nvPr/>
            </p:nvSpPr>
            <p:spPr bwMode="auto">
              <a:xfrm rot="-640302" flipH="1" flipV="1">
                <a:off x="545" y="1742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" name="Freeform 6285"/>
              <p:cNvSpPr>
                <a:spLocks/>
              </p:cNvSpPr>
              <p:nvPr/>
            </p:nvSpPr>
            <p:spPr bwMode="auto">
              <a:xfrm rot="-799836" flipH="1" flipV="1">
                <a:off x="541" y="1747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3" name="Freeform 6286"/>
              <p:cNvSpPr>
                <a:spLocks/>
              </p:cNvSpPr>
              <p:nvPr/>
            </p:nvSpPr>
            <p:spPr bwMode="auto">
              <a:xfrm rot="-953535" flipH="1" flipV="1">
                <a:off x="584" y="172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4" name="Freeform 6287"/>
              <p:cNvSpPr>
                <a:spLocks/>
              </p:cNvSpPr>
              <p:nvPr/>
            </p:nvSpPr>
            <p:spPr bwMode="auto">
              <a:xfrm rot="-953535" flipH="1" flipV="1">
                <a:off x="571" y="1733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5" name="Freeform 6288"/>
              <p:cNvSpPr>
                <a:spLocks/>
              </p:cNvSpPr>
              <p:nvPr/>
            </p:nvSpPr>
            <p:spPr bwMode="auto">
              <a:xfrm rot="-799836" flipH="1" flipV="1">
                <a:off x="563" y="1737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6" name="Freeform 6289"/>
              <p:cNvSpPr>
                <a:spLocks/>
              </p:cNvSpPr>
              <p:nvPr/>
            </p:nvSpPr>
            <p:spPr bwMode="auto">
              <a:xfrm rot="-1763197" flipH="1" flipV="1">
                <a:off x="590" y="1716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" name="Freeform 6290"/>
              <p:cNvSpPr>
                <a:spLocks/>
              </p:cNvSpPr>
              <p:nvPr/>
            </p:nvSpPr>
            <p:spPr bwMode="auto">
              <a:xfrm rot="-452985" flipH="1" flipV="1">
                <a:off x="532" y="1744"/>
                <a:ext cx="3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8" name="Freeform 6291"/>
              <p:cNvSpPr>
                <a:spLocks/>
              </p:cNvSpPr>
              <p:nvPr/>
            </p:nvSpPr>
            <p:spPr bwMode="auto">
              <a:xfrm rot="-905366" flipH="1" flipV="1">
                <a:off x="577" y="1729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" name="Freeform 6292"/>
              <p:cNvSpPr>
                <a:spLocks/>
              </p:cNvSpPr>
              <p:nvPr/>
            </p:nvSpPr>
            <p:spPr bwMode="auto">
              <a:xfrm rot="-1044739" flipH="1" flipV="1">
                <a:off x="587" y="1720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0" name="Freeform 6293"/>
              <p:cNvSpPr>
                <a:spLocks/>
              </p:cNvSpPr>
              <p:nvPr/>
            </p:nvSpPr>
            <p:spPr bwMode="auto">
              <a:xfrm rot="-1124684" flipH="1" flipV="1">
                <a:off x="595" y="1718"/>
                <a:ext cx="2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" name="Freeform 6294"/>
              <p:cNvSpPr>
                <a:spLocks/>
              </p:cNvSpPr>
              <p:nvPr/>
            </p:nvSpPr>
            <p:spPr bwMode="auto">
              <a:xfrm rot="-953535" flipH="1" flipV="1">
                <a:off x="595" y="1724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" name="Freeform 6295"/>
              <p:cNvSpPr>
                <a:spLocks/>
              </p:cNvSpPr>
              <p:nvPr/>
            </p:nvSpPr>
            <p:spPr bwMode="auto">
              <a:xfrm rot="-953535" flipH="1" flipV="1">
                <a:off x="579" y="173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3" name="Freeform 6296"/>
              <p:cNvSpPr>
                <a:spLocks/>
              </p:cNvSpPr>
              <p:nvPr/>
            </p:nvSpPr>
            <p:spPr bwMode="auto">
              <a:xfrm rot="-640302" flipH="1" flipV="1">
                <a:off x="561" y="1739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" name="Freeform 6297"/>
              <p:cNvSpPr>
                <a:spLocks/>
              </p:cNvSpPr>
              <p:nvPr/>
            </p:nvSpPr>
            <p:spPr bwMode="auto">
              <a:xfrm rot="-1389153" flipH="1" flipV="1">
                <a:off x="528" y="1731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5" name="Freeform 6298"/>
              <p:cNvSpPr>
                <a:spLocks/>
              </p:cNvSpPr>
              <p:nvPr/>
            </p:nvSpPr>
            <p:spPr bwMode="auto">
              <a:xfrm rot="-953535" flipH="1" flipV="1">
                <a:off x="530" y="1738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6" name="Freeform 6299"/>
              <p:cNvSpPr>
                <a:spLocks/>
              </p:cNvSpPr>
              <p:nvPr/>
            </p:nvSpPr>
            <p:spPr bwMode="auto">
              <a:xfrm rot="-2497103" flipH="1" flipV="1">
                <a:off x="519" y="1728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7" name="Freeform 6300"/>
              <p:cNvSpPr>
                <a:spLocks/>
              </p:cNvSpPr>
              <p:nvPr/>
            </p:nvSpPr>
            <p:spPr bwMode="auto">
              <a:xfrm rot="-1853698" flipH="1" flipV="1">
                <a:off x="536" y="1725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8" name="Freeform 6301"/>
              <p:cNvSpPr>
                <a:spLocks/>
              </p:cNvSpPr>
              <p:nvPr/>
            </p:nvSpPr>
            <p:spPr bwMode="auto">
              <a:xfrm rot="-1853216" flipH="1" flipV="1">
                <a:off x="531" y="172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9" name="Freeform 6302"/>
              <p:cNvSpPr>
                <a:spLocks/>
              </p:cNvSpPr>
              <p:nvPr/>
            </p:nvSpPr>
            <p:spPr bwMode="auto">
              <a:xfrm rot="-1882659" flipH="1" flipV="1">
                <a:off x="526" y="1726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0" name="Freeform 6303"/>
              <p:cNvSpPr>
                <a:spLocks/>
              </p:cNvSpPr>
              <p:nvPr/>
            </p:nvSpPr>
            <p:spPr bwMode="auto">
              <a:xfrm rot="-766207" flipH="1" flipV="1">
                <a:off x="515" y="1739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1" name="Freeform 6304"/>
              <p:cNvSpPr>
                <a:spLocks/>
              </p:cNvSpPr>
              <p:nvPr/>
            </p:nvSpPr>
            <p:spPr bwMode="auto">
              <a:xfrm rot="-1124684" flipH="1" flipV="1">
                <a:off x="535" y="1732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2" name="Freeform 6305"/>
              <p:cNvSpPr>
                <a:spLocks/>
              </p:cNvSpPr>
              <p:nvPr/>
            </p:nvSpPr>
            <p:spPr bwMode="auto">
              <a:xfrm rot="-640302" flipH="1" flipV="1">
                <a:off x="492" y="1751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3" name="Freeform 6306"/>
              <p:cNvSpPr>
                <a:spLocks/>
              </p:cNvSpPr>
              <p:nvPr/>
            </p:nvSpPr>
            <p:spPr bwMode="auto">
              <a:xfrm rot="-1739674" flipH="1" flipV="1">
                <a:off x="543" y="1724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4" name="Freeform 6307"/>
              <p:cNvSpPr>
                <a:spLocks/>
              </p:cNvSpPr>
              <p:nvPr/>
            </p:nvSpPr>
            <p:spPr bwMode="auto">
              <a:xfrm rot="-1472008" flipH="1" flipV="1">
                <a:off x="533" y="1728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5" name="Freeform 6308"/>
              <p:cNvSpPr>
                <a:spLocks/>
              </p:cNvSpPr>
              <p:nvPr/>
            </p:nvSpPr>
            <p:spPr bwMode="auto">
              <a:xfrm rot="-1733777" flipH="1" flipV="1">
                <a:off x="538" y="172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6" name="Freeform 6309"/>
              <p:cNvSpPr>
                <a:spLocks/>
              </p:cNvSpPr>
              <p:nvPr/>
            </p:nvSpPr>
            <p:spPr bwMode="auto">
              <a:xfrm rot="-905366" flipH="1" flipV="1">
                <a:off x="513" y="1743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" name="Freeform 6310"/>
              <p:cNvSpPr>
                <a:spLocks/>
              </p:cNvSpPr>
              <p:nvPr/>
            </p:nvSpPr>
            <p:spPr bwMode="auto">
              <a:xfrm rot="-1001823" flipH="1" flipV="1">
                <a:off x="492" y="1752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8" name="Freeform 6311"/>
              <p:cNvSpPr>
                <a:spLocks/>
              </p:cNvSpPr>
              <p:nvPr/>
            </p:nvSpPr>
            <p:spPr bwMode="auto">
              <a:xfrm rot="-2497103" flipH="1" flipV="1">
                <a:off x="516" y="1729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9" name="Freeform 6312"/>
              <p:cNvSpPr>
                <a:spLocks/>
              </p:cNvSpPr>
              <p:nvPr/>
            </p:nvSpPr>
            <p:spPr bwMode="auto">
              <a:xfrm rot="-640302" flipH="1" flipV="1">
                <a:off x="508" y="174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0" name="Freeform 6313"/>
              <p:cNvSpPr>
                <a:spLocks/>
              </p:cNvSpPr>
              <p:nvPr/>
            </p:nvSpPr>
            <p:spPr bwMode="auto">
              <a:xfrm rot="-799836" flipH="1" flipV="1">
                <a:off x="506" y="1750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1" name="Freeform 6314"/>
              <p:cNvSpPr>
                <a:spLocks/>
              </p:cNvSpPr>
              <p:nvPr/>
            </p:nvSpPr>
            <p:spPr bwMode="auto">
              <a:xfrm rot="-953535" flipH="1" flipV="1">
                <a:off x="537" y="1735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2" name="Freeform 6315"/>
              <p:cNvSpPr>
                <a:spLocks/>
              </p:cNvSpPr>
              <p:nvPr/>
            </p:nvSpPr>
            <p:spPr bwMode="auto">
              <a:xfrm rot="-953535" flipH="1" flipV="1">
                <a:off x="528" y="1741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3" name="Freeform 6316"/>
              <p:cNvSpPr>
                <a:spLocks/>
              </p:cNvSpPr>
              <p:nvPr/>
            </p:nvSpPr>
            <p:spPr bwMode="auto">
              <a:xfrm rot="-799836" flipH="1" flipV="1">
                <a:off x="522" y="1743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4" name="Freeform 6317"/>
              <p:cNvSpPr>
                <a:spLocks/>
              </p:cNvSpPr>
              <p:nvPr/>
            </p:nvSpPr>
            <p:spPr bwMode="auto">
              <a:xfrm rot="-1763197" flipH="1" flipV="1">
                <a:off x="542" y="1729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5" name="Freeform 6318"/>
              <p:cNvSpPr>
                <a:spLocks/>
              </p:cNvSpPr>
              <p:nvPr/>
            </p:nvSpPr>
            <p:spPr bwMode="auto">
              <a:xfrm rot="-452985" flipH="1" flipV="1">
                <a:off x="499" y="1749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6" name="Freeform 6319"/>
              <p:cNvSpPr>
                <a:spLocks/>
              </p:cNvSpPr>
              <p:nvPr/>
            </p:nvSpPr>
            <p:spPr bwMode="auto">
              <a:xfrm rot="-905366" flipH="1" flipV="1">
                <a:off x="532" y="1738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7" name="Freeform 6320"/>
              <p:cNvSpPr>
                <a:spLocks/>
              </p:cNvSpPr>
              <p:nvPr/>
            </p:nvSpPr>
            <p:spPr bwMode="auto">
              <a:xfrm rot="-1044739" flipH="1" flipV="1">
                <a:off x="539" y="1731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8" name="Freeform 6321"/>
              <p:cNvSpPr>
                <a:spLocks/>
              </p:cNvSpPr>
              <p:nvPr/>
            </p:nvSpPr>
            <p:spPr bwMode="auto">
              <a:xfrm rot="-1124684" flipH="1" flipV="1">
                <a:off x="545" y="1729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9" name="Freeform 6322"/>
              <p:cNvSpPr>
                <a:spLocks/>
              </p:cNvSpPr>
              <p:nvPr/>
            </p:nvSpPr>
            <p:spPr bwMode="auto">
              <a:xfrm rot="-953535" flipH="1" flipV="1">
                <a:off x="545" y="1733"/>
                <a:ext cx="1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0" name="Freeform 6323"/>
              <p:cNvSpPr>
                <a:spLocks/>
              </p:cNvSpPr>
              <p:nvPr/>
            </p:nvSpPr>
            <p:spPr bwMode="auto">
              <a:xfrm rot="-953535" flipH="1" flipV="1">
                <a:off x="532" y="1740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1" name="Freeform 6324"/>
              <p:cNvSpPr>
                <a:spLocks/>
              </p:cNvSpPr>
              <p:nvPr/>
            </p:nvSpPr>
            <p:spPr bwMode="auto">
              <a:xfrm rot="-640302" flipH="1" flipV="1">
                <a:off x="519" y="1744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2" name="Freeform 6325"/>
              <p:cNvSpPr>
                <a:spLocks/>
              </p:cNvSpPr>
              <p:nvPr/>
            </p:nvSpPr>
            <p:spPr bwMode="auto">
              <a:xfrm rot="-1389153" flipH="1" flipV="1">
                <a:off x="503" y="1735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3" name="Freeform 6326"/>
              <p:cNvSpPr>
                <a:spLocks/>
              </p:cNvSpPr>
              <p:nvPr/>
            </p:nvSpPr>
            <p:spPr bwMode="auto">
              <a:xfrm rot="-953535" flipH="1" flipV="1">
                <a:off x="504" y="1741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4" name="Freeform 6327"/>
              <p:cNvSpPr>
                <a:spLocks/>
              </p:cNvSpPr>
              <p:nvPr/>
            </p:nvSpPr>
            <p:spPr bwMode="auto">
              <a:xfrm rot="-2497103" flipH="1" flipV="1">
                <a:off x="495" y="1734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5" name="Freeform 6328"/>
              <p:cNvSpPr>
                <a:spLocks/>
              </p:cNvSpPr>
              <p:nvPr/>
            </p:nvSpPr>
            <p:spPr bwMode="auto">
              <a:xfrm rot="-1853698" flipH="1" flipV="1">
                <a:off x="511" y="1730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6" name="Freeform 6329"/>
              <p:cNvSpPr>
                <a:spLocks/>
              </p:cNvSpPr>
              <p:nvPr/>
            </p:nvSpPr>
            <p:spPr bwMode="auto">
              <a:xfrm rot="-1853216" flipH="1" flipV="1">
                <a:off x="506" y="1732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7" name="Freeform 6330"/>
              <p:cNvSpPr>
                <a:spLocks/>
              </p:cNvSpPr>
              <p:nvPr/>
            </p:nvSpPr>
            <p:spPr bwMode="auto">
              <a:xfrm rot="-1882659" flipH="1" flipV="1">
                <a:off x="500" y="1733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8" name="Freeform 6331"/>
              <p:cNvSpPr>
                <a:spLocks/>
              </p:cNvSpPr>
              <p:nvPr/>
            </p:nvSpPr>
            <p:spPr bwMode="auto">
              <a:xfrm rot="-766207" flipH="1" flipV="1">
                <a:off x="489" y="1742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9" name="Freeform 6332"/>
              <p:cNvSpPr>
                <a:spLocks/>
              </p:cNvSpPr>
              <p:nvPr/>
            </p:nvSpPr>
            <p:spPr bwMode="auto">
              <a:xfrm rot="-1124684" flipH="1" flipV="1">
                <a:off x="509" y="1736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0" name="Freeform 6333"/>
              <p:cNvSpPr>
                <a:spLocks/>
              </p:cNvSpPr>
              <p:nvPr/>
            </p:nvSpPr>
            <p:spPr bwMode="auto">
              <a:xfrm rot="-640302" flipH="1" flipV="1">
                <a:off x="466" y="1754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1" name="Freeform 6334"/>
              <p:cNvSpPr>
                <a:spLocks/>
              </p:cNvSpPr>
              <p:nvPr/>
            </p:nvSpPr>
            <p:spPr bwMode="auto">
              <a:xfrm rot="-1739674" flipH="1" flipV="1">
                <a:off x="517" y="1729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2" name="Freeform 6335"/>
              <p:cNvSpPr>
                <a:spLocks/>
              </p:cNvSpPr>
              <p:nvPr/>
            </p:nvSpPr>
            <p:spPr bwMode="auto">
              <a:xfrm rot="-1472008" flipH="1" flipV="1">
                <a:off x="508" y="1733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3" name="Freeform 6336"/>
              <p:cNvSpPr>
                <a:spLocks/>
              </p:cNvSpPr>
              <p:nvPr/>
            </p:nvSpPr>
            <p:spPr bwMode="auto">
              <a:xfrm rot="-1733777" flipH="1" flipV="1">
                <a:off x="512" y="1731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4" name="Freeform 6337"/>
              <p:cNvSpPr>
                <a:spLocks/>
              </p:cNvSpPr>
              <p:nvPr/>
            </p:nvSpPr>
            <p:spPr bwMode="auto">
              <a:xfrm rot="-905366" flipH="1" flipV="1">
                <a:off x="486" y="1746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5" name="Freeform 6338"/>
              <p:cNvSpPr>
                <a:spLocks/>
              </p:cNvSpPr>
              <p:nvPr/>
            </p:nvSpPr>
            <p:spPr bwMode="auto">
              <a:xfrm rot="-1001823" flipH="1" flipV="1">
                <a:off x="465" y="1756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6" name="Freeform 6339"/>
              <p:cNvSpPr>
                <a:spLocks/>
              </p:cNvSpPr>
              <p:nvPr/>
            </p:nvSpPr>
            <p:spPr bwMode="auto">
              <a:xfrm rot="-2497103" flipH="1" flipV="1">
                <a:off x="491" y="1735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7" name="Freeform 6340"/>
              <p:cNvSpPr>
                <a:spLocks/>
              </p:cNvSpPr>
              <p:nvPr/>
            </p:nvSpPr>
            <p:spPr bwMode="auto">
              <a:xfrm rot="-640302" flipH="1" flipV="1">
                <a:off x="481" y="1750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8" name="Freeform 6341"/>
              <p:cNvSpPr>
                <a:spLocks/>
              </p:cNvSpPr>
              <p:nvPr/>
            </p:nvSpPr>
            <p:spPr bwMode="auto">
              <a:xfrm rot="-799836" flipH="1" flipV="1">
                <a:off x="479" y="1753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9" name="Freeform 6342"/>
              <p:cNvSpPr>
                <a:spLocks/>
              </p:cNvSpPr>
              <p:nvPr/>
            </p:nvSpPr>
            <p:spPr bwMode="auto">
              <a:xfrm rot="-953535" flipH="1" flipV="1">
                <a:off x="511" y="1738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" name="Freeform 6343"/>
              <p:cNvSpPr>
                <a:spLocks/>
              </p:cNvSpPr>
              <p:nvPr/>
            </p:nvSpPr>
            <p:spPr bwMode="auto">
              <a:xfrm rot="-953535" flipH="1" flipV="1">
                <a:off x="502" y="1744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1" name="Freeform 6344"/>
              <p:cNvSpPr>
                <a:spLocks/>
              </p:cNvSpPr>
              <p:nvPr/>
            </p:nvSpPr>
            <p:spPr bwMode="auto">
              <a:xfrm rot="-799836" flipH="1" flipV="1">
                <a:off x="495" y="1747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2" name="Freeform 6345"/>
              <p:cNvSpPr>
                <a:spLocks/>
              </p:cNvSpPr>
              <p:nvPr/>
            </p:nvSpPr>
            <p:spPr bwMode="auto">
              <a:xfrm rot="-1763197" flipH="1" flipV="1">
                <a:off x="517" y="1733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3" name="Freeform 6346"/>
              <p:cNvSpPr>
                <a:spLocks/>
              </p:cNvSpPr>
              <p:nvPr/>
            </p:nvSpPr>
            <p:spPr bwMode="auto">
              <a:xfrm rot="-452985" flipH="1" flipV="1">
                <a:off x="473" y="1751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4" name="Freeform 6347"/>
              <p:cNvSpPr>
                <a:spLocks/>
              </p:cNvSpPr>
              <p:nvPr/>
            </p:nvSpPr>
            <p:spPr bwMode="auto">
              <a:xfrm rot="-905366" flipH="1" flipV="1">
                <a:off x="505" y="1741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5" name="Freeform 6348"/>
              <p:cNvSpPr>
                <a:spLocks/>
              </p:cNvSpPr>
              <p:nvPr/>
            </p:nvSpPr>
            <p:spPr bwMode="auto">
              <a:xfrm rot="-1044739" flipH="1" flipV="1">
                <a:off x="512" y="173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6" name="Freeform 6349"/>
              <p:cNvSpPr>
                <a:spLocks/>
              </p:cNvSpPr>
              <p:nvPr/>
            </p:nvSpPr>
            <p:spPr bwMode="auto">
              <a:xfrm rot="-1124684" flipH="1" flipV="1">
                <a:off x="520" y="1733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7" name="Freeform 6350"/>
              <p:cNvSpPr>
                <a:spLocks/>
              </p:cNvSpPr>
              <p:nvPr/>
            </p:nvSpPr>
            <p:spPr bwMode="auto">
              <a:xfrm rot="-953535" flipH="1" flipV="1">
                <a:off x="518" y="1737"/>
                <a:ext cx="1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8" name="Freeform 6351"/>
              <p:cNvSpPr>
                <a:spLocks/>
              </p:cNvSpPr>
              <p:nvPr/>
            </p:nvSpPr>
            <p:spPr bwMode="auto">
              <a:xfrm rot="-953535" flipH="1" flipV="1">
                <a:off x="507" y="1743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9" name="Freeform 6352"/>
              <p:cNvSpPr>
                <a:spLocks/>
              </p:cNvSpPr>
              <p:nvPr/>
            </p:nvSpPr>
            <p:spPr bwMode="auto">
              <a:xfrm rot="-640302" flipH="1" flipV="1">
                <a:off x="493" y="174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0" name="Freeform 6353"/>
              <p:cNvSpPr>
                <a:spLocks/>
              </p:cNvSpPr>
              <p:nvPr/>
            </p:nvSpPr>
            <p:spPr bwMode="auto">
              <a:xfrm rot="-1389153" flipH="1" flipV="1">
                <a:off x="480" y="1740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1" name="Freeform 6354"/>
              <p:cNvSpPr>
                <a:spLocks/>
              </p:cNvSpPr>
              <p:nvPr/>
            </p:nvSpPr>
            <p:spPr bwMode="auto">
              <a:xfrm rot="-953535" flipH="1" flipV="1">
                <a:off x="482" y="1745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2" name="Freeform 6355"/>
              <p:cNvSpPr>
                <a:spLocks/>
              </p:cNvSpPr>
              <p:nvPr/>
            </p:nvSpPr>
            <p:spPr bwMode="auto">
              <a:xfrm rot="-2497103" flipH="1" flipV="1">
                <a:off x="472" y="1740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3" name="Freeform 6356"/>
              <p:cNvSpPr>
                <a:spLocks/>
              </p:cNvSpPr>
              <p:nvPr/>
            </p:nvSpPr>
            <p:spPr bwMode="auto">
              <a:xfrm rot="-1853698" flipH="1" flipV="1">
                <a:off x="488" y="173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4" name="Freeform 6357"/>
              <p:cNvSpPr>
                <a:spLocks/>
              </p:cNvSpPr>
              <p:nvPr/>
            </p:nvSpPr>
            <p:spPr bwMode="auto">
              <a:xfrm rot="-1853216" flipH="1" flipV="1">
                <a:off x="483" y="1738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5" name="Freeform 6358"/>
              <p:cNvSpPr>
                <a:spLocks/>
              </p:cNvSpPr>
              <p:nvPr/>
            </p:nvSpPr>
            <p:spPr bwMode="auto">
              <a:xfrm rot="-1882659" flipH="1" flipV="1">
                <a:off x="479" y="1738"/>
                <a:ext cx="1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6" name="Freeform 6359"/>
              <p:cNvSpPr>
                <a:spLocks/>
              </p:cNvSpPr>
              <p:nvPr/>
            </p:nvSpPr>
            <p:spPr bwMode="auto">
              <a:xfrm rot="-766207" flipH="1" flipV="1">
                <a:off x="467" y="1747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7" name="Freeform 6360"/>
              <p:cNvSpPr>
                <a:spLocks/>
              </p:cNvSpPr>
              <p:nvPr/>
            </p:nvSpPr>
            <p:spPr bwMode="auto">
              <a:xfrm rot="-1124684" flipH="1" flipV="1">
                <a:off x="486" y="1741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8" name="Freeform 6361"/>
              <p:cNvSpPr>
                <a:spLocks/>
              </p:cNvSpPr>
              <p:nvPr/>
            </p:nvSpPr>
            <p:spPr bwMode="auto">
              <a:xfrm rot="-640302" flipH="1" flipV="1">
                <a:off x="444" y="1758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9" name="Freeform 6362"/>
              <p:cNvSpPr>
                <a:spLocks/>
              </p:cNvSpPr>
              <p:nvPr/>
            </p:nvSpPr>
            <p:spPr bwMode="auto">
              <a:xfrm rot="-1739674" flipH="1" flipV="1">
                <a:off x="494" y="1736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0" name="Freeform 6363"/>
              <p:cNvSpPr>
                <a:spLocks/>
              </p:cNvSpPr>
              <p:nvPr/>
            </p:nvSpPr>
            <p:spPr bwMode="auto">
              <a:xfrm rot="-1472008" flipH="1" flipV="1">
                <a:off x="485" y="1738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1" name="Freeform 6364"/>
              <p:cNvSpPr>
                <a:spLocks/>
              </p:cNvSpPr>
              <p:nvPr/>
            </p:nvSpPr>
            <p:spPr bwMode="auto">
              <a:xfrm rot="-1733777" flipH="1" flipV="1">
                <a:off x="489" y="173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2" name="Freeform 6365"/>
              <p:cNvSpPr>
                <a:spLocks/>
              </p:cNvSpPr>
              <p:nvPr/>
            </p:nvSpPr>
            <p:spPr bwMode="auto">
              <a:xfrm rot="-905366" flipH="1" flipV="1">
                <a:off x="464" y="1750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3" name="Freeform 6366"/>
              <p:cNvSpPr>
                <a:spLocks/>
              </p:cNvSpPr>
              <p:nvPr/>
            </p:nvSpPr>
            <p:spPr bwMode="auto">
              <a:xfrm rot="-2497103" flipH="1" flipV="1">
                <a:off x="470" y="1742"/>
                <a:ext cx="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4" name="Freeform 6367"/>
              <p:cNvSpPr>
                <a:spLocks/>
              </p:cNvSpPr>
              <p:nvPr/>
            </p:nvSpPr>
            <p:spPr bwMode="auto">
              <a:xfrm rot="-640302" flipH="1" flipV="1">
                <a:off x="461" y="1753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5" name="Freeform 6368"/>
              <p:cNvSpPr>
                <a:spLocks/>
              </p:cNvSpPr>
              <p:nvPr/>
            </p:nvSpPr>
            <p:spPr bwMode="auto">
              <a:xfrm rot="-799836" flipH="1" flipV="1">
                <a:off x="457" y="1756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6" name="Freeform 6369"/>
              <p:cNvSpPr>
                <a:spLocks/>
              </p:cNvSpPr>
              <p:nvPr/>
            </p:nvSpPr>
            <p:spPr bwMode="auto">
              <a:xfrm rot="-953535" flipH="1" flipV="1">
                <a:off x="488" y="1742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7" name="Freeform 6370"/>
              <p:cNvSpPr>
                <a:spLocks/>
              </p:cNvSpPr>
              <p:nvPr/>
            </p:nvSpPr>
            <p:spPr bwMode="auto">
              <a:xfrm rot="-953535" flipH="1" flipV="1">
                <a:off x="478" y="1748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8" name="Freeform 6371"/>
              <p:cNvSpPr>
                <a:spLocks/>
              </p:cNvSpPr>
              <p:nvPr/>
            </p:nvSpPr>
            <p:spPr bwMode="auto">
              <a:xfrm rot="-799836" flipH="1" flipV="1">
                <a:off x="472" y="1750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9" name="Freeform 6372"/>
              <p:cNvSpPr>
                <a:spLocks/>
              </p:cNvSpPr>
              <p:nvPr/>
            </p:nvSpPr>
            <p:spPr bwMode="auto">
              <a:xfrm rot="-1763197" flipH="1" flipV="1">
                <a:off x="493" y="1739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0" name="Freeform 6373"/>
              <p:cNvSpPr>
                <a:spLocks/>
              </p:cNvSpPr>
              <p:nvPr/>
            </p:nvSpPr>
            <p:spPr bwMode="auto">
              <a:xfrm rot="-452985" flipH="1" flipV="1">
                <a:off x="451" y="175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1" name="Freeform 6374"/>
              <p:cNvSpPr>
                <a:spLocks/>
              </p:cNvSpPr>
              <p:nvPr/>
            </p:nvSpPr>
            <p:spPr bwMode="auto">
              <a:xfrm rot="-905366" flipH="1" flipV="1">
                <a:off x="483" y="1745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2" name="Freeform 6375"/>
              <p:cNvSpPr>
                <a:spLocks/>
              </p:cNvSpPr>
              <p:nvPr/>
            </p:nvSpPr>
            <p:spPr bwMode="auto">
              <a:xfrm rot="-1044739" flipH="1" flipV="1">
                <a:off x="488" y="174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3" name="Freeform 6376"/>
              <p:cNvSpPr>
                <a:spLocks/>
              </p:cNvSpPr>
              <p:nvPr/>
            </p:nvSpPr>
            <p:spPr bwMode="auto">
              <a:xfrm rot="-1124684" flipH="1" flipV="1">
                <a:off x="496" y="1738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4" name="Freeform 6377"/>
              <p:cNvSpPr>
                <a:spLocks/>
              </p:cNvSpPr>
              <p:nvPr/>
            </p:nvSpPr>
            <p:spPr bwMode="auto">
              <a:xfrm rot="-953535" flipH="1" flipV="1">
                <a:off x="495" y="1742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5" name="Freeform 6378"/>
              <p:cNvSpPr>
                <a:spLocks/>
              </p:cNvSpPr>
              <p:nvPr/>
            </p:nvSpPr>
            <p:spPr bwMode="auto">
              <a:xfrm rot="-953535" flipH="1" flipV="1">
                <a:off x="483" y="1747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6" name="Freeform 6379"/>
              <p:cNvSpPr>
                <a:spLocks/>
              </p:cNvSpPr>
              <p:nvPr/>
            </p:nvSpPr>
            <p:spPr bwMode="auto">
              <a:xfrm rot="-640302" flipH="1" flipV="1">
                <a:off x="470" y="1751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cxnSp>
        <p:nvCxnSpPr>
          <p:cNvPr id="429" name="직선 화살표 연결선 428"/>
          <p:cNvCxnSpPr/>
          <p:nvPr/>
        </p:nvCxnSpPr>
        <p:spPr>
          <a:xfrm flipH="1">
            <a:off x="7812360" y="1196752"/>
            <a:ext cx="144016" cy="50405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직선 화살표 연결선 431"/>
          <p:cNvCxnSpPr/>
          <p:nvPr/>
        </p:nvCxnSpPr>
        <p:spPr>
          <a:xfrm flipH="1">
            <a:off x="7524328" y="1772816"/>
            <a:ext cx="288032" cy="3600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직선 화살표 연결선 434"/>
          <p:cNvCxnSpPr/>
          <p:nvPr/>
        </p:nvCxnSpPr>
        <p:spPr>
          <a:xfrm flipH="1">
            <a:off x="7020272" y="2132856"/>
            <a:ext cx="432048" cy="21602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직선 화살표 연결선 438"/>
          <p:cNvCxnSpPr/>
          <p:nvPr/>
        </p:nvCxnSpPr>
        <p:spPr>
          <a:xfrm flipH="1">
            <a:off x="6660232" y="2348880"/>
            <a:ext cx="288032" cy="288032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직선 화살표 연결선 440"/>
          <p:cNvCxnSpPr/>
          <p:nvPr/>
        </p:nvCxnSpPr>
        <p:spPr>
          <a:xfrm flipH="1">
            <a:off x="6300192" y="2708920"/>
            <a:ext cx="288032" cy="3600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직선 화살표 연결선 441"/>
          <p:cNvCxnSpPr/>
          <p:nvPr/>
        </p:nvCxnSpPr>
        <p:spPr>
          <a:xfrm flipH="1">
            <a:off x="6084168" y="3140968"/>
            <a:ext cx="216024" cy="3600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직선 화살표 연결선 446"/>
          <p:cNvCxnSpPr/>
          <p:nvPr/>
        </p:nvCxnSpPr>
        <p:spPr>
          <a:xfrm>
            <a:off x="2051720" y="3933056"/>
            <a:ext cx="360040" cy="14401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직선 화살표 연결선 449"/>
          <p:cNvCxnSpPr/>
          <p:nvPr/>
        </p:nvCxnSpPr>
        <p:spPr>
          <a:xfrm>
            <a:off x="2483768" y="4077072"/>
            <a:ext cx="360040" cy="14401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직선 화살표 연결선 450"/>
          <p:cNvCxnSpPr/>
          <p:nvPr/>
        </p:nvCxnSpPr>
        <p:spPr>
          <a:xfrm>
            <a:off x="2915816" y="4221088"/>
            <a:ext cx="504056" cy="7200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타원형 설명선 427"/>
          <p:cNvSpPr/>
          <p:nvPr/>
        </p:nvSpPr>
        <p:spPr>
          <a:xfrm>
            <a:off x="4355976" y="1700808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대응단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430" name="타원형 설명선 429"/>
          <p:cNvSpPr/>
          <p:nvPr/>
        </p:nvSpPr>
        <p:spPr>
          <a:xfrm>
            <a:off x="2771800" y="4437112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여의도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431" name="타원형 설명선 430"/>
          <p:cNvSpPr/>
          <p:nvPr/>
        </p:nvSpPr>
        <p:spPr>
          <a:xfrm>
            <a:off x="5580112" y="4005064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신길대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9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방수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repeatCount="indefinite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방수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남서울상가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7" y="548680"/>
            <a:ext cx="7743825" cy="576063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Picture 14" descr="fla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132856"/>
            <a:ext cx="4730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6" descr="RWRFK0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49603">
            <a:off x="3370972" y="3767960"/>
            <a:ext cx="371291" cy="21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4" descr="RWRFK0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39194" flipH="1">
            <a:off x="3733235" y="3909534"/>
            <a:ext cx="360000" cy="2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9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95202">
            <a:off x="4220875" y="2576398"/>
            <a:ext cx="343562" cy="309680"/>
          </a:xfrm>
          <a:prstGeom prst="rect">
            <a:avLst/>
          </a:prstGeom>
          <a:noFill/>
          <a:ln w="57150">
            <a:noFill/>
            <a:prstDash val="dash"/>
            <a:miter lim="800000"/>
            <a:headEnd/>
            <a:tailEnd/>
          </a:ln>
        </p:spPr>
      </p:pic>
      <p:grpSp>
        <p:nvGrpSpPr>
          <p:cNvPr id="7" name="Group 594"/>
          <p:cNvGrpSpPr>
            <a:grpSpLocks/>
          </p:cNvGrpSpPr>
          <p:nvPr/>
        </p:nvGrpSpPr>
        <p:grpSpPr bwMode="auto">
          <a:xfrm rot="534464">
            <a:off x="4510358" y="2511470"/>
            <a:ext cx="251871" cy="153519"/>
            <a:chOff x="1440" y="2208"/>
            <a:chExt cx="288" cy="336"/>
          </a:xfrm>
        </p:grpSpPr>
        <p:sp>
          <p:nvSpPr>
            <p:cNvPr id="8" name="Oval 595"/>
            <p:cNvSpPr>
              <a:spLocks noChangeArrowheads="1"/>
            </p:cNvSpPr>
            <p:nvPr/>
          </p:nvSpPr>
          <p:spPr bwMode="auto">
            <a:xfrm rot="20223063" flipH="1">
              <a:off x="1536" y="2304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Oval 596"/>
            <p:cNvSpPr>
              <a:spLocks noChangeArrowheads="1"/>
            </p:cNvSpPr>
            <p:nvPr/>
          </p:nvSpPr>
          <p:spPr bwMode="auto">
            <a:xfrm rot="1872372" flipH="1">
              <a:off x="1536" y="2448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Oval 597"/>
            <p:cNvSpPr>
              <a:spLocks noChangeArrowheads="1"/>
            </p:cNvSpPr>
            <p:nvPr/>
          </p:nvSpPr>
          <p:spPr bwMode="auto">
            <a:xfrm rot="19761875" flipH="1">
              <a:off x="1488" y="2400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Oval 598"/>
            <p:cNvSpPr>
              <a:spLocks noChangeArrowheads="1"/>
            </p:cNvSpPr>
            <p:nvPr/>
          </p:nvSpPr>
          <p:spPr bwMode="auto">
            <a:xfrm flipH="1">
              <a:off x="1488" y="2208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Oval 599"/>
            <p:cNvSpPr>
              <a:spLocks noChangeArrowheads="1"/>
            </p:cNvSpPr>
            <p:nvPr/>
          </p:nvSpPr>
          <p:spPr bwMode="auto">
            <a:xfrm rot="2281780" flipH="1">
              <a:off x="1632" y="2304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Oval 600"/>
            <p:cNvSpPr>
              <a:spLocks noChangeArrowheads="1"/>
            </p:cNvSpPr>
            <p:nvPr/>
          </p:nvSpPr>
          <p:spPr bwMode="auto">
            <a:xfrm rot="1872372" flipH="1">
              <a:off x="1632" y="2400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Oval 601"/>
            <p:cNvSpPr>
              <a:spLocks noChangeArrowheads="1"/>
            </p:cNvSpPr>
            <p:nvPr/>
          </p:nvSpPr>
          <p:spPr bwMode="auto">
            <a:xfrm rot="1872372" flipH="1">
              <a:off x="1584" y="2208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Oval 602"/>
            <p:cNvSpPr>
              <a:spLocks noChangeArrowheads="1"/>
            </p:cNvSpPr>
            <p:nvPr/>
          </p:nvSpPr>
          <p:spPr bwMode="auto">
            <a:xfrm rot="2281780" flipH="1">
              <a:off x="1680" y="2208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Oval 603"/>
            <p:cNvSpPr>
              <a:spLocks noChangeArrowheads="1"/>
            </p:cNvSpPr>
            <p:nvPr/>
          </p:nvSpPr>
          <p:spPr bwMode="auto">
            <a:xfrm rot="20223063" flipH="1">
              <a:off x="1440" y="2304"/>
              <a:ext cx="48" cy="96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7" name="Group 601"/>
          <p:cNvGrpSpPr>
            <a:grpSpLocks/>
          </p:cNvGrpSpPr>
          <p:nvPr/>
        </p:nvGrpSpPr>
        <p:grpSpPr bwMode="auto">
          <a:xfrm>
            <a:off x="4788024" y="2348880"/>
            <a:ext cx="504056" cy="504055"/>
            <a:chOff x="2587" y="286"/>
            <a:chExt cx="562" cy="734"/>
          </a:xfrm>
        </p:grpSpPr>
        <p:pic>
          <p:nvPicPr>
            <p:cNvPr id="18" name="Picture 602" descr="man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77" y="610"/>
              <a:ext cx="372" cy="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" name="Group 603"/>
            <p:cNvGrpSpPr>
              <a:grpSpLocks/>
            </p:cNvGrpSpPr>
            <p:nvPr/>
          </p:nvGrpSpPr>
          <p:grpSpPr bwMode="auto">
            <a:xfrm rot="-2935939">
              <a:off x="2611" y="262"/>
              <a:ext cx="288" cy="336"/>
              <a:chOff x="2016" y="2304"/>
              <a:chExt cx="288" cy="336"/>
            </a:xfrm>
          </p:grpSpPr>
          <p:sp>
            <p:nvSpPr>
              <p:cNvPr id="20" name="Oval 604"/>
              <p:cNvSpPr>
                <a:spLocks noChangeArrowheads="1"/>
              </p:cNvSpPr>
              <p:nvPr/>
            </p:nvSpPr>
            <p:spPr bwMode="auto">
              <a:xfrm rot="1376937">
                <a:off x="2160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" name="Oval 605"/>
              <p:cNvSpPr>
                <a:spLocks noChangeArrowheads="1"/>
              </p:cNvSpPr>
              <p:nvPr/>
            </p:nvSpPr>
            <p:spPr bwMode="auto">
              <a:xfrm rot="-1872372">
                <a:off x="2160" y="254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" name="Oval 606"/>
              <p:cNvSpPr>
                <a:spLocks noChangeArrowheads="1"/>
              </p:cNvSpPr>
              <p:nvPr/>
            </p:nvSpPr>
            <p:spPr bwMode="auto">
              <a:xfrm rot="1838125">
                <a:off x="2208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3" name="Oval 607"/>
              <p:cNvSpPr>
                <a:spLocks noChangeArrowheads="1"/>
              </p:cNvSpPr>
              <p:nvPr/>
            </p:nvSpPr>
            <p:spPr bwMode="auto">
              <a:xfrm>
                <a:off x="2208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" name="Oval 608"/>
              <p:cNvSpPr>
                <a:spLocks noChangeArrowheads="1"/>
              </p:cNvSpPr>
              <p:nvPr/>
            </p:nvSpPr>
            <p:spPr bwMode="auto">
              <a:xfrm rot="-2281780">
                <a:off x="2064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" name="Oval 609"/>
              <p:cNvSpPr>
                <a:spLocks noChangeArrowheads="1"/>
              </p:cNvSpPr>
              <p:nvPr/>
            </p:nvSpPr>
            <p:spPr bwMode="auto">
              <a:xfrm rot="-1872372">
                <a:off x="2064" y="2496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Oval 610"/>
              <p:cNvSpPr>
                <a:spLocks noChangeArrowheads="1"/>
              </p:cNvSpPr>
              <p:nvPr/>
            </p:nvSpPr>
            <p:spPr bwMode="auto">
              <a:xfrm rot="-1872372">
                <a:off x="2112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" name="Oval 611"/>
              <p:cNvSpPr>
                <a:spLocks noChangeArrowheads="1"/>
              </p:cNvSpPr>
              <p:nvPr/>
            </p:nvSpPr>
            <p:spPr bwMode="auto">
              <a:xfrm rot="-2281780">
                <a:off x="2016" y="2304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Oval 612"/>
              <p:cNvSpPr>
                <a:spLocks noChangeArrowheads="1"/>
              </p:cNvSpPr>
              <p:nvPr/>
            </p:nvSpPr>
            <p:spPr bwMode="auto">
              <a:xfrm rot="1376937">
                <a:off x="2256" y="2400"/>
                <a:ext cx="48" cy="96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9" name="Group 300"/>
          <p:cNvGrpSpPr>
            <a:grpSpLocks/>
          </p:cNvGrpSpPr>
          <p:nvPr/>
        </p:nvGrpSpPr>
        <p:grpSpPr bwMode="auto">
          <a:xfrm rot="1020787">
            <a:off x="2869446" y="3623032"/>
            <a:ext cx="380772" cy="260008"/>
            <a:chOff x="4388" y="2980"/>
            <a:chExt cx="744" cy="365"/>
          </a:xfrm>
        </p:grpSpPr>
        <p:sp>
          <p:nvSpPr>
            <p:cNvPr id="30" name="Line 301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Rectangle 302"/>
            <p:cNvSpPr>
              <a:spLocks noChangeArrowheads="1"/>
            </p:cNvSpPr>
            <p:nvPr/>
          </p:nvSpPr>
          <p:spPr bwMode="auto"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Rectangle 303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Rectangle 304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" name="Freeform 305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Freeform 306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Freeform 307"/>
            <p:cNvSpPr>
              <a:spLocks/>
            </p:cNvSpPr>
            <p:nvPr/>
          </p:nvSpPr>
          <p:spPr bwMode="auto"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7" name="Freeform 308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" name="Rectangle 309"/>
            <p:cNvSpPr>
              <a:spLocks noChangeArrowheads="1"/>
            </p:cNvSpPr>
            <p:nvPr/>
          </p:nvSpPr>
          <p:spPr bwMode="auto"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39" name="Group 310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66" name="Oval 31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Oval 31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0" name="Freeform 313"/>
            <p:cNvSpPr>
              <a:spLocks/>
            </p:cNvSpPr>
            <p:nvPr/>
          </p:nvSpPr>
          <p:spPr bwMode="auto"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1" name="Line 314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Freeform 315"/>
            <p:cNvSpPr>
              <a:spLocks/>
            </p:cNvSpPr>
            <p:nvPr/>
          </p:nvSpPr>
          <p:spPr bwMode="auto"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Line 316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Rectangle 317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Line 318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46" name="Group 319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64" name="Oval 320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Oval 321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7" name="Oval 322"/>
            <p:cNvSpPr>
              <a:spLocks noChangeArrowheads="1"/>
            </p:cNvSpPr>
            <p:nvPr/>
          </p:nvSpPr>
          <p:spPr bwMode="auto"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8" name="Oval 323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" name="Oval 324"/>
            <p:cNvSpPr>
              <a:spLocks noChangeArrowheads="1"/>
            </p:cNvSpPr>
            <p:nvPr/>
          </p:nvSpPr>
          <p:spPr bwMode="auto"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0" name="Oval 325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Oval 326"/>
            <p:cNvSpPr>
              <a:spLocks noChangeArrowheads="1"/>
            </p:cNvSpPr>
            <p:nvPr/>
          </p:nvSpPr>
          <p:spPr bwMode="auto"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Oval 327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Oval 328"/>
            <p:cNvSpPr>
              <a:spLocks noChangeArrowheads="1"/>
            </p:cNvSpPr>
            <p:nvPr/>
          </p:nvSpPr>
          <p:spPr bwMode="auto"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4" name="Oval 329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5" name="Rectangle 330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6" name="Text Box 331"/>
            <p:cNvSpPr txBox="1">
              <a:spLocks noChangeArrowheads="1"/>
            </p:cNvSpPr>
            <p:nvPr/>
          </p:nvSpPr>
          <p:spPr bwMode="auto">
            <a:xfrm>
              <a:off x="4510" y="2987"/>
              <a:ext cx="13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57" name="Group 332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60" name="Freeform 333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" name="Oval 334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2" name="Line 335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Line 336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8" name="AutoShape 337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9" name="Oval 338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85" name="Group 300"/>
          <p:cNvGrpSpPr>
            <a:grpSpLocks/>
          </p:cNvGrpSpPr>
          <p:nvPr/>
        </p:nvGrpSpPr>
        <p:grpSpPr bwMode="auto">
          <a:xfrm rot="1020787">
            <a:off x="4601707" y="4127088"/>
            <a:ext cx="380772" cy="260008"/>
            <a:chOff x="4388" y="2980"/>
            <a:chExt cx="744" cy="365"/>
          </a:xfrm>
        </p:grpSpPr>
        <p:sp>
          <p:nvSpPr>
            <p:cNvPr id="186" name="Line 301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7" name="Rectangle 302"/>
            <p:cNvSpPr>
              <a:spLocks noChangeArrowheads="1"/>
            </p:cNvSpPr>
            <p:nvPr/>
          </p:nvSpPr>
          <p:spPr bwMode="auto"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8" name="Rectangle 303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9" name="Rectangle 304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0" name="Freeform 305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1" name="Freeform 306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2" name="Freeform 307"/>
            <p:cNvSpPr>
              <a:spLocks/>
            </p:cNvSpPr>
            <p:nvPr/>
          </p:nvSpPr>
          <p:spPr bwMode="auto"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3" name="Freeform 308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" name="Rectangle 309"/>
            <p:cNvSpPr>
              <a:spLocks noChangeArrowheads="1"/>
            </p:cNvSpPr>
            <p:nvPr/>
          </p:nvSpPr>
          <p:spPr bwMode="auto"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195" name="Group 310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222" name="Oval 31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3" name="Oval 31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96" name="Freeform 313"/>
            <p:cNvSpPr>
              <a:spLocks/>
            </p:cNvSpPr>
            <p:nvPr/>
          </p:nvSpPr>
          <p:spPr bwMode="auto"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7" name="Line 314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8" name="Freeform 315"/>
            <p:cNvSpPr>
              <a:spLocks/>
            </p:cNvSpPr>
            <p:nvPr/>
          </p:nvSpPr>
          <p:spPr bwMode="auto"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9" name="Line 316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0" name="Rectangle 317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1" name="Line 318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202" name="Group 319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220" name="Oval 320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1" name="Oval 321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03" name="Oval 322"/>
            <p:cNvSpPr>
              <a:spLocks noChangeArrowheads="1"/>
            </p:cNvSpPr>
            <p:nvPr/>
          </p:nvSpPr>
          <p:spPr bwMode="auto"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4" name="Oval 323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" name="Oval 324"/>
            <p:cNvSpPr>
              <a:spLocks noChangeArrowheads="1"/>
            </p:cNvSpPr>
            <p:nvPr/>
          </p:nvSpPr>
          <p:spPr bwMode="auto"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6" name="Oval 325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" name="Oval 326"/>
            <p:cNvSpPr>
              <a:spLocks noChangeArrowheads="1"/>
            </p:cNvSpPr>
            <p:nvPr/>
          </p:nvSpPr>
          <p:spPr bwMode="auto"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8" name="Oval 327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9" name="Oval 328"/>
            <p:cNvSpPr>
              <a:spLocks noChangeArrowheads="1"/>
            </p:cNvSpPr>
            <p:nvPr/>
          </p:nvSpPr>
          <p:spPr bwMode="auto"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10" name="Oval 329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1" name="Rectangle 330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2" name="Text Box 331"/>
            <p:cNvSpPr txBox="1">
              <a:spLocks noChangeArrowheads="1"/>
            </p:cNvSpPr>
            <p:nvPr/>
          </p:nvSpPr>
          <p:spPr bwMode="auto">
            <a:xfrm>
              <a:off x="4510" y="2987"/>
              <a:ext cx="13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213" name="Group 332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216" name="Freeform 333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" name="Oval 334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" name="Line 335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" name="Line 336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14" name="AutoShape 337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" name="Oval 338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4" name="Group 300"/>
          <p:cNvGrpSpPr>
            <a:grpSpLocks/>
          </p:cNvGrpSpPr>
          <p:nvPr/>
        </p:nvGrpSpPr>
        <p:grpSpPr bwMode="auto">
          <a:xfrm rot="1020787">
            <a:off x="5033755" y="4271103"/>
            <a:ext cx="380772" cy="260008"/>
            <a:chOff x="4388" y="2980"/>
            <a:chExt cx="744" cy="365"/>
          </a:xfrm>
        </p:grpSpPr>
        <p:sp>
          <p:nvSpPr>
            <p:cNvPr id="225" name="Line 301"/>
            <p:cNvSpPr>
              <a:spLocks noChangeShapeType="1"/>
            </p:cNvSpPr>
            <p:nvPr/>
          </p:nvSpPr>
          <p:spPr bwMode="auto">
            <a:xfrm flipV="1">
              <a:off x="4468" y="3070"/>
              <a:ext cx="0" cy="1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6" name="Rectangle 302"/>
            <p:cNvSpPr>
              <a:spLocks noChangeArrowheads="1"/>
            </p:cNvSpPr>
            <p:nvPr/>
          </p:nvSpPr>
          <p:spPr bwMode="auto">
            <a:xfrm>
              <a:off x="4538" y="3215"/>
              <a:ext cx="84" cy="8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27" name="Rectangle 303"/>
            <p:cNvSpPr>
              <a:spLocks noChangeArrowheads="1"/>
            </p:cNvSpPr>
            <p:nvPr/>
          </p:nvSpPr>
          <p:spPr bwMode="auto">
            <a:xfrm>
              <a:off x="4588" y="3089"/>
              <a:ext cx="509" cy="214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8" name="Rectangle 304"/>
            <p:cNvSpPr>
              <a:spLocks noChangeArrowheads="1"/>
            </p:cNvSpPr>
            <p:nvPr/>
          </p:nvSpPr>
          <p:spPr bwMode="auto">
            <a:xfrm>
              <a:off x="5061" y="3243"/>
              <a:ext cx="25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9" name="Freeform 305"/>
            <p:cNvSpPr>
              <a:spLocks/>
            </p:cNvSpPr>
            <p:nvPr/>
          </p:nvSpPr>
          <p:spPr bwMode="auto">
            <a:xfrm>
              <a:off x="4489" y="3050"/>
              <a:ext cx="32" cy="39"/>
            </a:xfrm>
            <a:custGeom>
              <a:avLst/>
              <a:gdLst>
                <a:gd name="T0" fmla="*/ 0 w 35"/>
                <a:gd name="T1" fmla="*/ 50 h 34"/>
                <a:gd name="T2" fmla="*/ 5 w 35"/>
                <a:gd name="T3" fmla="*/ 0 h 34"/>
                <a:gd name="T4" fmla="*/ 23 w 35"/>
                <a:gd name="T5" fmla="*/ 0 h 34"/>
                <a:gd name="T6" fmla="*/ 27 w 35"/>
                <a:gd name="T7" fmla="*/ 52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4"/>
                <a:gd name="T14" fmla="*/ 35 w 35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4">
                  <a:moveTo>
                    <a:pt x="0" y="33"/>
                  </a:moveTo>
                  <a:lnTo>
                    <a:pt x="8" y="0"/>
                  </a:lnTo>
                  <a:lnTo>
                    <a:pt x="30" y="0"/>
                  </a:lnTo>
                  <a:lnTo>
                    <a:pt x="35" y="34"/>
                  </a:lnTo>
                </a:path>
              </a:pathLst>
            </a:cu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0" name="Freeform 306"/>
            <p:cNvSpPr>
              <a:spLocks/>
            </p:cNvSpPr>
            <p:nvPr/>
          </p:nvSpPr>
          <p:spPr bwMode="auto">
            <a:xfrm>
              <a:off x="4413" y="3091"/>
              <a:ext cx="164" cy="210"/>
            </a:xfrm>
            <a:custGeom>
              <a:avLst/>
              <a:gdLst>
                <a:gd name="T0" fmla="*/ 33 w 174"/>
                <a:gd name="T1" fmla="*/ 0 h 183"/>
                <a:gd name="T2" fmla="*/ 0 w 174"/>
                <a:gd name="T3" fmla="*/ 151 h 183"/>
                <a:gd name="T4" fmla="*/ 0 w 174"/>
                <a:gd name="T5" fmla="*/ 277 h 183"/>
                <a:gd name="T6" fmla="*/ 146 w 174"/>
                <a:gd name="T7" fmla="*/ 277 h 183"/>
                <a:gd name="T8" fmla="*/ 146 w 174"/>
                <a:gd name="T9" fmla="*/ 0 h 183"/>
                <a:gd name="T10" fmla="*/ 33 w 174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4"/>
                <a:gd name="T19" fmla="*/ 0 h 183"/>
                <a:gd name="T20" fmla="*/ 174 w 174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4" h="183">
                  <a:moveTo>
                    <a:pt x="39" y="0"/>
                  </a:moveTo>
                  <a:lnTo>
                    <a:pt x="0" y="100"/>
                  </a:lnTo>
                  <a:lnTo>
                    <a:pt x="0" y="183"/>
                  </a:lnTo>
                  <a:lnTo>
                    <a:pt x="174" y="183"/>
                  </a:lnTo>
                  <a:lnTo>
                    <a:pt x="1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0000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1" name="Freeform 307"/>
            <p:cNvSpPr>
              <a:spLocks/>
            </p:cNvSpPr>
            <p:nvPr/>
          </p:nvSpPr>
          <p:spPr bwMode="auto">
            <a:xfrm>
              <a:off x="4455" y="3098"/>
              <a:ext cx="53" cy="102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1" y="0"/>
                </a:cxn>
                <a:cxn ang="0">
                  <a:pos x="57" y="0"/>
                </a:cxn>
                <a:cxn ang="0">
                  <a:pos x="57" y="89"/>
                </a:cxn>
                <a:cxn ang="0">
                  <a:pos x="0" y="90"/>
                </a:cxn>
              </a:cxnLst>
              <a:rect l="0" t="0" r="r" b="b"/>
              <a:pathLst>
                <a:path w="57" h="90">
                  <a:moveTo>
                    <a:pt x="0" y="90"/>
                  </a:moveTo>
                  <a:lnTo>
                    <a:pt x="21" y="0"/>
                  </a:lnTo>
                  <a:lnTo>
                    <a:pt x="57" y="0"/>
                  </a:lnTo>
                  <a:lnTo>
                    <a:pt x="57" y="89"/>
                  </a:lnTo>
                  <a:lnTo>
                    <a:pt x="0" y="90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32" name="Freeform 308"/>
            <p:cNvSpPr>
              <a:spLocks/>
            </p:cNvSpPr>
            <p:nvPr/>
          </p:nvSpPr>
          <p:spPr bwMode="auto">
            <a:xfrm>
              <a:off x="4501" y="3091"/>
              <a:ext cx="23" cy="206"/>
            </a:xfrm>
            <a:custGeom>
              <a:avLst/>
              <a:gdLst>
                <a:gd name="T0" fmla="*/ 21 w 24"/>
                <a:gd name="T1" fmla="*/ 0 h 181"/>
                <a:gd name="T2" fmla="*/ 21 w 24"/>
                <a:gd name="T3" fmla="*/ 170 h 181"/>
                <a:gd name="T4" fmla="*/ 0 w 24"/>
                <a:gd name="T5" fmla="*/ 190 h 181"/>
                <a:gd name="T6" fmla="*/ 0 w 24"/>
                <a:gd name="T7" fmla="*/ 266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81"/>
                <a:gd name="T14" fmla="*/ 24 w 24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81">
                  <a:moveTo>
                    <a:pt x="24" y="0"/>
                  </a:moveTo>
                  <a:lnTo>
                    <a:pt x="24" y="115"/>
                  </a:lnTo>
                  <a:lnTo>
                    <a:pt x="0" y="129"/>
                  </a:lnTo>
                  <a:lnTo>
                    <a:pt x="0" y="181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3" name="Rectangle 309"/>
            <p:cNvSpPr>
              <a:spLocks noChangeArrowheads="1"/>
            </p:cNvSpPr>
            <p:nvPr/>
          </p:nvSpPr>
          <p:spPr bwMode="auto">
            <a:xfrm>
              <a:off x="4388" y="3248"/>
              <a:ext cx="44" cy="54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234" name="Group 310"/>
            <p:cNvGrpSpPr>
              <a:grpSpLocks/>
            </p:cNvGrpSpPr>
            <p:nvPr/>
          </p:nvGrpSpPr>
          <p:grpSpPr bwMode="auto">
            <a:xfrm>
              <a:off x="4482" y="3250"/>
              <a:ext cx="76" cy="95"/>
              <a:chOff x="2915" y="3563"/>
              <a:chExt cx="43" cy="45"/>
            </a:xfrm>
          </p:grpSpPr>
          <p:sp>
            <p:nvSpPr>
              <p:cNvPr id="261" name="Oval 311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2" name="Oval 312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35" name="Freeform 313"/>
            <p:cNvSpPr>
              <a:spLocks/>
            </p:cNvSpPr>
            <p:nvPr/>
          </p:nvSpPr>
          <p:spPr bwMode="auto">
            <a:xfrm>
              <a:off x="4413" y="3101"/>
              <a:ext cx="48" cy="9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9" y="88"/>
                </a:cxn>
                <a:cxn ang="0">
                  <a:pos x="51" y="0"/>
                </a:cxn>
                <a:cxn ang="0">
                  <a:pos x="35" y="0"/>
                </a:cxn>
                <a:cxn ang="0">
                  <a:pos x="0" y="88"/>
                </a:cxn>
              </a:cxnLst>
              <a:rect l="0" t="0" r="r" b="b"/>
              <a:pathLst>
                <a:path w="51" h="88">
                  <a:moveTo>
                    <a:pt x="0" y="88"/>
                  </a:moveTo>
                  <a:lnTo>
                    <a:pt x="29" y="8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0" y="88"/>
                  </a:lnTo>
                  <a:close/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36" name="Line 314"/>
            <p:cNvSpPr>
              <a:spLocks noChangeShapeType="1"/>
            </p:cNvSpPr>
            <p:nvPr/>
          </p:nvSpPr>
          <p:spPr bwMode="auto">
            <a:xfrm>
              <a:off x="4494" y="3213"/>
              <a:ext cx="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" name="Freeform 315"/>
            <p:cNvSpPr>
              <a:spLocks/>
            </p:cNvSpPr>
            <p:nvPr/>
          </p:nvSpPr>
          <p:spPr bwMode="auto">
            <a:xfrm>
              <a:off x="4525" y="3099"/>
              <a:ext cx="31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0"/>
                </a:cxn>
                <a:cxn ang="0">
                  <a:pos x="34" y="44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w="34" h="46">
                  <a:moveTo>
                    <a:pt x="0" y="0"/>
                  </a:moveTo>
                  <a:lnTo>
                    <a:pt x="34" y="0"/>
                  </a:lnTo>
                  <a:lnTo>
                    <a:pt x="34" y="44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38" name="Line 316"/>
            <p:cNvSpPr>
              <a:spLocks noChangeShapeType="1"/>
            </p:cNvSpPr>
            <p:nvPr/>
          </p:nvSpPr>
          <p:spPr bwMode="auto">
            <a:xfrm>
              <a:off x="4455" y="3200"/>
              <a:ext cx="0" cy="10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9" name="Rectangle 317"/>
            <p:cNvSpPr>
              <a:spLocks noChangeArrowheads="1"/>
            </p:cNvSpPr>
            <p:nvPr/>
          </p:nvSpPr>
          <p:spPr bwMode="auto">
            <a:xfrm>
              <a:off x="4577" y="3276"/>
              <a:ext cx="555" cy="25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0" name="Line 318"/>
            <p:cNvSpPr>
              <a:spLocks noChangeShapeType="1"/>
            </p:cNvSpPr>
            <p:nvPr/>
          </p:nvSpPr>
          <p:spPr bwMode="auto">
            <a:xfrm>
              <a:off x="4591" y="3160"/>
              <a:ext cx="5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241" name="Group 319"/>
            <p:cNvGrpSpPr>
              <a:grpSpLocks/>
            </p:cNvGrpSpPr>
            <p:nvPr/>
          </p:nvGrpSpPr>
          <p:grpSpPr bwMode="auto">
            <a:xfrm>
              <a:off x="4858" y="3250"/>
              <a:ext cx="76" cy="95"/>
              <a:chOff x="2915" y="3563"/>
              <a:chExt cx="43" cy="45"/>
            </a:xfrm>
          </p:grpSpPr>
          <p:sp>
            <p:nvSpPr>
              <p:cNvPr id="259" name="Oval 320"/>
              <p:cNvSpPr>
                <a:spLocks noChangeArrowheads="1"/>
              </p:cNvSpPr>
              <p:nvPr/>
            </p:nvSpPr>
            <p:spPr bwMode="auto">
              <a:xfrm>
                <a:off x="2915" y="3563"/>
                <a:ext cx="43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0" name="Oval 321"/>
              <p:cNvSpPr>
                <a:spLocks noChangeArrowheads="1"/>
              </p:cNvSpPr>
              <p:nvPr/>
            </p:nvSpPr>
            <p:spPr bwMode="auto">
              <a:xfrm>
                <a:off x="2924" y="3572"/>
                <a:ext cx="26" cy="27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189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42" name="Oval 322"/>
            <p:cNvSpPr>
              <a:spLocks noChangeArrowheads="1"/>
            </p:cNvSpPr>
            <p:nvPr/>
          </p:nvSpPr>
          <p:spPr bwMode="auto">
            <a:xfrm>
              <a:off x="4612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3" name="Oval 323"/>
            <p:cNvSpPr>
              <a:spLocks noChangeArrowheads="1"/>
            </p:cNvSpPr>
            <p:nvPr/>
          </p:nvSpPr>
          <p:spPr bwMode="auto">
            <a:xfrm>
              <a:off x="4625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4" name="Oval 324"/>
            <p:cNvSpPr>
              <a:spLocks noChangeArrowheads="1"/>
            </p:cNvSpPr>
            <p:nvPr/>
          </p:nvSpPr>
          <p:spPr bwMode="auto">
            <a:xfrm>
              <a:off x="4671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5" name="Oval 325"/>
            <p:cNvSpPr>
              <a:spLocks noChangeArrowheads="1"/>
            </p:cNvSpPr>
            <p:nvPr/>
          </p:nvSpPr>
          <p:spPr bwMode="auto">
            <a:xfrm>
              <a:off x="4683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6" name="Oval 326"/>
            <p:cNvSpPr>
              <a:spLocks noChangeArrowheads="1"/>
            </p:cNvSpPr>
            <p:nvPr/>
          </p:nvSpPr>
          <p:spPr bwMode="auto">
            <a:xfrm>
              <a:off x="4725" y="3201"/>
              <a:ext cx="41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7" name="Oval 327"/>
            <p:cNvSpPr>
              <a:spLocks noChangeArrowheads="1"/>
            </p:cNvSpPr>
            <p:nvPr/>
          </p:nvSpPr>
          <p:spPr bwMode="auto">
            <a:xfrm>
              <a:off x="4738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8" name="Oval 328"/>
            <p:cNvSpPr>
              <a:spLocks noChangeArrowheads="1"/>
            </p:cNvSpPr>
            <p:nvPr/>
          </p:nvSpPr>
          <p:spPr bwMode="auto">
            <a:xfrm>
              <a:off x="4780" y="3201"/>
              <a:ext cx="40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49" name="Oval 329"/>
            <p:cNvSpPr>
              <a:spLocks noChangeArrowheads="1"/>
            </p:cNvSpPr>
            <p:nvPr/>
          </p:nvSpPr>
          <p:spPr bwMode="auto">
            <a:xfrm>
              <a:off x="4791" y="3174"/>
              <a:ext cx="16" cy="16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0" name="Rectangle 330"/>
            <p:cNvSpPr>
              <a:spLocks noChangeArrowheads="1"/>
            </p:cNvSpPr>
            <p:nvPr/>
          </p:nvSpPr>
          <p:spPr bwMode="auto">
            <a:xfrm>
              <a:off x="4826" y="3176"/>
              <a:ext cx="260" cy="40"/>
            </a:xfrm>
            <a:prstGeom prst="rect">
              <a:avLst/>
            </a:prstGeom>
            <a:solidFill>
              <a:schemeClr val="folHlink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1" name="Text Box 331"/>
            <p:cNvSpPr txBox="1">
              <a:spLocks noChangeArrowheads="1"/>
            </p:cNvSpPr>
            <p:nvPr/>
          </p:nvSpPr>
          <p:spPr bwMode="auto">
            <a:xfrm>
              <a:off x="4510" y="2987"/>
              <a:ext cx="13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3267" tIns="31634" rIns="63267" bIns="31634">
              <a:spAutoFit/>
            </a:bodyPr>
            <a:lstStyle/>
            <a:p>
              <a:pPr algn="l" defTabSz="633413"/>
              <a:endParaRPr lang="ko-KR" altLang="ko-KR" sz="8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252" name="Group 332"/>
            <p:cNvGrpSpPr>
              <a:grpSpLocks/>
            </p:cNvGrpSpPr>
            <p:nvPr/>
          </p:nvGrpSpPr>
          <p:grpSpPr bwMode="auto">
            <a:xfrm rot="1045148">
              <a:off x="4664" y="2980"/>
              <a:ext cx="143" cy="54"/>
              <a:chOff x="3584" y="3094"/>
              <a:chExt cx="81" cy="31"/>
            </a:xfrm>
          </p:grpSpPr>
          <p:sp>
            <p:nvSpPr>
              <p:cNvPr id="255" name="Freeform 333"/>
              <p:cNvSpPr>
                <a:spLocks/>
              </p:cNvSpPr>
              <p:nvPr/>
            </p:nvSpPr>
            <p:spPr bwMode="auto">
              <a:xfrm>
                <a:off x="3584" y="3094"/>
                <a:ext cx="81" cy="31"/>
              </a:xfrm>
              <a:custGeom>
                <a:avLst/>
                <a:gdLst>
                  <a:gd name="T0" fmla="*/ 12 w 210"/>
                  <a:gd name="T1" fmla="*/ 3 h 80"/>
                  <a:gd name="T2" fmla="*/ 0 w 210"/>
                  <a:gd name="T3" fmla="*/ 0 h 80"/>
                  <a:gd name="T4" fmla="*/ 0 w 210"/>
                  <a:gd name="T5" fmla="*/ 1 h 80"/>
                  <a:gd name="T6" fmla="*/ 12 w 210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"/>
                  <a:gd name="T13" fmla="*/ 0 h 80"/>
                  <a:gd name="T14" fmla="*/ 210 w 21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" h="80">
                    <a:moveTo>
                      <a:pt x="210" y="49"/>
                    </a:moveTo>
                    <a:lnTo>
                      <a:pt x="5" y="0"/>
                    </a:lnTo>
                    <a:lnTo>
                      <a:pt x="0" y="18"/>
                    </a:lnTo>
                    <a:lnTo>
                      <a:pt x="210" y="80"/>
                    </a:lnTo>
                  </a:path>
                </a:pathLst>
              </a:custGeom>
              <a:solidFill>
                <a:schemeClr val="folHlink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6" name="Oval 334"/>
              <p:cNvSpPr>
                <a:spLocks noChangeArrowheads="1"/>
              </p:cNvSpPr>
              <p:nvPr/>
            </p:nvSpPr>
            <p:spPr bwMode="auto">
              <a:xfrm>
                <a:off x="3660" y="3114"/>
                <a:ext cx="4" cy="5"/>
              </a:xfrm>
              <a:prstGeom prst="ellipse">
                <a:avLst/>
              </a:prstGeom>
              <a:solidFill>
                <a:schemeClr val="folHlink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7" name="Line 335"/>
              <p:cNvSpPr>
                <a:spLocks noChangeShapeType="1"/>
              </p:cNvSpPr>
              <p:nvPr/>
            </p:nvSpPr>
            <p:spPr bwMode="auto">
              <a:xfrm flipH="1">
                <a:off x="3608" y="3100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8" name="Line 336"/>
              <p:cNvSpPr>
                <a:spLocks noChangeShapeType="1"/>
              </p:cNvSpPr>
              <p:nvPr/>
            </p:nvSpPr>
            <p:spPr bwMode="auto">
              <a:xfrm flipH="1">
                <a:off x="3614" y="3102"/>
                <a:ext cx="2" cy="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53" name="AutoShape 337"/>
            <p:cNvSpPr>
              <a:spLocks noChangeArrowheads="1"/>
            </p:cNvSpPr>
            <p:nvPr/>
          </p:nvSpPr>
          <p:spPr bwMode="auto">
            <a:xfrm rot="10800000">
              <a:off x="4770" y="3018"/>
              <a:ext cx="56" cy="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00 w 21600"/>
                <a:gd name="T13" fmla="*/ 5322 h 21600"/>
                <a:gd name="T14" fmla="*/ 16200 w 21600"/>
                <a:gd name="T15" fmla="*/ 162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353" y="21600"/>
                  </a:lnTo>
                  <a:lnTo>
                    <a:pt x="1424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4" name="Oval 338"/>
            <p:cNvSpPr>
              <a:spLocks noChangeArrowheads="1"/>
            </p:cNvSpPr>
            <p:nvPr/>
          </p:nvSpPr>
          <p:spPr bwMode="auto">
            <a:xfrm>
              <a:off x="4793" y="3041"/>
              <a:ext cx="16" cy="16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64" name="Group 732"/>
          <p:cNvGrpSpPr>
            <a:grpSpLocks/>
          </p:cNvGrpSpPr>
          <p:nvPr/>
        </p:nvGrpSpPr>
        <p:grpSpPr bwMode="auto">
          <a:xfrm>
            <a:off x="4139952" y="1988840"/>
            <a:ext cx="228600" cy="173038"/>
            <a:chOff x="3120" y="2256"/>
            <a:chExt cx="2208" cy="1440"/>
          </a:xfrm>
        </p:grpSpPr>
        <p:sp>
          <p:nvSpPr>
            <p:cNvPr id="265" name="Rectangle 733"/>
            <p:cNvSpPr>
              <a:spLocks noChangeArrowheads="1"/>
            </p:cNvSpPr>
            <p:nvPr/>
          </p:nvSpPr>
          <p:spPr bwMode="auto">
            <a:xfrm>
              <a:off x="3120" y="2256"/>
              <a:ext cx="220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" name="Freeform 734"/>
            <p:cNvSpPr>
              <a:spLocks/>
            </p:cNvSpPr>
            <p:nvPr/>
          </p:nvSpPr>
          <p:spPr bwMode="auto">
            <a:xfrm>
              <a:off x="3120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7" name="Freeform 735"/>
            <p:cNvSpPr>
              <a:spLocks/>
            </p:cNvSpPr>
            <p:nvPr/>
          </p:nvSpPr>
          <p:spPr bwMode="auto">
            <a:xfrm flipH="1">
              <a:off x="4224" y="2256"/>
              <a:ext cx="1104" cy="1440"/>
            </a:xfrm>
            <a:custGeom>
              <a:avLst/>
              <a:gdLst>
                <a:gd name="T0" fmla="*/ 0 w 1104"/>
                <a:gd name="T1" fmla="*/ 1440 h 1440"/>
                <a:gd name="T2" fmla="*/ 1104 w 1104"/>
                <a:gd name="T3" fmla="*/ 720 h 1440"/>
                <a:gd name="T4" fmla="*/ 0 w 1104"/>
                <a:gd name="T5" fmla="*/ 0 h 1440"/>
                <a:gd name="T6" fmla="*/ 0 w 1104"/>
                <a:gd name="T7" fmla="*/ 1440 h 14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1440"/>
                <a:gd name="T14" fmla="*/ 1104 w 1104"/>
                <a:gd name="T15" fmla="*/ 1440 h 14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1440">
                  <a:moveTo>
                    <a:pt x="0" y="1440"/>
                  </a:moveTo>
                  <a:lnTo>
                    <a:pt x="1104" y="720"/>
                  </a:lnTo>
                  <a:lnTo>
                    <a:pt x="0" y="0"/>
                  </a:lnTo>
                  <a:lnTo>
                    <a:pt x="0" y="144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68" name="Rectangle 110"/>
          <p:cNvSpPr>
            <a:spLocks noChangeArrowheads="1"/>
          </p:cNvSpPr>
          <p:nvPr/>
        </p:nvSpPr>
        <p:spPr bwMode="auto">
          <a:xfrm rot="1099090">
            <a:off x="4455059" y="4341199"/>
            <a:ext cx="473326" cy="2486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err="1" smtClean="0">
                <a:latin typeface="Tahoma" pitchFamily="34" charset="0"/>
                <a:ea typeface="HY견고딕" pitchFamily="18" charset="-127"/>
              </a:rPr>
              <a:t>대응단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69" name="Rectangle 110"/>
          <p:cNvSpPr>
            <a:spLocks noChangeArrowheads="1"/>
          </p:cNvSpPr>
          <p:nvPr/>
        </p:nvSpPr>
        <p:spPr bwMode="auto">
          <a:xfrm rot="1050995">
            <a:off x="4951537" y="4552397"/>
            <a:ext cx="368082" cy="2014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대 </a:t>
            </a:r>
            <a:r>
              <a:rPr lang="ko-KR" altLang="en-US" sz="800" b="1" dirty="0" err="1" smtClean="0">
                <a:latin typeface="Tahoma" pitchFamily="34" charset="0"/>
                <a:ea typeface="HY견고딕" pitchFamily="18" charset="-127"/>
              </a:rPr>
              <a:t>림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70" name="Rectangle 110"/>
          <p:cNvSpPr>
            <a:spLocks noChangeArrowheads="1"/>
          </p:cNvSpPr>
          <p:nvPr/>
        </p:nvSpPr>
        <p:spPr bwMode="auto">
          <a:xfrm rot="889906">
            <a:off x="2789471" y="3899115"/>
            <a:ext cx="368082" cy="2014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당 산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71" name="Rectangle 110"/>
          <p:cNvSpPr>
            <a:spLocks noChangeArrowheads="1"/>
          </p:cNvSpPr>
          <p:nvPr/>
        </p:nvSpPr>
        <p:spPr bwMode="auto">
          <a:xfrm>
            <a:off x="3779912" y="1844824"/>
            <a:ext cx="350257" cy="3019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비소</a:t>
            </a:r>
            <a:endParaRPr lang="en-US" altLang="ko-KR" sz="800" b="1" dirty="0" smtClean="0">
              <a:latin typeface="Tahoma" pitchFamily="34" charset="0"/>
              <a:ea typeface="HY견고딕" pitchFamily="18" charset="-127"/>
            </a:endParaRPr>
          </a:p>
          <a:p>
            <a:r>
              <a:rPr lang="en-US" altLang="ko-KR" sz="800" b="1" dirty="0" smtClean="0">
                <a:latin typeface="Tahoma" pitchFamily="34" charset="0"/>
                <a:ea typeface="HY견고딕" pitchFamily="18" charset="-127"/>
              </a:rPr>
              <a:t>39</a:t>
            </a:r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호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sp>
        <p:nvSpPr>
          <p:cNvPr id="284" name="자유형 283"/>
          <p:cNvSpPr/>
          <p:nvPr/>
        </p:nvSpPr>
        <p:spPr>
          <a:xfrm>
            <a:off x="3205018" y="2738582"/>
            <a:ext cx="1132994" cy="1251528"/>
          </a:xfrm>
          <a:custGeom>
            <a:avLst/>
            <a:gdLst>
              <a:gd name="connsiteX0" fmla="*/ 0 w 1132994"/>
              <a:gd name="connsiteY0" fmla="*/ 1085273 h 1251528"/>
              <a:gd name="connsiteX1" fmla="*/ 101600 w 1132994"/>
              <a:gd name="connsiteY1" fmla="*/ 1112982 h 1251528"/>
              <a:gd name="connsiteX2" fmla="*/ 332509 w 1132994"/>
              <a:gd name="connsiteY2" fmla="*/ 254000 h 1251528"/>
              <a:gd name="connsiteX3" fmla="*/ 775855 w 1132994"/>
              <a:gd name="connsiteY3" fmla="*/ 207818 h 1251528"/>
              <a:gd name="connsiteX4" fmla="*/ 1080655 w 1132994"/>
              <a:gd name="connsiteY4" fmla="*/ 32327 h 1251528"/>
              <a:gd name="connsiteX5" fmla="*/ 1089891 w 1132994"/>
              <a:gd name="connsiteY5" fmla="*/ 13854 h 1251528"/>
              <a:gd name="connsiteX6" fmla="*/ 1089891 w 1132994"/>
              <a:gd name="connsiteY6" fmla="*/ 32327 h 125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994" h="1251528">
                <a:moveTo>
                  <a:pt x="0" y="1085273"/>
                </a:moveTo>
                <a:cubicBezTo>
                  <a:pt x="23091" y="1168400"/>
                  <a:pt x="46182" y="1251528"/>
                  <a:pt x="101600" y="1112982"/>
                </a:cubicBezTo>
                <a:cubicBezTo>
                  <a:pt x="157018" y="974436"/>
                  <a:pt x="220133" y="404861"/>
                  <a:pt x="332509" y="254000"/>
                </a:cubicBezTo>
                <a:cubicBezTo>
                  <a:pt x="444885" y="103139"/>
                  <a:pt x="651164" y="244763"/>
                  <a:pt x="775855" y="207818"/>
                </a:cubicBezTo>
                <a:cubicBezTo>
                  <a:pt x="900546" y="170873"/>
                  <a:pt x="1028316" y="64654"/>
                  <a:pt x="1080655" y="32327"/>
                </a:cubicBezTo>
                <a:cubicBezTo>
                  <a:pt x="1132994" y="0"/>
                  <a:pt x="1088352" y="13854"/>
                  <a:pt x="1089891" y="13854"/>
                </a:cubicBezTo>
                <a:cubicBezTo>
                  <a:pt x="1091430" y="13854"/>
                  <a:pt x="1089891" y="32327"/>
                  <a:pt x="1089891" y="32327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5" name="자유형 284"/>
          <p:cNvSpPr/>
          <p:nvPr/>
        </p:nvSpPr>
        <p:spPr>
          <a:xfrm>
            <a:off x="4976861" y="2632363"/>
            <a:ext cx="424872" cy="1810327"/>
          </a:xfrm>
          <a:custGeom>
            <a:avLst/>
            <a:gdLst>
              <a:gd name="connsiteX0" fmla="*/ 103139 w 424872"/>
              <a:gd name="connsiteY0" fmla="*/ 1690255 h 1810327"/>
              <a:gd name="connsiteX1" fmla="*/ 47721 w 424872"/>
              <a:gd name="connsiteY1" fmla="*/ 1570182 h 1810327"/>
              <a:gd name="connsiteX2" fmla="*/ 389466 w 424872"/>
              <a:gd name="connsiteY2" fmla="*/ 249382 h 1810327"/>
              <a:gd name="connsiteX3" fmla="*/ 260157 w 424872"/>
              <a:gd name="connsiteY3" fmla="*/ 73892 h 1810327"/>
              <a:gd name="connsiteX4" fmla="*/ 260157 w 424872"/>
              <a:gd name="connsiteY4" fmla="*/ 73892 h 1810327"/>
              <a:gd name="connsiteX5" fmla="*/ 260157 w 424872"/>
              <a:gd name="connsiteY5" fmla="*/ 73892 h 181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872" h="1810327">
                <a:moveTo>
                  <a:pt x="103139" y="1690255"/>
                </a:moveTo>
                <a:cubicBezTo>
                  <a:pt x="51569" y="1750291"/>
                  <a:pt x="0" y="1810327"/>
                  <a:pt x="47721" y="1570182"/>
                </a:cubicBezTo>
                <a:cubicBezTo>
                  <a:pt x="95442" y="1330037"/>
                  <a:pt x="354060" y="498764"/>
                  <a:pt x="389466" y="249382"/>
                </a:cubicBezTo>
                <a:cubicBezTo>
                  <a:pt x="424872" y="0"/>
                  <a:pt x="260157" y="73892"/>
                  <a:pt x="260157" y="73892"/>
                </a:cubicBezTo>
                <a:lnTo>
                  <a:pt x="260157" y="73892"/>
                </a:lnTo>
                <a:lnTo>
                  <a:pt x="260157" y="73892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6" name="Picture 8" descr="굴절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9F4FC"/>
              </a:clrFrom>
              <a:clrTo>
                <a:srgbClr val="F9F4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3501008"/>
            <a:ext cx="720080" cy="79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" name="Rectangle 110"/>
          <p:cNvSpPr>
            <a:spLocks noChangeArrowheads="1"/>
          </p:cNvSpPr>
          <p:nvPr/>
        </p:nvSpPr>
        <p:spPr bwMode="auto">
          <a:xfrm rot="889906">
            <a:off x="4015592" y="4264843"/>
            <a:ext cx="368082" cy="2014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800" b="1" dirty="0" smtClean="0">
                <a:latin typeface="Tahoma" pitchFamily="34" charset="0"/>
                <a:ea typeface="HY견고딕" pitchFamily="18" charset="-127"/>
              </a:rPr>
              <a:t>굴 절</a:t>
            </a:r>
            <a:endParaRPr lang="ko-KR" altLang="en-US" sz="800" b="1" dirty="0">
              <a:latin typeface="Tahoma" pitchFamily="34" charset="0"/>
              <a:ea typeface="HY견고딕" pitchFamily="18" charset="-127"/>
            </a:endParaRPr>
          </a:p>
        </p:txBody>
      </p:sp>
      <p:cxnSp>
        <p:nvCxnSpPr>
          <p:cNvPr id="163" name="직선 화살표 연결선 162"/>
          <p:cNvCxnSpPr/>
          <p:nvPr/>
        </p:nvCxnSpPr>
        <p:spPr>
          <a:xfrm>
            <a:off x="4139952" y="2204864"/>
            <a:ext cx="576064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자유형 165"/>
          <p:cNvSpPr/>
          <p:nvPr/>
        </p:nvSpPr>
        <p:spPr>
          <a:xfrm>
            <a:off x="4662824" y="2835564"/>
            <a:ext cx="524934" cy="1366981"/>
          </a:xfrm>
          <a:custGeom>
            <a:avLst/>
            <a:gdLst>
              <a:gd name="connsiteX0" fmla="*/ 269394 w 524934"/>
              <a:gd name="connsiteY0" fmla="*/ 1366981 h 1366981"/>
              <a:gd name="connsiteX1" fmla="*/ 491067 w 524934"/>
              <a:gd name="connsiteY1" fmla="*/ 554181 h 1366981"/>
              <a:gd name="connsiteX2" fmla="*/ 66194 w 524934"/>
              <a:gd name="connsiteY2" fmla="*/ 406400 h 1366981"/>
              <a:gd name="connsiteX3" fmla="*/ 93903 w 524934"/>
              <a:gd name="connsiteY3" fmla="*/ 0 h 1366981"/>
              <a:gd name="connsiteX4" fmla="*/ 93903 w 524934"/>
              <a:gd name="connsiteY4" fmla="*/ 0 h 136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934" h="1366981">
                <a:moveTo>
                  <a:pt x="269394" y="1366981"/>
                </a:moveTo>
                <a:cubicBezTo>
                  <a:pt x="397164" y="1040629"/>
                  <a:pt x="524934" y="714278"/>
                  <a:pt x="491067" y="554181"/>
                </a:cubicBezTo>
                <a:cubicBezTo>
                  <a:pt x="457200" y="394084"/>
                  <a:pt x="132388" y="498763"/>
                  <a:pt x="66194" y="406400"/>
                </a:cubicBezTo>
                <a:cubicBezTo>
                  <a:pt x="0" y="314037"/>
                  <a:pt x="93903" y="0"/>
                  <a:pt x="93903" y="0"/>
                </a:cubicBezTo>
                <a:lnTo>
                  <a:pt x="93903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7" name="Picture 602" descr="man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4008" y="2708920"/>
            <a:ext cx="333646" cy="28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" name="Rectangle 110"/>
          <p:cNvSpPr>
            <a:spLocks noChangeArrowheads="1"/>
          </p:cNvSpPr>
          <p:nvPr/>
        </p:nvSpPr>
        <p:spPr bwMode="auto">
          <a:xfrm>
            <a:off x="6228184" y="692696"/>
            <a:ext cx="2043422" cy="72008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800" b="1" dirty="0" err="1" smtClean="0">
                <a:latin typeface="Tahoma" pitchFamily="34" charset="0"/>
                <a:ea typeface="HY견고딕" pitchFamily="18" charset="-127"/>
              </a:rPr>
              <a:t>남서울</a:t>
            </a:r>
            <a:r>
              <a:rPr lang="ko-KR" altLang="en-US" sz="2800" b="1" dirty="0" smtClean="0">
                <a:latin typeface="Tahoma" pitchFamily="34" charset="0"/>
                <a:ea typeface="HY견고딕" pitchFamily="18" charset="-127"/>
              </a:rPr>
              <a:t> 상가</a:t>
            </a:r>
            <a:endParaRPr lang="ko-KR" altLang="en-US" sz="2800" b="1" dirty="0">
              <a:latin typeface="Tahoma" pitchFamily="34" charset="0"/>
              <a:ea typeface="HY견고딕" pitchFamily="18" charset="-127"/>
            </a:endParaRPr>
          </a:p>
        </p:txBody>
      </p:sp>
      <p:grpSp>
        <p:nvGrpSpPr>
          <p:cNvPr id="169" name="Group 6121"/>
          <p:cNvGrpSpPr>
            <a:grpSpLocks/>
          </p:cNvGrpSpPr>
          <p:nvPr/>
        </p:nvGrpSpPr>
        <p:grpSpPr bwMode="auto">
          <a:xfrm rot="17826587">
            <a:off x="4230159" y="3110787"/>
            <a:ext cx="743106" cy="276387"/>
            <a:chOff x="377" y="1699"/>
            <a:chExt cx="328" cy="59"/>
          </a:xfrm>
        </p:grpSpPr>
        <p:sp>
          <p:nvSpPr>
            <p:cNvPr id="170" name="Freeform 6122"/>
            <p:cNvSpPr>
              <a:spLocks/>
            </p:cNvSpPr>
            <p:nvPr/>
          </p:nvSpPr>
          <p:spPr bwMode="auto">
            <a:xfrm rot="21020382" flipH="1">
              <a:off x="377" y="1732"/>
              <a:ext cx="199" cy="25"/>
            </a:xfrm>
            <a:custGeom>
              <a:avLst/>
              <a:gdLst>
                <a:gd name="T0" fmla="*/ 86 w 303"/>
                <a:gd name="T1" fmla="*/ 1 h 113"/>
                <a:gd name="T2" fmla="*/ 9 w 303"/>
                <a:gd name="T3" fmla="*/ 0 h 113"/>
                <a:gd name="T4" fmla="*/ 4 w 303"/>
                <a:gd name="T5" fmla="*/ 0 h 113"/>
                <a:gd name="T6" fmla="*/ 1 w 303"/>
                <a:gd name="T7" fmla="*/ 0 h 113"/>
                <a:gd name="T8" fmla="*/ 0 w 303"/>
                <a:gd name="T9" fmla="*/ 0 h 113"/>
                <a:gd name="T10" fmla="*/ 1 w 303"/>
                <a:gd name="T11" fmla="*/ 1 h 113"/>
                <a:gd name="T12" fmla="*/ 3 w 303"/>
                <a:gd name="T13" fmla="*/ 1 h 113"/>
                <a:gd name="T14" fmla="*/ 5 w 303"/>
                <a:gd name="T15" fmla="*/ 1 h 113"/>
                <a:gd name="T16" fmla="*/ 9 w 303"/>
                <a:gd name="T17" fmla="*/ 1 h 113"/>
                <a:gd name="T18" fmla="*/ 17 w 303"/>
                <a:gd name="T19" fmla="*/ 1 h 113"/>
                <a:gd name="T20" fmla="*/ 86 w 303"/>
                <a:gd name="T21" fmla="*/ 1 h 1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3"/>
                <a:gd name="T34" fmla="*/ 0 h 113"/>
                <a:gd name="T35" fmla="*/ 303 w 303"/>
                <a:gd name="T36" fmla="*/ 113 h 1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3" h="113">
                  <a:moveTo>
                    <a:pt x="303" y="90"/>
                  </a:moveTo>
                  <a:lnTo>
                    <a:pt x="34" y="0"/>
                  </a:lnTo>
                  <a:lnTo>
                    <a:pt x="14" y="8"/>
                  </a:lnTo>
                  <a:lnTo>
                    <a:pt x="2" y="22"/>
                  </a:lnTo>
                  <a:lnTo>
                    <a:pt x="0" y="36"/>
                  </a:lnTo>
                  <a:lnTo>
                    <a:pt x="2" y="57"/>
                  </a:lnTo>
                  <a:lnTo>
                    <a:pt x="10" y="70"/>
                  </a:lnTo>
                  <a:lnTo>
                    <a:pt x="19" y="84"/>
                  </a:lnTo>
                  <a:lnTo>
                    <a:pt x="30" y="101"/>
                  </a:lnTo>
                  <a:lnTo>
                    <a:pt x="61" y="113"/>
                  </a:lnTo>
                  <a:lnTo>
                    <a:pt x="303" y="90"/>
                  </a:lnTo>
                  <a:close/>
                </a:path>
              </a:pathLst>
            </a:custGeom>
            <a:solidFill>
              <a:srgbClr val="0033CC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71" name="Group 6123"/>
            <p:cNvGrpSpPr>
              <a:grpSpLocks/>
            </p:cNvGrpSpPr>
            <p:nvPr/>
          </p:nvGrpSpPr>
          <p:grpSpPr bwMode="auto">
            <a:xfrm>
              <a:off x="444" y="1699"/>
              <a:ext cx="261" cy="59"/>
              <a:chOff x="444" y="1699"/>
              <a:chExt cx="261" cy="59"/>
            </a:xfrm>
          </p:grpSpPr>
          <p:sp>
            <p:nvSpPr>
              <p:cNvPr id="172" name="Freeform 6124"/>
              <p:cNvSpPr>
                <a:spLocks/>
              </p:cNvSpPr>
              <p:nvPr/>
            </p:nvSpPr>
            <p:spPr bwMode="auto">
              <a:xfrm rot="-1389153" flipH="1" flipV="1">
                <a:off x="621" y="1710"/>
                <a:ext cx="44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3" name="Freeform 6125"/>
              <p:cNvSpPr>
                <a:spLocks/>
              </p:cNvSpPr>
              <p:nvPr/>
            </p:nvSpPr>
            <p:spPr bwMode="auto">
              <a:xfrm rot="-953535" flipH="1" flipV="1">
                <a:off x="625" y="172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4" name="Freeform 6126"/>
              <p:cNvSpPr>
                <a:spLocks/>
              </p:cNvSpPr>
              <p:nvPr/>
            </p:nvSpPr>
            <p:spPr bwMode="auto">
              <a:xfrm rot="-2497103" flipH="1" flipV="1">
                <a:off x="608" y="1705"/>
                <a:ext cx="20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5" name="Freeform 6127"/>
              <p:cNvSpPr>
                <a:spLocks/>
              </p:cNvSpPr>
              <p:nvPr/>
            </p:nvSpPr>
            <p:spPr bwMode="auto">
              <a:xfrm rot="-1853698" flipH="1" flipV="1">
                <a:off x="634" y="1700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6" name="Freeform 6128"/>
              <p:cNvSpPr>
                <a:spLocks/>
              </p:cNvSpPr>
              <p:nvPr/>
            </p:nvSpPr>
            <p:spPr bwMode="auto">
              <a:xfrm rot="-1853216" flipH="1" flipV="1">
                <a:off x="626" y="1702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7" name="Freeform 6129"/>
              <p:cNvSpPr>
                <a:spLocks/>
              </p:cNvSpPr>
              <p:nvPr/>
            </p:nvSpPr>
            <p:spPr bwMode="auto">
              <a:xfrm rot="-1882659" flipH="1" flipV="1">
                <a:off x="617" y="170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8" name="Freeform 6130"/>
              <p:cNvSpPr>
                <a:spLocks/>
              </p:cNvSpPr>
              <p:nvPr/>
            </p:nvSpPr>
            <p:spPr bwMode="auto">
              <a:xfrm rot="-766207" flipH="1" flipV="1">
                <a:off x="602" y="1722"/>
                <a:ext cx="42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9" name="Freeform 6131"/>
              <p:cNvSpPr>
                <a:spLocks/>
              </p:cNvSpPr>
              <p:nvPr/>
            </p:nvSpPr>
            <p:spPr bwMode="auto">
              <a:xfrm rot="-1124684" flipH="1" flipV="1">
                <a:off x="632" y="1712"/>
                <a:ext cx="2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0" name="Freeform 6132"/>
              <p:cNvSpPr>
                <a:spLocks/>
              </p:cNvSpPr>
              <p:nvPr/>
            </p:nvSpPr>
            <p:spPr bwMode="auto">
              <a:xfrm rot="-640302" flipH="1" flipV="1">
                <a:off x="567" y="1741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1" name="Freeform 6133"/>
              <p:cNvSpPr>
                <a:spLocks/>
              </p:cNvSpPr>
              <p:nvPr/>
            </p:nvSpPr>
            <p:spPr bwMode="auto">
              <a:xfrm rot="-1739674" flipH="1" flipV="1">
                <a:off x="644" y="1701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2" name="Freeform 6134"/>
              <p:cNvSpPr>
                <a:spLocks/>
              </p:cNvSpPr>
              <p:nvPr/>
            </p:nvSpPr>
            <p:spPr bwMode="auto">
              <a:xfrm rot="-1472008" flipH="1" flipV="1">
                <a:off x="627" y="1704"/>
                <a:ext cx="45" cy="1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3" name="Freeform 6135"/>
              <p:cNvSpPr>
                <a:spLocks/>
              </p:cNvSpPr>
              <p:nvPr/>
            </p:nvSpPr>
            <p:spPr bwMode="auto">
              <a:xfrm rot="-1733777" flipH="1" flipV="1">
                <a:off x="635" y="1701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" name="Freeform 6136"/>
              <p:cNvSpPr>
                <a:spLocks/>
              </p:cNvSpPr>
              <p:nvPr/>
            </p:nvSpPr>
            <p:spPr bwMode="auto">
              <a:xfrm rot="-905366" flipH="1" flipV="1">
                <a:off x="598" y="1729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3" name="Freeform 6137"/>
              <p:cNvSpPr>
                <a:spLocks/>
              </p:cNvSpPr>
              <p:nvPr/>
            </p:nvSpPr>
            <p:spPr bwMode="auto">
              <a:xfrm rot="-1001823" flipH="1" flipV="1">
                <a:off x="567" y="174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2" name="Freeform 6138"/>
              <p:cNvSpPr>
                <a:spLocks/>
              </p:cNvSpPr>
              <p:nvPr/>
            </p:nvSpPr>
            <p:spPr bwMode="auto">
              <a:xfrm rot="-2497103" flipH="1" flipV="1">
                <a:off x="602" y="170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3" name="Freeform 6139"/>
              <p:cNvSpPr>
                <a:spLocks/>
              </p:cNvSpPr>
              <p:nvPr/>
            </p:nvSpPr>
            <p:spPr bwMode="auto">
              <a:xfrm rot="-640302" flipH="1" flipV="1">
                <a:off x="592" y="1734"/>
                <a:ext cx="26" cy="2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4" name="Freeform 6140"/>
              <p:cNvSpPr>
                <a:spLocks/>
              </p:cNvSpPr>
              <p:nvPr/>
            </p:nvSpPr>
            <p:spPr bwMode="auto">
              <a:xfrm rot="-799836" flipH="1" flipV="1">
                <a:off x="589" y="174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5" name="Freeform 6141"/>
              <p:cNvSpPr>
                <a:spLocks/>
              </p:cNvSpPr>
              <p:nvPr/>
            </p:nvSpPr>
            <p:spPr bwMode="auto">
              <a:xfrm rot="-953535" flipH="1" flipV="1">
                <a:off x="636" y="1716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6" name="Freeform 6142"/>
              <p:cNvSpPr>
                <a:spLocks/>
              </p:cNvSpPr>
              <p:nvPr/>
            </p:nvSpPr>
            <p:spPr bwMode="auto">
              <a:xfrm rot="-953535" flipH="1" flipV="1">
                <a:off x="621" y="1725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7" name="Freeform 6143"/>
              <p:cNvSpPr>
                <a:spLocks/>
              </p:cNvSpPr>
              <p:nvPr/>
            </p:nvSpPr>
            <p:spPr bwMode="auto">
              <a:xfrm rot="-799836" flipH="1" flipV="1">
                <a:off x="612" y="173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8" name="Freeform 6144"/>
              <p:cNvSpPr>
                <a:spLocks/>
              </p:cNvSpPr>
              <p:nvPr/>
            </p:nvSpPr>
            <p:spPr bwMode="auto">
              <a:xfrm rot="-1763197" flipH="1" flipV="1">
                <a:off x="642" y="1705"/>
                <a:ext cx="15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9" name="Freeform 6145"/>
              <p:cNvSpPr>
                <a:spLocks/>
              </p:cNvSpPr>
              <p:nvPr/>
            </p:nvSpPr>
            <p:spPr bwMode="auto">
              <a:xfrm rot="-452985" flipH="1" flipV="1">
                <a:off x="578" y="1738"/>
                <a:ext cx="41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0" name="Freeform 6146"/>
              <p:cNvSpPr>
                <a:spLocks/>
              </p:cNvSpPr>
              <p:nvPr/>
            </p:nvSpPr>
            <p:spPr bwMode="auto">
              <a:xfrm rot="-905366" flipH="1" flipV="1">
                <a:off x="628" y="1720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1" name="Freeform 6147"/>
              <p:cNvSpPr>
                <a:spLocks/>
              </p:cNvSpPr>
              <p:nvPr/>
            </p:nvSpPr>
            <p:spPr bwMode="auto">
              <a:xfrm rot="-1044739" flipH="1" flipV="1">
                <a:off x="638" y="1712"/>
                <a:ext cx="34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2" name="Freeform 6148"/>
              <p:cNvSpPr>
                <a:spLocks/>
              </p:cNvSpPr>
              <p:nvPr/>
            </p:nvSpPr>
            <p:spPr bwMode="auto">
              <a:xfrm rot="-1124684" flipH="1" flipV="1">
                <a:off x="649" y="1707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3" name="Freeform 6149"/>
              <p:cNvSpPr>
                <a:spLocks/>
              </p:cNvSpPr>
              <p:nvPr/>
            </p:nvSpPr>
            <p:spPr bwMode="auto">
              <a:xfrm rot="-953535" flipH="1" flipV="1">
                <a:off x="647" y="1715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6" name="Freeform 6150"/>
              <p:cNvSpPr>
                <a:spLocks/>
              </p:cNvSpPr>
              <p:nvPr/>
            </p:nvSpPr>
            <p:spPr bwMode="auto">
              <a:xfrm rot="-953535" flipH="1" flipV="1">
                <a:off x="631" y="1726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7" name="Freeform 6151"/>
              <p:cNvSpPr>
                <a:spLocks/>
              </p:cNvSpPr>
              <p:nvPr/>
            </p:nvSpPr>
            <p:spPr bwMode="auto">
              <a:xfrm rot="-640302" flipH="1" flipV="1">
                <a:off x="557" y="1746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8" name="Freeform 6152"/>
              <p:cNvSpPr>
                <a:spLocks/>
              </p:cNvSpPr>
              <p:nvPr/>
            </p:nvSpPr>
            <p:spPr bwMode="auto">
              <a:xfrm rot="-640302" flipH="1" flipV="1">
                <a:off x="609" y="1732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9" name="Freeform 6153"/>
              <p:cNvSpPr>
                <a:spLocks/>
              </p:cNvSpPr>
              <p:nvPr/>
            </p:nvSpPr>
            <p:spPr bwMode="auto">
              <a:xfrm rot="20566717" flipH="1">
                <a:off x="532" y="1734"/>
                <a:ext cx="41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0" name="Freeform 6154"/>
              <p:cNvSpPr>
                <a:spLocks/>
              </p:cNvSpPr>
              <p:nvPr/>
            </p:nvSpPr>
            <p:spPr bwMode="auto">
              <a:xfrm rot="20911131" flipH="1">
                <a:off x="528" y="1736"/>
                <a:ext cx="49" cy="0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1" name="Freeform 6155"/>
              <p:cNvSpPr>
                <a:spLocks/>
              </p:cNvSpPr>
              <p:nvPr/>
            </p:nvSpPr>
            <p:spPr bwMode="auto">
              <a:xfrm rot="20475512" flipH="1">
                <a:off x="526" y="1735"/>
                <a:ext cx="1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2" name="Freeform 6156"/>
              <p:cNvSpPr>
                <a:spLocks/>
              </p:cNvSpPr>
              <p:nvPr/>
            </p:nvSpPr>
            <p:spPr bwMode="auto">
              <a:xfrm rot="419080" flipH="1">
                <a:off x="520" y="1746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3" name="Freeform 6157"/>
              <p:cNvSpPr>
                <a:spLocks/>
              </p:cNvSpPr>
              <p:nvPr/>
            </p:nvSpPr>
            <p:spPr bwMode="auto">
              <a:xfrm rot="21375675" flipH="1">
                <a:off x="548" y="1740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4" name="Freeform 6158"/>
              <p:cNvSpPr>
                <a:spLocks/>
              </p:cNvSpPr>
              <p:nvPr/>
            </p:nvSpPr>
            <p:spPr bwMode="auto">
              <a:xfrm rot="21375193" flipH="1">
                <a:off x="539" y="1741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5" name="Freeform 6159"/>
              <p:cNvSpPr>
                <a:spLocks/>
              </p:cNvSpPr>
              <p:nvPr/>
            </p:nvSpPr>
            <p:spPr bwMode="auto">
              <a:xfrm rot="21404637" flipH="1">
                <a:off x="532" y="1743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6" name="Freeform 6160"/>
              <p:cNvSpPr>
                <a:spLocks/>
              </p:cNvSpPr>
              <p:nvPr/>
            </p:nvSpPr>
            <p:spPr bwMode="auto">
              <a:xfrm rot="20288184" flipH="1">
                <a:off x="501" y="1738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7" name="Freeform 6161"/>
              <p:cNvSpPr>
                <a:spLocks/>
              </p:cNvSpPr>
              <p:nvPr/>
            </p:nvSpPr>
            <p:spPr bwMode="auto">
              <a:xfrm rot="20646661" flipH="1">
                <a:off x="538" y="173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8" name="Freeform 6162"/>
              <p:cNvSpPr>
                <a:spLocks/>
              </p:cNvSpPr>
              <p:nvPr/>
            </p:nvSpPr>
            <p:spPr bwMode="auto">
              <a:xfrm rot="20162280" flipH="1">
                <a:off x="455" y="1743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9" name="Freeform 6163"/>
              <p:cNvSpPr>
                <a:spLocks/>
              </p:cNvSpPr>
              <p:nvPr/>
            </p:nvSpPr>
            <p:spPr bwMode="auto">
              <a:xfrm rot="21261651" flipH="1">
                <a:off x="557" y="1736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0" name="Freeform 6164"/>
              <p:cNvSpPr>
                <a:spLocks/>
              </p:cNvSpPr>
              <p:nvPr/>
            </p:nvSpPr>
            <p:spPr bwMode="auto">
              <a:xfrm rot="20993985" flipH="1">
                <a:off x="538" y="1736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1" name="Freeform 6165"/>
              <p:cNvSpPr>
                <a:spLocks/>
              </p:cNvSpPr>
              <p:nvPr/>
            </p:nvSpPr>
            <p:spPr bwMode="auto">
              <a:xfrm rot="21255754" flipH="1">
                <a:off x="549" y="1738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2" name="Freeform 6166"/>
              <p:cNvSpPr>
                <a:spLocks/>
              </p:cNvSpPr>
              <p:nvPr/>
            </p:nvSpPr>
            <p:spPr bwMode="auto">
              <a:xfrm rot="20427343" flipH="1">
                <a:off x="494" y="1738"/>
                <a:ext cx="30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3" name="Freeform 6167"/>
              <p:cNvSpPr>
                <a:spLocks/>
              </p:cNvSpPr>
              <p:nvPr/>
            </p:nvSpPr>
            <p:spPr bwMode="auto">
              <a:xfrm rot="419080" flipH="1">
                <a:off x="517" y="1748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4" name="Freeform 6168"/>
              <p:cNvSpPr>
                <a:spLocks/>
              </p:cNvSpPr>
              <p:nvPr/>
            </p:nvSpPr>
            <p:spPr bwMode="auto">
              <a:xfrm rot="20162280" flipH="1">
                <a:off x="484" y="1738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5" name="Freeform 6169"/>
              <p:cNvSpPr>
                <a:spLocks/>
              </p:cNvSpPr>
              <p:nvPr/>
            </p:nvSpPr>
            <p:spPr bwMode="auto">
              <a:xfrm rot="20321813" flipH="1">
                <a:off x="476" y="1738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6" name="Freeform 6170"/>
              <p:cNvSpPr>
                <a:spLocks/>
              </p:cNvSpPr>
              <p:nvPr/>
            </p:nvSpPr>
            <p:spPr bwMode="auto">
              <a:xfrm rot="20475512" flipH="1">
                <a:off x="539" y="1734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7" name="Freeform 6171"/>
              <p:cNvSpPr>
                <a:spLocks/>
              </p:cNvSpPr>
              <p:nvPr/>
            </p:nvSpPr>
            <p:spPr bwMode="auto">
              <a:xfrm rot="20475512" flipH="1">
                <a:off x="518" y="1734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8" name="Freeform 6172"/>
              <p:cNvSpPr>
                <a:spLocks/>
              </p:cNvSpPr>
              <p:nvPr/>
            </p:nvSpPr>
            <p:spPr bwMode="auto">
              <a:xfrm rot="20321813" flipH="1">
                <a:off x="506" y="1735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9" name="Freeform 6173"/>
              <p:cNvSpPr>
                <a:spLocks/>
              </p:cNvSpPr>
              <p:nvPr/>
            </p:nvSpPr>
            <p:spPr bwMode="auto">
              <a:xfrm rot="21285174" flipH="1">
                <a:off x="553" y="1736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0" name="Freeform 6174"/>
              <p:cNvSpPr>
                <a:spLocks/>
              </p:cNvSpPr>
              <p:nvPr/>
            </p:nvSpPr>
            <p:spPr bwMode="auto">
              <a:xfrm rot="19974962" flipH="1">
                <a:off x="466" y="1739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1" name="Freeform 6175"/>
              <p:cNvSpPr>
                <a:spLocks/>
              </p:cNvSpPr>
              <p:nvPr/>
            </p:nvSpPr>
            <p:spPr bwMode="auto">
              <a:xfrm rot="20427343" flipH="1">
                <a:off x="527" y="1732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2" name="Freeform 6176"/>
              <p:cNvSpPr>
                <a:spLocks/>
              </p:cNvSpPr>
              <p:nvPr/>
            </p:nvSpPr>
            <p:spPr bwMode="auto">
              <a:xfrm rot="20566717" flipH="1">
                <a:off x="542" y="1732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3" name="Freeform 6177"/>
              <p:cNvSpPr>
                <a:spLocks/>
              </p:cNvSpPr>
              <p:nvPr/>
            </p:nvSpPr>
            <p:spPr bwMode="auto">
              <a:xfrm rot="20646661" flipH="1">
                <a:off x="556" y="1732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4" name="Freeform 6178"/>
              <p:cNvSpPr>
                <a:spLocks/>
              </p:cNvSpPr>
              <p:nvPr/>
            </p:nvSpPr>
            <p:spPr bwMode="auto">
              <a:xfrm rot="20475512" flipH="1">
                <a:off x="551" y="173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5" name="Freeform 6179"/>
              <p:cNvSpPr>
                <a:spLocks/>
              </p:cNvSpPr>
              <p:nvPr/>
            </p:nvSpPr>
            <p:spPr bwMode="auto">
              <a:xfrm rot="20475512" flipH="1">
                <a:off x="527" y="1732"/>
                <a:ext cx="1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" name="Freeform 6180"/>
              <p:cNvSpPr>
                <a:spLocks/>
              </p:cNvSpPr>
              <p:nvPr/>
            </p:nvSpPr>
            <p:spPr bwMode="auto">
              <a:xfrm rot="20162280" flipH="1">
                <a:off x="502" y="1735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7" name="Freeform 6181"/>
              <p:cNvSpPr>
                <a:spLocks/>
              </p:cNvSpPr>
              <p:nvPr/>
            </p:nvSpPr>
            <p:spPr bwMode="auto">
              <a:xfrm rot="20566717" flipH="1">
                <a:off x="649" y="1707"/>
                <a:ext cx="41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8" name="Freeform 6182"/>
              <p:cNvSpPr>
                <a:spLocks/>
              </p:cNvSpPr>
              <p:nvPr/>
            </p:nvSpPr>
            <p:spPr bwMode="auto">
              <a:xfrm rot="20911131" flipH="1">
                <a:off x="646" y="1710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9" name="Freeform 6183"/>
              <p:cNvSpPr>
                <a:spLocks/>
              </p:cNvSpPr>
              <p:nvPr/>
            </p:nvSpPr>
            <p:spPr bwMode="auto">
              <a:xfrm rot="20475512" flipH="1">
                <a:off x="642" y="1705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0" name="Freeform 6184"/>
              <p:cNvSpPr>
                <a:spLocks/>
              </p:cNvSpPr>
              <p:nvPr/>
            </p:nvSpPr>
            <p:spPr bwMode="auto">
              <a:xfrm rot="419080" flipH="1">
                <a:off x="640" y="1726"/>
                <a:ext cx="24" cy="3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1" name="Freeform 6185"/>
              <p:cNvSpPr>
                <a:spLocks/>
              </p:cNvSpPr>
              <p:nvPr/>
            </p:nvSpPr>
            <p:spPr bwMode="auto">
              <a:xfrm rot="21375675" flipH="1">
                <a:off x="667" y="1718"/>
                <a:ext cx="31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" name="Freeform 6186"/>
              <p:cNvSpPr>
                <a:spLocks/>
              </p:cNvSpPr>
              <p:nvPr/>
            </p:nvSpPr>
            <p:spPr bwMode="auto">
              <a:xfrm rot="21375193" flipH="1">
                <a:off x="658" y="1721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3" name="Freeform 6187"/>
              <p:cNvSpPr>
                <a:spLocks/>
              </p:cNvSpPr>
              <p:nvPr/>
            </p:nvSpPr>
            <p:spPr bwMode="auto">
              <a:xfrm rot="21404637" flipH="1">
                <a:off x="652" y="172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4" name="Freeform 6188"/>
              <p:cNvSpPr>
                <a:spLocks/>
              </p:cNvSpPr>
              <p:nvPr/>
            </p:nvSpPr>
            <p:spPr bwMode="auto">
              <a:xfrm rot="20288184" flipH="1">
                <a:off x="617" y="1709"/>
                <a:ext cx="47" cy="0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5" name="Freeform 6189"/>
              <p:cNvSpPr>
                <a:spLocks/>
              </p:cNvSpPr>
              <p:nvPr/>
            </p:nvSpPr>
            <p:spPr bwMode="auto">
              <a:xfrm rot="20646661" flipH="1">
                <a:off x="656" y="1708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6" name="Freeform 6190"/>
              <p:cNvSpPr>
                <a:spLocks/>
              </p:cNvSpPr>
              <p:nvPr/>
            </p:nvSpPr>
            <p:spPr bwMode="auto">
              <a:xfrm rot="20162280" flipH="1">
                <a:off x="570" y="1712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7" name="Freeform 6191"/>
              <p:cNvSpPr>
                <a:spLocks/>
              </p:cNvSpPr>
              <p:nvPr/>
            </p:nvSpPr>
            <p:spPr bwMode="auto">
              <a:xfrm rot="21261651" flipH="1">
                <a:off x="676" y="1713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8" name="Freeform 6192"/>
              <p:cNvSpPr>
                <a:spLocks/>
              </p:cNvSpPr>
              <p:nvPr/>
            </p:nvSpPr>
            <p:spPr bwMode="auto">
              <a:xfrm rot="20993985" flipH="1">
                <a:off x="656" y="1712"/>
                <a:ext cx="49" cy="1"/>
              </a:xfrm>
              <a:custGeom>
                <a:avLst/>
                <a:gdLst>
                  <a:gd name="T0" fmla="*/ 3 w 191"/>
                  <a:gd name="T1" fmla="*/ 0 h 77"/>
                  <a:gd name="T2" fmla="*/ 1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1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" name="Freeform 6193"/>
              <p:cNvSpPr>
                <a:spLocks/>
              </p:cNvSpPr>
              <p:nvPr/>
            </p:nvSpPr>
            <p:spPr bwMode="auto">
              <a:xfrm rot="21255754" flipH="1">
                <a:off x="668" y="1715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" name="Freeform 6194"/>
              <p:cNvSpPr>
                <a:spLocks/>
              </p:cNvSpPr>
              <p:nvPr/>
            </p:nvSpPr>
            <p:spPr bwMode="auto">
              <a:xfrm rot="20427343" flipH="1">
                <a:off x="610" y="1708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" name="Freeform 6195"/>
              <p:cNvSpPr>
                <a:spLocks/>
              </p:cNvSpPr>
              <p:nvPr/>
            </p:nvSpPr>
            <p:spPr bwMode="auto">
              <a:xfrm rot="20523800" flipH="1">
                <a:off x="570" y="171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" name="Freeform 6196"/>
              <p:cNvSpPr>
                <a:spLocks/>
              </p:cNvSpPr>
              <p:nvPr/>
            </p:nvSpPr>
            <p:spPr bwMode="auto">
              <a:xfrm rot="419080" flipH="1">
                <a:off x="637" y="1730"/>
                <a:ext cx="16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3" name="Freeform 6197"/>
              <p:cNvSpPr>
                <a:spLocks/>
              </p:cNvSpPr>
              <p:nvPr/>
            </p:nvSpPr>
            <p:spPr bwMode="auto">
              <a:xfrm rot="20162280" flipH="1">
                <a:off x="599" y="1707"/>
                <a:ext cx="28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4" name="Freeform 6198"/>
              <p:cNvSpPr>
                <a:spLocks/>
              </p:cNvSpPr>
              <p:nvPr/>
            </p:nvSpPr>
            <p:spPr bwMode="auto">
              <a:xfrm rot="20321813" flipH="1">
                <a:off x="591" y="1704"/>
                <a:ext cx="17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5" name="Freeform 6199"/>
              <p:cNvSpPr>
                <a:spLocks/>
              </p:cNvSpPr>
              <p:nvPr/>
            </p:nvSpPr>
            <p:spPr bwMode="auto">
              <a:xfrm rot="20475512" flipH="1">
                <a:off x="655" y="1704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6" name="Freeform 6200"/>
              <p:cNvSpPr>
                <a:spLocks/>
              </p:cNvSpPr>
              <p:nvPr/>
            </p:nvSpPr>
            <p:spPr bwMode="auto">
              <a:xfrm rot="20475512" flipH="1">
                <a:off x="634" y="1703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" name="Freeform 6201"/>
              <p:cNvSpPr>
                <a:spLocks/>
              </p:cNvSpPr>
              <p:nvPr/>
            </p:nvSpPr>
            <p:spPr bwMode="auto">
              <a:xfrm rot="20321813" flipH="1">
                <a:off x="621" y="1703"/>
                <a:ext cx="17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8" name="Freeform 6202"/>
              <p:cNvSpPr>
                <a:spLocks/>
              </p:cNvSpPr>
              <p:nvPr/>
            </p:nvSpPr>
            <p:spPr bwMode="auto">
              <a:xfrm rot="21285174" flipH="1">
                <a:off x="671" y="1711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" name="Freeform 6203"/>
              <p:cNvSpPr>
                <a:spLocks/>
              </p:cNvSpPr>
              <p:nvPr/>
            </p:nvSpPr>
            <p:spPr bwMode="auto">
              <a:xfrm rot="19974962" flipH="1">
                <a:off x="581" y="1707"/>
                <a:ext cx="46" cy="0"/>
              </a:xfrm>
              <a:custGeom>
                <a:avLst/>
                <a:gdLst>
                  <a:gd name="T0" fmla="*/ 3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1 w 191"/>
                  <a:gd name="T17" fmla="*/ 0 h 77"/>
                  <a:gd name="T18" fmla="*/ 1 w 191"/>
                  <a:gd name="T19" fmla="*/ 0 h 77"/>
                  <a:gd name="T20" fmla="*/ 3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0" name="Freeform 6204"/>
              <p:cNvSpPr>
                <a:spLocks/>
              </p:cNvSpPr>
              <p:nvPr/>
            </p:nvSpPr>
            <p:spPr bwMode="auto">
              <a:xfrm rot="20427343" flipH="1">
                <a:off x="642" y="1701"/>
                <a:ext cx="31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" name="Freeform 6205"/>
              <p:cNvSpPr>
                <a:spLocks/>
              </p:cNvSpPr>
              <p:nvPr/>
            </p:nvSpPr>
            <p:spPr bwMode="auto">
              <a:xfrm rot="20566717" flipH="1">
                <a:off x="659" y="1704"/>
                <a:ext cx="38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" name="Freeform 6206"/>
              <p:cNvSpPr>
                <a:spLocks/>
              </p:cNvSpPr>
              <p:nvPr/>
            </p:nvSpPr>
            <p:spPr bwMode="auto">
              <a:xfrm rot="20646661" flipH="1">
                <a:off x="672" y="1705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3" name="Freeform 6207"/>
              <p:cNvSpPr>
                <a:spLocks/>
              </p:cNvSpPr>
              <p:nvPr/>
            </p:nvSpPr>
            <p:spPr bwMode="auto">
              <a:xfrm rot="20475512" flipH="1">
                <a:off x="667" y="170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" name="Freeform 6208"/>
              <p:cNvSpPr>
                <a:spLocks/>
              </p:cNvSpPr>
              <p:nvPr/>
            </p:nvSpPr>
            <p:spPr bwMode="auto">
              <a:xfrm rot="20475512" flipH="1">
                <a:off x="642" y="1699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5" name="Freeform 6209"/>
              <p:cNvSpPr>
                <a:spLocks/>
              </p:cNvSpPr>
              <p:nvPr/>
            </p:nvSpPr>
            <p:spPr bwMode="auto">
              <a:xfrm rot="20162280" flipH="1">
                <a:off x="616" y="1701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6" name="Freeform 6210"/>
              <p:cNvSpPr>
                <a:spLocks/>
              </p:cNvSpPr>
              <p:nvPr/>
            </p:nvSpPr>
            <p:spPr bwMode="auto">
              <a:xfrm rot="20566717" flipH="1">
                <a:off x="601" y="1717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7" name="Freeform 6211"/>
              <p:cNvSpPr>
                <a:spLocks/>
              </p:cNvSpPr>
              <p:nvPr/>
            </p:nvSpPr>
            <p:spPr bwMode="auto">
              <a:xfrm rot="20911131" flipH="1">
                <a:off x="599" y="1720"/>
                <a:ext cx="42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8" name="Freeform 6212"/>
              <p:cNvSpPr>
                <a:spLocks/>
              </p:cNvSpPr>
              <p:nvPr/>
            </p:nvSpPr>
            <p:spPr bwMode="auto">
              <a:xfrm rot="20475512" flipH="1">
                <a:off x="596" y="1716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9" name="Freeform 6213"/>
              <p:cNvSpPr>
                <a:spLocks/>
              </p:cNvSpPr>
              <p:nvPr/>
            </p:nvSpPr>
            <p:spPr bwMode="auto">
              <a:xfrm rot="419080" flipH="1">
                <a:off x="593" y="1732"/>
                <a:ext cx="21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0" name="Freeform 6214"/>
              <p:cNvSpPr>
                <a:spLocks/>
              </p:cNvSpPr>
              <p:nvPr/>
            </p:nvSpPr>
            <p:spPr bwMode="auto">
              <a:xfrm rot="21375675" flipH="1">
                <a:off x="617" y="1726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1" name="Freeform 6215"/>
              <p:cNvSpPr>
                <a:spLocks/>
              </p:cNvSpPr>
              <p:nvPr/>
            </p:nvSpPr>
            <p:spPr bwMode="auto">
              <a:xfrm rot="21375193" flipH="1">
                <a:off x="610" y="1728"/>
                <a:ext cx="2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2" name="Freeform 6216"/>
              <p:cNvSpPr>
                <a:spLocks/>
              </p:cNvSpPr>
              <p:nvPr/>
            </p:nvSpPr>
            <p:spPr bwMode="auto">
              <a:xfrm rot="21404637" flipH="1">
                <a:off x="604" y="173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3" name="Freeform 6217"/>
              <p:cNvSpPr>
                <a:spLocks/>
              </p:cNvSpPr>
              <p:nvPr/>
            </p:nvSpPr>
            <p:spPr bwMode="auto">
              <a:xfrm rot="20288184" flipH="1">
                <a:off x="575" y="1719"/>
                <a:ext cx="40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4" name="Freeform 6218"/>
              <p:cNvSpPr>
                <a:spLocks/>
              </p:cNvSpPr>
              <p:nvPr/>
            </p:nvSpPr>
            <p:spPr bwMode="auto">
              <a:xfrm rot="20646661" flipH="1">
                <a:off x="608" y="1718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5" name="Freeform 6219"/>
              <p:cNvSpPr>
                <a:spLocks/>
              </p:cNvSpPr>
              <p:nvPr/>
            </p:nvSpPr>
            <p:spPr bwMode="auto">
              <a:xfrm rot="20162280" flipH="1">
                <a:off x="535" y="1723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6" name="Freeform 6220"/>
              <p:cNvSpPr>
                <a:spLocks/>
              </p:cNvSpPr>
              <p:nvPr/>
            </p:nvSpPr>
            <p:spPr bwMode="auto">
              <a:xfrm rot="21261651" flipH="1">
                <a:off x="624" y="1722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" name="Freeform 6221"/>
              <p:cNvSpPr>
                <a:spLocks/>
              </p:cNvSpPr>
              <p:nvPr/>
            </p:nvSpPr>
            <p:spPr bwMode="auto">
              <a:xfrm rot="20993985" flipH="1">
                <a:off x="608" y="1721"/>
                <a:ext cx="42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8" name="Freeform 6222"/>
              <p:cNvSpPr>
                <a:spLocks/>
              </p:cNvSpPr>
              <p:nvPr/>
            </p:nvSpPr>
            <p:spPr bwMode="auto">
              <a:xfrm rot="21255754" flipH="1">
                <a:off x="617" y="1724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9" name="Freeform 6223"/>
              <p:cNvSpPr>
                <a:spLocks/>
              </p:cNvSpPr>
              <p:nvPr/>
            </p:nvSpPr>
            <p:spPr bwMode="auto">
              <a:xfrm rot="20427343" flipH="1">
                <a:off x="568" y="1720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0" name="Freeform 6224"/>
              <p:cNvSpPr>
                <a:spLocks/>
              </p:cNvSpPr>
              <p:nvPr/>
            </p:nvSpPr>
            <p:spPr bwMode="auto">
              <a:xfrm rot="20523800" flipH="1">
                <a:off x="534" y="1722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1" name="Freeform 6225"/>
              <p:cNvSpPr>
                <a:spLocks/>
              </p:cNvSpPr>
              <p:nvPr/>
            </p:nvSpPr>
            <p:spPr bwMode="auto">
              <a:xfrm rot="419080" flipH="1">
                <a:off x="591" y="1735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2" name="Freeform 6226"/>
              <p:cNvSpPr>
                <a:spLocks/>
              </p:cNvSpPr>
              <p:nvPr/>
            </p:nvSpPr>
            <p:spPr bwMode="auto">
              <a:xfrm rot="20162280" flipH="1">
                <a:off x="559" y="1718"/>
                <a:ext cx="2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3" name="Freeform 6227"/>
              <p:cNvSpPr>
                <a:spLocks/>
              </p:cNvSpPr>
              <p:nvPr/>
            </p:nvSpPr>
            <p:spPr bwMode="auto">
              <a:xfrm rot="20321813" flipH="1">
                <a:off x="552" y="1717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4" name="Freeform 6228"/>
              <p:cNvSpPr>
                <a:spLocks/>
              </p:cNvSpPr>
              <p:nvPr/>
            </p:nvSpPr>
            <p:spPr bwMode="auto">
              <a:xfrm rot="20475512" flipH="1">
                <a:off x="607" y="1716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5" name="Freeform 6229"/>
              <p:cNvSpPr>
                <a:spLocks/>
              </p:cNvSpPr>
              <p:nvPr/>
            </p:nvSpPr>
            <p:spPr bwMode="auto">
              <a:xfrm rot="20475512" flipH="1">
                <a:off x="589" y="1715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6" name="Freeform 6230"/>
              <p:cNvSpPr>
                <a:spLocks/>
              </p:cNvSpPr>
              <p:nvPr/>
            </p:nvSpPr>
            <p:spPr bwMode="auto">
              <a:xfrm rot="20321813" flipH="1">
                <a:off x="578" y="171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7" name="Freeform 6231"/>
              <p:cNvSpPr>
                <a:spLocks/>
              </p:cNvSpPr>
              <p:nvPr/>
            </p:nvSpPr>
            <p:spPr bwMode="auto">
              <a:xfrm rot="21285174" flipH="1">
                <a:off x="621" y="1720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8" name="Freeform 6232"/>
              <p:cNvSpPr>
                <a:spLocks/>
              </p:cNvSpPr>
              <p:nvPr/>
            </p:nvSpPr>
            <p:spPr bwMode="auto">
              <a:xfrm rot="19974962" flipH="1">
                <a:off x="543" y="1718"/>
                <a:ext cx="40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9" name="Freeform 6233"/>
              <p:cNvSpPr>
                <a:spLocks/>
              </p:cNvSpPr>
              <p:nvPr/>
            </p:nvSpPr>
            <p:spPr bwMode="auto">
              <a:xfrm rot="20427343" flipH="1">
                <a:off x="596" y="1713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0" name="Freeform 6234"/>
              <p:cNvSpPr>
                <a:spLocks/>
              </p:cNvSpPr>
              <p:nvPr/>
            </p:nvSpPr>
            <p:spPr bwMode="auto">
              <a:xfrm rot="20566717" flipH="1">
                <a:off x="610" y="1715"/>
                <a:ext cx="33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1" name="Freeform 6235"/>
              <p:cNvSpPr>
                <a:spLocks/>
              </p:cNvSpPr>
              <p:nvPr/>
            </p:nvSpPr>
            <p:spPr bwMode="auto">
              <a:xfrm rot="20646661" flipH="1">
                <a:off x="622" y="171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2" name="Freeform 6236"/>
              <p:cNvSpPr>
                <a:spLocks/>
              </p:cNvSpPr>
              <p:nvPr/>
            </p:nvSpPr>
            <p:spPr bwMode="auto">
              <a:xfrm rot="20475512" flipH="1">
                <a:off x="617" y="171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3" name="Freeform 6237"/>
              <p:cNvSpPr>
                <a:spLocks/>
              </p:cNvSpPr>
              <p:nvPr/>
            </p:nvSpPr>
            <p:spPr bwMode="auto">
              <a:xfrm rot="20475512" flipH="1">
                <a:off x="596" y="1712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4" name="Freeform 6238"/>
              <p:cNvSpPr>
                <a:spLocks/>
              </p:cNvSpPr>
              <p:nvPr/>
            </p:nvSpPr>
            <p:spPr bwMode="auto">
              <a:xfrm rot="20162280" flipH="1">
                <a:off x="575" y="1713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5" name="Freeform 6239"/>
              <p:cNvSpPr>
                <a:spLocks/>
              </p:cNvSpPr>
              <p:nvPr/>
            </p:nvSpPr>
            <p:spPr bwMode="auto">
              <a:xfrm rot="20566717" flipH="1">
                <a:off x="569" y="1726"/>
                <a:ext cx="33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6" name="Freeform 6240"/>
              <p:cNvSpPr>
                <a:spLocks/>
              </p:cNvSpPr>
              <p:nvPr/>
            </p:nvSpPr>
            <p:spPr bwMode="auto">
              <a:xfrm rot="20911131" flipH="1">
                <a:off x="566" y="1728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7" name="Freeform 6241"/>
              <p:cNvSpPr>
                <a:spLocks/>
              </p:cNvSpPr>
              <p:nvPr/>
            </p:nvSpPr>
            <p:spPr bwMode="auto">
              <a:xfrm rot="20475512" flipH="1">
                <a:off x="563" y="172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8" name="Freeform 6242"/>
              <p:cNvSpPr>
                <a:spLocks/>
              </p:cNvSpPr>
              <p:nvPr/>
            </p:nvSpPr>
            <p:spPr bwMode="auto">
              <a:xfrm rot="419080" flipH="1">
                <a:off x="561" y="1740"/>
                <a:ext cx="19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9" name="Freeform 6243"/>
              <p:cNvSpPr>
                <a:spLocks/>
              </p:cNvSpPr>
              <p:nvPr/>
            </p:nvSpPr>
            <p:spPr bwMode="auto">
              <a:xfrm rot="21375675" flipH="1">
                <a:off x="582" y="1734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0" name="Freeform 6244"/>
              <p:cNvSpPr>
                <a:spLocks/>
              </p:cNvSpPr>
              <p:nvPr/>
            </p:nvSpPr>
            <p:spPr bwMode="auto">
              <a:xfrm rot="21375193" flipH="1">
                <a:off x="575" y="173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1" name="Freeform 6245"/>
              <p:cNvSpPr>
                <a:spLocks/>
              </p:cNvSpPr>
              <p:nvPr/>
            </p:nvSpPr>
            <p:spPr bwMode="auto">
              <a:xfrm rot="21404637" flipH="1">
                <a:off x="570" y="1738"/>
                <a:ext cx="2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2" name="Freeform 6246"/>
              <p:cNvSpPr>
                <a:spLocks/>
              </p:cNvSpPr>
              <p:nvPr/>
            </p:nvSpPr>
            <p:spPr bwMode="auto">
              <a:xfrm rot="20288184" flipH="1">
                <a:off x="543" y="1728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3" name="Freeform 6247"/>
              <p:cNvSpPr>
                <a:spLocks/>
              </p:cNvSpPr>
              <p:nvPr/>
            </p:nvSpPr>
            <p:spPr bwMode="auto">
              <a:xfrm rot="20646661" flipH="1">
                <a:off x="573" y="1727"/>
                <a:ext cx="2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4" name="Freeform 6248"/>
              <p:cNvSpPr>
                <a:spLocks/>
              </p:cNvSpPr>
              <p:nvPr/>
            </p:nvSpPr>
            <p:spPr bwMode="auto">
              <a:xfrm rot="20162280" flipH="1">
                <a:off x="506" y="1731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5" name="Freeform 6249"/>
              <p:cNvSpPr>
                <a:spLocks/>
              </p:cNvSpPr>
              <p:nvPr/>
            </p:nvSpPr>
            <p:spPr bwMode="auto">
              <a:xfrm rot="21261651" flipH="1">
                <a:off x="589" y="1730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6" name="Freeform 6250"/>
              <p:cNvSpPr>
                <a:spLocks/>
              </p:cNvSpPr>
              <p:nvPr/>
            </p:nvSpPr>
            <p:spPr bwMode="auto">
              <a:xfrm rot="20993985" flipH="1">
                <a:off x="574" y="1729"/>
                <a:ext cx="39" cy="1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7" name="Freeform 6251"/>
              <p:cNvSpPr>
                <a:spLocks/>
              </p:cNvSpPr>
              <p:nvPr/>
            </p:nvSpPr>
            <p:spPr bwMode="auto">
              <a:xfrm rot="21255754" flipH="1">
                <a:off x="583" y="1732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8" name="Freeform 6252"/>
              <p:cNvSpPr>
                <a:spLocks/>
              </p:cNvSpPr>
              <p:nvPr/>
            </p:nvSpPr>
            <p:spPr bwMode="auto">
              <a:xfrm rot="20427343" flipH="1">
                <a:off x="538" y="1728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9" name="Freeform 6253"/>
              <p:cNvSpPr>
                <a:spLocks/>
              </p:cNvSpPr>
              <p:nvPr/>
            </p:nvSpPr>
            <p:spPr bwMode="auto">
              <a:xfrm rot="20523800" flipH="1">
                <a:off x="505" y="1731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" name="Freeform 6254"/>
              <p:cNvSpPr>
                <a:spLocks/>
              </p:cNvSpPr>
              <p:nvPr/>
            </p:nvSpPr>
            <p:spPr bwMode="auto">
              <a:xfrm rot="419080" flipH="1">
                <a:off x="558" y="1743"/>
                <a:ext cx="1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1" name="Freeform 6255"/>
              <p:cNvSpPr>
                <a:spLocks/>
              </p:cNvSpPr>
              <p:nvPr/>
            </p:nvSpPr>
            <p:spPr bwMode="auto">
              <a:xfrm rot="20162280" flipH="1">
                <a:off x="529" y="1727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2" name="Freeform 6256"/>
              <p:cNvSpPr>
                <a:spLocks/>
              </p:cNvSpPr>
              <p:nvPr/>
            </p:nvSpPr>
            <p:spPr bwMode="auto">
              <a:xfrm rot="20321813" flipH="1">
                <a:off x="523" y="1726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3" name="Freeform 6257"/>
              <p:cNvSpPr>
                <a:spLocks/>
              </p:cNvSpPr>
              <p:nvPr/>
            </p:nvSpPr>
            <p:spPr bwMode="auto">
              <a:xfrm rot="20475512" flipH="1">
                <a:off x="573" y="1725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4" name="Freeform 6258"/>
              <p:cNvSpPr>
                <a:spLocks/>
              </p:cNvSpPr>
              <p:nvPr/>
            </p:nvSpPr>
            <p:spPr bwMode="auto">
              <a:xfrm rot="20475512" flipH="1">
                <a:off x="556" y="172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5" name="Freeform 6259"/>
              <p:cNvSpPr>
                <a:spLocks/>
              </p:cNvSpPr>
              <p:nvPr/>
            </p:nvSpPr>
            <p:spPr bwMode="auto">
              <a:xfrm rot="20321813" flipH="1">
                <a:off x="547" y="1724"/>
                <a:ext cx="1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6" name="Freeform 6260"/>
              <p:cNvSpPr>
                <a:spLocks/>
              </p:cNvSpPr>
              <p:nvPr/>
            </p:nvSpPr>
            <p:spPr bwMode="auto">
              <a:xfrm rot="21285174" flipH="1">
                <a:off x="586" y="1728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7" name="Freeform 6261"/>
              <p:cNvSpPr>
                <a:spLocks/>
              </p:cNvSpPr>
              <p:nvPr/>
            </p:nvSpPr>
            <p:spPr bwMode="auto">
              <a:xfrm rot="19974962" flipH="1">
                <a:off x="515" y="1727"/>
                <a:ext cx="3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8" name="Freeform 6262"/>
              <p:cNvSpPr>
                <a:spLocks/>
              </p:cNvSpPr>
              <p:nvPr/>
            </p:nvSpPr>
            <p:spPr bwMode="auto">
              <a:xfrm rot="20427343" flipH="1">
                <a:off x="564" y="172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9" name="Freeform 6263"/>
              <p:cNvSpPr>
                <a:spLocks/>
              </p:cNvSpPr>
              <p:nvPr/>
            </p:nvSpPr>
            <p:spPr bwMode="auto">
              <a:xfrm rot="20566717" flipH="1">
                <a:off x="576" y="1724"/>
                <a:ext cx="31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0" name="Freeform 6264"/>
              <p:cNvSpPr>
                <a:spLocks/>
              </p:cNvSpPr>
              <p:nvPr/>
            </p:nvSpPr>
            <p:spPr bwMode="auto">
              <a:xfrm rot="20646661" flipH="1">
                <a:off x="587" y="1725"/>
                <a:ext cx="2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1" name="Freeform 6265"/>
              <p:cNvSpPr>
                <a:spLocks/>
              </p:cNvSpPr>
              <p:nvPr/>
            </p:nvSpPr>
            <p:spPr bwMode="auto">
              <a:xfrm rot="20475512" flipH="1">
                <a:off x="583" y="1721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2" name="Freeform 6266"/>
              <p:cNvSpPr>
                <a:spLocks/>
              </p:cNvSpPr>
              <p:nvPr/>
            </p:nvSpPr>
            <p:spPr bwMode="auto">
              <a:xfrm rot="20475512" flipH="1">
                <a:off x="563" y="1721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3" name="Freeform 6267"/>
              <p:cNvSpPr>
                <a:spLocks/>
              </p:cNvSpPr>
              <p:nvPr/>
            </p:nvSpPr>
            <p:spPr bwMode="auto">
              <a:xfrm rot="20162280" flipH="1">
                <a:off x="494" y="1732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4" name="Freeform 6268"/>
              <p:cNvSpPr>
                <a:spLocks/>
              </p:cNvSpPr>
              <p:nvPr/>
            </p:nvSpPr>
            <p:spPr bwMode="auto">
              <a:xfrm rot="20162280" flipH="1">
                <a:off x="544" y="1723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5" name="Freeform 6269"/>
              <p:cNvSpPr>
                <a:spLocks/>
              </p:cNvSpPr>
              <p:nvPr/>
            </p:nvSpPr>
            <p:spPr bwMode="auto">
              <a:xfrm rot="-1389153" flipH="1" flipV="1">
                <a:off x="572" y="1720"/>
                <a:ext cx="39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6" name="Freeform 6270"/>
              <p:cNvSpPr>
                <a:spLocks/>
              </p:cNvSpPr>
              <p:nvPr/>
            </p:nvSpPr>
            <p:spPr bwMode="auto">
              <a:xfrm rot="-953535" flipH="1" flipV="1">
                <a:off x="577" y="1728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7" name="Freeform 6271"/>
              <p:cNvSpPr>
                <a:spLocks/>
              </p:cNvSpPr>
              <p:nvPr/>
            </p:nvSpPr>
            <p:spPr bwMode="auto">
              <a:xfrm rot="-2497103" flipH="1" flipV="1">
                <a:off x="558" y="1715"/>
                <a:ext cx="21" cy="2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8" name="Freeform 6272"/>
              <p:cNvSpPr>
                <a:spLocks/>
              </p:cNvSpPr>
              <p:nvPr/>
            </p:nvSpPr>
            <p:spPr bwMode="auto">
              <a:xfrm rot="-1853698" flipH="1" flipV="1">
                <a:off x="582" y="1710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9" name="Freeform 6273"/>
              <p:cNvSpPr>
                <a:spLocks/>
              </p:cNvSpPr>
              <p:nvPr/>
            </p:nvSpPr>
            <p:spPr bwMode="auto">
              <a:xfrm rot="-1853216" flipH="1" flipV="1">
                <a:off x="575" y="1713"/>
                <a:ext cx="2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0" name="Freeform 6274"/>
              <p:cNvSpPr>
                <a:spLocks/>
              </p:cNvSpPr>
              <p:nvPr/>
            </p:nvSpPr>
            <p:spPr bwMode="auto">
              <a:xfrm rot="-1882659" flipH="1" flipV="1">
                <a:off x="568" y="1714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1" name="Freeform 6275"/>
              <p:cNvSpPr>
                <a:spLocks/>
              </p:cNvSpPr>
              <p:nvPr/>
            </p:nvSpPr>
            <p:spPr bwMode="auto">
              <a:xfrm rot="-766207" flipH="1" flipV="1">
                <a:off x="555" y="1731"/>
                <a:ext cx="3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2" name="Freeform 6276"/>
              <p:cNvSpPr>
                <a:spLocks/>
              </p:cNvSpPr>
              <p:nvPr/>
            </p:nvSpPr>
            <p:spPr bwMode="auto">
              <a:xfrm rot="-1124684" flipH="1" flipV="1">
                <a:off x="581" y="1721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3" name="Freeform 6277"/>
              <p:cNvSpPr>
                <a:spLocks/>
              </p:cNvSpPr>
              <p:nvPr/>
            </p:nvSpPr>
            <p:spPr bwMode="auto">
              <a:xfrm rot="-640302" flipH="1" flipV="1">
                <a:off x="523" y="1746"/>
                <a:ext cx="2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4" name="Freeform 6278"/>
              <p:cNvSpPr>
                <a:spLocks/>
              </p:cNvSpPr>
              <p:nvPr/>
            </p:nvSpPr>
            <p:spPr bwMode="auto">
              <a:xfrm rot="-1739674" flipH="1" flipV="1">
                <a:off x="591" y="171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5" name="Freeform 6279"/>
              <p:cNvSpPr>
                <a:spLocks/>
              </p:cNvSpPr>
              <p:nvPr/>
            </p:nvSpPr>
            <p:spPr bwMode="auto">
              <a:xfrm rot="-1472008" flipH="1" flipV="1">
                <a:off x="579" y="1716"/>
                <a:ext cx="38" cy="0"/>
              </a:xfrm>
              <a:custGeom>
                <a:avLst/>
                <a:gdLst>
                  <a:gd name="T0" fmla="*/ 2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2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6" name="Freeform 6280"/>
              <p:cNvSpPr>
                <a:spLocks/>
              </p:cNvSpPr>
              <p:nvPr/>
            </p:nvSpPr>
            <p:spPr bwMode="auto">
              <a:xfrm rot="-1733777" flipH="1" flipV="1">
                <a:off x="584" y="1712"/>
                <a:ext cx="2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7" name="Freeform 6281"/>
              <p:cNvSpPr>
                <a:spLocks/>
              </p:cNvSpPr>
              <p:nvPr/>
            </p:nvSpPr>
            <p:spPr bwMode="auto">
              <a:xfrm rot="-905366" flipH="1" flipV="1">
                <a:off x="551" y="1736"/>
                <a:ext cx="26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8" name="Freeform 6282"/>
              <p:cNvSpPr>
                <a:spLocks/>
              </p:cNvSpPr>
              <p:nvPr/>
            </p:nvSpPr>
            <p:spPr bwMode="auto">
              <a:xfrm rot="-1001823" flipH="1" flipV="1">
                <a:off x="523" y="1749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9" name="Freeform 6283"/>
              <p:cNvSpPr>
                <a:spLocks/>
              </p:cNvSpPr>
              <p:nvPr/>
            </p:nvSpPr>
            <p:spPr bwMode="auto">
              <a:xfrm rot="-2497103" flipH="1" flipV="1">
                <a:off x="555" y="1716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0" name="Freeform 6284"/>
              <p:cNvSpPr>
                <a:spLocks/>
              </p:cNvSpPr>
              <p:nvPr/>
            </p:nvSpPr>
            <p:spPr bwMode="auto">
              <a:xfrm rot="-640302" flipH="1" flipV="1">
                <a:off x="545" y="1742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1" name="Freeform 6285"/>
              <p:cNvSpPr>
                <a:spLocks/>
              </p:cNvSpPr>
              <p:nvPr/>
            </p:nvSpPr>
            <p:spPr bwMode="auto">
              <a:xfrm rot="-799836" flipH="1" flipV="1">
                <a:off x="541" y="1747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2" name="Freeform 6286"/>
              <p:cNvSpPr>
                <a:spLocks/>
              </p:cNvSpPr>
              <p:nvPr/>
            </p:nvSpPr>
            <p:spPr bwMode="auto">
              <a:xfrm rot="-953535" flipH="1" flipV="1">
                <a:off x="584" y="1724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3" name="Freeform 6287"/>
              <p:cNvSpPr>
                <a:spLocks/>
              </p:cNvSpPr>
              <p:nvPr/>
            </p:nvSpPr>
            <p:spPr bwMode="auto">
              <a:xfrm rot="-953535" flipH="1" flipV="1">
                <a:off x="571" y="1733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4" name="Freeform 6288"/>
              <p:cNvSpPr>
                <a:spLocks/>
              </p:cNvSpPr>
              <p:nvPr/>
            </p:nvSpPr>
            <p:spPr bwMode="auto">
              <a:xfrm rot="-799836" flipH="1" flipV="1">
                <a:off x="563" y="1737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5" name="Freeform 6289"/>
              <p:cNvSpPr>
                <a:spLocks/>
              </p:cNvSpPr>
              <p:nvPr/>
            </p:nvSpPr>
            <p:spPr bwMode="auto">
              <a:xfrm rot="-1763197" flipH="1" flipV="1">
                <a:off x="590" y="1716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6" name="Freeform 6290"/>
              <p:cNvSpPr>
                <a:spLocks/>
              </p:cNvSpPr>
              <p:nvPr/>
            </p:nvSpPr>
            <p:spPr bwMode="auto">
              <a:xfrm rot="-452985" flipH="1" flipV="1">
                <a:off x="532" y="1744"/>
                <a:ext cx="3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1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7" name="Freeform 6291"/>
              <p:cNvSpPr>
                <a:spLocks/>
              </p:cNvSpPr>
              <p:nvPr/>
            </p:nvSpPr>
            <p:spPr bwMode="auto">
              <a:xfrm rot="-905366" flipH="1" flipV="1">
                <a:off x="577" y="1729"/>
                <a:ext cx="2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8" name="Freeform 6292"/>
              <p:cNvSpPr>
                <a:spLocks/>
              </p:cNvSpPr>
              <p:nvPr/>
            </p:nvSpPr>
            <p:spPr bwMode="auto">
              <a:xfrm rot="-1044739" flipH="1" flipV="1">
                <a:off x="587" y="1720"/>
                <a:ext cx="30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9" name="Freeform 6293"/>
              <p:cNvSpPr>
                <a:spLocks/>
              </p:cNvSpPr>
              <p:nvPr/>
            </p:nvSpPr>
            <p:spPr bwMode="auto">
              <a:xfrm rot="-1124684" flipH="1" flipV="1">
                <a:off x="595" y="1718"/>
                <a:ext cx="2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0" name="Freeform 6294"/>
              <p:cNvSpPr>
                <a:spLocks/>
              </p:cNvSpPr>
              <p:nvPr/>
            </p:nvSpPr>
            <p:spPr bwMode="auto">
              <a:xfrm rot="-953535" flipH="1" flipV="1">
                <a:off x="595" y="1724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1" name="Freeform 6295"/>
              <p:cNvSpPr>
                <a:spLocks/>
              </p:cNvSpPr>
              <p:nvPr/>
            </p:nvSpPr>
            <p:spPr bwMode="auto">
              <a:xfrm rot="-953535" flipH="1" flipV="1">
                <a:off x="579" y="1732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2" name="Freeform 6296"/>
              <p:cNvSpPr>
                <a:spLocks/>
              </p:cNvSpPr>
              <p:nvPr/>
            </p:nvSpPr>
            <p:spPr bwMode="auto">
              <a:xfrm rot="-640302" flipH="1" flipV="1">
                <a:off x="561" y="1739"/>
                <a:ext cx="23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3" name="Freeform 6297"/>
              <p:cNvSpPr>
                <a:spLocks/>
              </p:cNvSpPr>
              <p:nvPr/>
            </p:nvSpPr>
            <p:spPr bwMode="auto">
              <a:xfrm rot="-1389153" flipH="1" flipV="1">
                <a:off x="528" y="1731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4" name="Freeform 6298"/>
              <p:cNvSpPr>
                <a:spLocks/>
              </p:cNvSpPr>
              <p:nvPr/>
            </p:nvSpPr>
            <p:spPr bwMode="auto">
              <a:xfrm rot="-953535" flipH="1" flipV="1">
                <a:off x="530" y="1738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5" name="Freeform 6299"/>
              <p:cNvSpPr>
                <a:spLocks/>
              </p:cNvSpPr>
              <p:nvPr/>
            </p:nvSpPr>
            <p:spPr bwMode="auto">
              <a:xfrm rot="-2497103" flipH="1" flipV="1">
                <a:off x="519" y="1728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6" name="Freeform 6300"/>
              <p:cNvSpPr>
                <a:spLocks/>
              </p:cNvSpPr>
              <p:nvPr/>
            </p:nvSpPr>
            <p:spPr bwMode="auto">
              <a:xfrm rot="-1853698" flipH="1" flipV="1">
                <a:off x="536" y="1725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7" name="Freeform 6301"/>
              <p:cNvSpPr>
                <a:spLocks/>
              </p:cNvSpPr>
              <p:nvPr/>
            </p:nvSpPr>
            <p:spPr bwMode="auto">
              <a:xfrm rot="-1853216" flipH="1" flipV="1">
                <a:off x="531" y="172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8" name="Freeform 6302"/>
              <p:cNvSpPr>
                <a:spLocks/>
              </p:cNvSpPr>
              <p:nvPr/>
            </p:nvSpPr>
            <p:spPr bwMode="auto">
              <a:xfrm rot="-1882659" flipH="1" flipV="1">
                <a:off x="526" y="1726"/>
                <a:ext cx="15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9" name="Freeform 6303"/>
              <p:cNvSpPr>
                <a:spLocks/>
              </p:cNvSpPr>
              <p:nvPr/>
            </p:nvSpPr>
            <p:spPr bwMode="auto">
              <a:xfrm rot="-766207" flipH="1" flipV="1">
                <a:off x="515" y="1739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0" name="Freeform 6304"/>
              <p:cNvSpPr>
                <a:spLocks/>
              </p:cNvSpPr>
              <p:nvPr/>
            </p:nvSpPr>
            <p:spPr bwMode="auto">
              <a:xfrm rot="-1124684" flipH="1" flipV="1">
                <a:off x="535" y="1732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1" name="Freeform 6305"/>
              <p:cNvSpPr>
                <a:spLocks/>
              </p:cNvSpPr>
              <p:nvPr/>
            </p:nvSpPr>
            <p:spPr bwMode="auto">
              <a:xfrm rot="-640302" flipH="1" flipV="1">
                <a:off x="492" y="1751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2" name="Freeform 6306"/>
              <p:cNvSpPr>
                <a:spLocks/>
              </p:cNvSpPr>
              <p:nvPr/>
            </p:nvSpPr>
            <p:spPr bwMode="auto">
              <a:xfrm rot="-1739674" flipH="1" flipV="1">
                <a:off x="543" y="1724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3" name="Freeform 6307"/>
              <p:cNvSpPr>
                <a:spLocks/>
              </p:cNvSpPr>
              <p:nvPr/>
            </p:nvSpPr>
            <p:spPr bwMode="auto">
              <a:xfrm rot="-1472008" flipH="1" flipV="1">
                <a:off x="533" y="1728"/>
                <a:ext cx="29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4" name="Freeform 6308"/>
              <p:cNvSpPr>
                <a:spLocks/>
              </p:cNvSpPr>
              <p:nvPr/>
            </p:nvSpPr>
            <p:spPr bwMode="auto">
              <a:xfrm rot="-1733777" flipH="1" flipV="1">
                <a:off x="538" y="172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5" name="Freeform 6309"/>
              <p:cNvSpPr>
                <a:spLocks/>
              </p:cNvSpPr>
              <p:nvPr/>
            </p:nvSpPr>
            <p:spPr bwMode="auto">
              <a:xfrm rot="-905366" flipH="1" flipV="1">
                <a:off x="513" y="1743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6" name="Freeform 6310"/>
              <p:cNvSpPr>
                <a:spLocks/>
              </p:cNvSpPr>
              <p:nvPr/>
            </p:nvSpPr>
            <p:spPr bwMode="auto">
              <a:xfrm rot="-1001823" flipH="1" flipV="1">
                <a:off x="492" y="1752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7" name="Freeform 6311"/>
              <p:cNvSpPr>
                <a:spLocks/>
              </p:cNvSpPr>
              <p:nvPr/>
            </p:nvSpPr>
            <p:spPr bwMode="auto">
              <a:xfrm rot="-2497103" flipH="1" flipV="1">
                <a:off x="516" y="1729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8" name="Freeform 6312"/>
              <p:cNvSpPr>
                <a:spLocks/>
              </p:cNvSpPr>
              <p:nvPr/>
            </p:nvSpPr>
            <p:spPr bwMode="auto">
              <a:xfrm rot="-640302" flipH="1" flipV="1">
                <a:off x="508" y="174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9" name="Freeform 6313"/>
              <p:cNvSpPr>
                <a:spLocks/>
              </p:cNvSpPr>
              <p:nvPr/>
            </p:nvSpPr>
            <p:spPr bwMode="auto">
              <a:xfrm rot="-799836" flipH="1" flipV="1">
                <a:off x="506" y="1750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0" name="Freeform 6314"/>
              <p:cNvSpPr>
                <a:spLocks/>
              </p:cNvSpPr>
              <p:nvPr/>
            </p:nvSpPr>
            <p:spPr bwMode="auto">
              <a:xfrm rot="-953535" flipH="1" flipV="1">
                <a:off x="537" y="1735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1" name="Freeform 6315"/>
              <p:cNvSpPr>
                <a:spLocks/>
              </p:cNvSpPr>
              <p:nvPr/>
            </p:nvSpPr>
            <p:spPr bwMode="auto">
              <a:xfrm rot="-953535" flipH="1" flipV="1">
                <a:off x="528" y="1741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2" name="Freeform 6316"/>
              <p:cNvSpPr>
                <a:spLocks/>
              </p:cNvSpPr>
              <p:nvPr/>
            </p:nvSpPr>
            <p:spPr bwMode="auto">
              <a:xfrm rot="-799836" flipH="1" flipV="1">
                <a:off x="522" y="1743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3" name="Freeform 6317"/>
              <p:cNvSpPr>
                <a:spLocks/>
              </p:cNvSpPr>
              <p:nvPr/>
            </p:nvSpPr>
            <p:spPr bwMode="auto">
              <a:xfrm rot="-1763197" flipH="1" flipV="1">
                <a:off x="542" y="1729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4" name="Freeform 6318"/>
              <p:cNvSpPr>
                <a:spLocks/>
              </p:cNvSpPr>
              <p:nvPr/>
            </p:nvSpPr>
            <p:spPr bwMode="auto">
              <a:xfrm rot="-452985" flipH="1" flipV="1">
                <a:off x="499" y="1749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5" name="Freeform 6319"/>
              <p:cNvSpPr>
                <a:spLocks/>
              </p:cNvSpPr>
              <p:nvPr/>
            </p:nvSpPr>
            <p:spPr bwMode="auto">
              <a:xfrm rot="-905366" flipH="1" flipV="1">
                <a:off x="532" y="1738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6" name="Freeform 6320"/>
              <p:cNvSpPr>
                <a:spLocks/>
              </p:cNvSpPr>
              <p:nvPr/>
            </p:nvSpPr>
            <p:spPr bwMode="auto">
              <a:xfrm rot="-1044739" flipH="1" flipV="1">
                <a:off x="539" y="1731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7" name="Freeform 6321"/>
              <p:cNvSpPr>
                <a:spLocks/>
              </p:cNvSpPr>
              <p:nvPr/>
            </p:nvSpPr>
            <p:spPr bwMode="auto">
              <a:xfrm rot="-1124684" flipH="1" flipV="1">
                <a:off x="545" y="1729"/>
                <a:ext cx="16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8" name="Freeform 6322"/>
              <p:cNvSpPr>
                <a:spLocks/>
              </p:cNvSpPr>
              <p:nvPr/>
            </p:nvSpPr>
            <p:spPr bwMode="auto">
              <a:xfrm rot="-953535" flipH="1" flipV="1">
                <a:off x="545" y="1733"/>
                <a:ext cx="1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9" name="Freeform 6323"/>
              <p:cNvSpPr>
                <a:spLocks/>
              </p:cNvSpPr>
              <p:nvPr/>
            </p:nvSpPr>
            <p:spPr bwMode="auto">
              <a:xfrm rot="-953535" flipH="1" flipV="1">
                <a:off x="532" y="1740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0" name="Freeform 6324"/>
              <p:cNvSpPr>
                <a:spLocks/>
              </p:cNvSpPr>
              <p:nvPr/>
            </p:nvSpPr>
            <p:spPr bwMode="auto">
              <a:xfrm rot="-640302" flipH="1" flipV="1">
                <a:off x="519" y="1744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1" name="Freeform 6325"/>
              <p:cNvSpPr>
                <a:spLocks/>
              </p:cNvSpPr>
              <p:nvPr/>
            </p:nvSpPr>
            <p:spPr bwMode="auto">
              <a:xfrm rot="-1389153" flipH="1" flipV="1">
                <a:off x="503" y="1735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2" name="Freeform 6326"/>
              <p:cNvSpPr>
                <a:spLocks/>
              </p:cNvSpPr>
              <p:nvPr/>
            </p:nvSpPr>
            <p:spPr bwMode="auto">
              <a:xfrm rot="-953535" flipH="1" flipV="1">
                <a:off x="504" y="1741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3" name="Freeform 6327"/>
              <p:cNvSpPr>
                <a:spLocks/>
              </p:cNvSpPr>
              <p:nvPr/>
            </p:nvSpPr>
            <p:spPr bwMode="auto">
              <a:xfrm rot="-2497103" flipH="1" flipV="1">
                <a:off x="495" y="1734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4" name="Freeform 6328"/>
              <p:cNvSpPr>
                <a:spLocks/>
              </p:cNvSpPr>
              <p:nvPr/>
            </p:nvSpPr>
            <p:spPr bwMode="auto">
              <a:xfrm rot="-1853698" flipH="1" flipV="1">
                <a:off x="511" y="1730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5" name="Freeform 6329"/>
              <p:cNvSpPr>
                <a:spLocks/>
              </p:cNvSpPr>
              <p:nvPr/>
            </p:nvSpPr>
            <p:spPr bwMode="auto">
              <a:xfrm rot="-1853216" flipH="1" flipV="1">
                <a:off x="506" y="1732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6" name="Freeform 6330"/>
              <p:cNvSpPr>
                <a:spLocks/>
              </p:cNvSpPr>
              <p:nvPr/>
            </p:nvSpPr>
            <p:spPr bwMode="auto">
              <a:xfrm rot="-1882659" flipH="1" flipV="1">
                <a:off x="500" y="1733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7" name="Freeform 6331"/>
              <p:cNvSpPr>
                <a:spLocks/>
              </p:cNvSpPr>
              <p:nvPr/>
            </p:nvSpPr>
            <p:spPr bwMode="auto">
              <a:xfrm rot="-766207" flipH="1" flipV="1">
                <a:off x="489" y="1742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8" name="Freeform 6332"/>
              <p:cNvSpPr>
                <a:spLocks/>
              </p:cNvSpPr>
              <p:nvPr/>
            </p:nvSpPr>
            <p:spPr bwMode="auto">
              <a:xfrm rot="-1124684" flipH="1" flipV="1">
                <a:off x="509" y="1736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9" name="Freeform 6333"/>
              <p:cNvSpPr>
                <a:spLocks/>
              </p:cNvSpPr>
              <p:nvPr/>
            </p:nvSpPr>
            <p:spPr bwMode="auto">
              <a:xfrm rot="-640302" flipH="1" flipV="1">
                <a:off x="466" y="1754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0" name="Freeform 6334"/>
              <p:cNvSpPr>
                <a:spLocks/>
              </p:cNvSpPr>
              <p:nvPr/>
            </p:nvSpPr>
            <p:spPr bwMode="auto">
              <a:xfrm rot="-1739674" flipH="1" flipV="1">
                <a:off x="517" y="1729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1" name="Freeform 6335"/>
              <p:cNvSpPr>
                <a:spLocks/>
              </p:cNvSpPr>
              <p:nvPr/>
            </p:nvSpPr>
            <p:spPr bwMode="auto">
              <a:xfrm rot="-1472008" flipH="1" flipV="1">
                <a:off x="508" y="1733"/>
                <a:ext cx="29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2" name="Freeform 6336"/>
              <p:cNvSpPr>
                <a:spLocks/>
              </p:cNvSpPr>
              <p:nvPr/>
            </p:nvSpPr>
            <p:spPr bwMode="auto">
              <a:xfrm rot="-1733777" flipH="1" flipV="1">
                <a:off x="512" y="1731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3" name="Freeform 6337"/>
              <p:cNvSpPr>
                <a:spLocks/>
              </p:cNvSpPr>
              <p:nvPr/>
            </p:nvSpPr>
            <p:spPr bwMode="auto">
              <a:xfrm rot="-905366" flipH="1" flipV="1">
                <a:off x="486" y="1746"/>
                <a:ext cx="18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4" name="Freeform 6338"/>
              <p:cNvSpPr>
                <a:spLocks/>
              </p:cNvSpPr>
              <p:nvPr/>
            </p:nvSpPr>
            <p:spPr bwMode="auto">
              <a:xfrm rot="-1001823" flipH="1" flipV="1">
                <a:off x="465" y="1756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5" name="Freeform 6339"/>
              <p:cNvSpPr>
                <a:spLocks/>
              </p:cNvSpPr>
              <p:nvPr/>
            </p:nvSpPr>
            <p:spPr bwMode="auto">
              <a:xfrm rot="-2497103" flipH="1" flipV="1">
                <a:off x="491" y="1735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6" name="Freeform 6340"/>
              <p:cNvSpPr>
                <a:spLocks/>
              </p:cNvSpPr>
              <p:nvPr/>
            </p:nvSpPr>
            <p:spPr bwMode="auto">
              <a:xfrm rot="-640302" flipH="1" flipV="1">
                <a:off x="481" y="1750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7" name="Freeform 6341"/>
              <p:cNvSpPr>
                <a:spLocks/>
              </p:cNvSpPr>
              <p:nvPr/>
            </p:nvSpPr>
            <p:spPr bwMode="auto">
              <a:xfrm rot="-799836" flipH="1" flipV="1">
                <a:off x="479" y="1753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8" name="Freeform 6342"/>
              <p:cNvSpPr>
                <a:spLocks/>
              </p:cNvSpPr>
              <p:nvPr/>
            </p:nvSpPr>
            <p:spPr bwMode="auto">
              <a:xfrm rot="-953535" flipH="1" flipV="1">
                <a:off x="511" y="1738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9" name="Freeform 6343"/>
              <p:cNvSpPr>
                <a:spLocks/>
              </p:cNvSpPr>
              <p:nvPr/>
            </p:nvSpPr>
            <p:spPr bwMode="auto">
              <a:xfrm rot="-953535" flipH="1" flipV="1">
                <a:off x="502" y="1744"/>
                <a:ext cx="11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0" name="Freeform 6344"/>
              <p:cNvSpPr>
                <a:spLocks/>
              </p:cNvSpPr>
              <p:nvPr/>
            </p:nvSpPr>
            <p:spPr bwMode="auto">
              <a:xfrm rot="-799836" flipH="1" flipV="1">
                <a:off x="495" y="1747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1" name="Freeform 6345"/>
              <p:cNvSpPr>
                <a:spLocks/>
              </p:cNvSpPr>
              <p:nvPr/>
            </p:nvSpPr>
            <p:spPr bwMode="auto">
              <a:xfrm rot="-1763197" flipH="1" flipV="1">
                <a:off x="517" y="1733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2" name="Freeform 6346"/>
              <p:cNvSpPr>
                <a:spLocks/>
              </p:cNvSpPr>
              <p:nvPr/>
            </p:nvSpPr>
            <p:spPr bwMode="auto">
              <a:xfrm rot="-452985" flipH="1" flipV="1">
                <a:off x="473" y="1751"/>
                <a:ext cx="27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3" name="Freeform 6347"/>
              <p:cNvSpPr>
                <a:spLocks/>
              </p:cNvSpPr>
              <p:nvPr/>
            </p:nvSpPr>
            <p:spPr bwMode="auto">
              <a:xfrm rot="-905366" flipH="1" flipV="1">
                <a:off x="505" y="1741"/>
                <a:ext cx="18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4" name="Freeform 6348"/>
              <p:cNvSpPr>
                <a:spLocks/>
              </p:cNvSpPr>
              <p:nvPr/>
            </p:nvSpPr>
            <p:spPr bwMode="auto">
              <a:xfrm rot="-1044739" flipH="1" flipV="1">
                <a:off x="512" y="1736"/>
                <a:ext cx="23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5" name="Freeform 6349"/>
              <p:cNvSpPr>
                <a:spLocks/>
              </p:cNvSpPr>
              <p:nvPr/>
            </p:nvSpPr>
            <p:spPr bwMode="auto">
              <a:xfrm rot="-1124684" flipH="1" flipV="1">
                <a:off x="520" y="1733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6" name="Freeform 6350"/>
              <p:cNvSpPr>
                <a:spLocks/>
              </p:cNvSpPr>
              <p:nvPr/>
            </p:nvSpPr>
            <p:spPr bwMode="auto">
              <a:xfrm rot="-953535" flipH="1" flipV="1">
                <a:off x="518" y="1737"/>
                <a:ext cx="12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7" name="Freeform 6351"/>
              <p:cNvSpPr>
                <a:spLocks/>
              </p:cNvSpPr>
              <p:nvPr/>
            </p:nvSpPr>
            <p:spPr bwMode="auto">
              <a:xfrm rot="-953535" flipH="1" flipV="1">
                <a:off x="507" y="1743"/>
                <a:ext cx="1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8" name="Freeform 6352"/>
              <p:cNvSpPr>
                <a:spLocks/>
              </p:cNvSpPr>
              <p:nvPr/>
            </p:nvSpPr>
            <p:spPr bwMode="auto">
              <a:xfrm rot="-640302" flipH="1" flipV="1">
                <a:off x="493" y="1746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9" name="Freeform 6353"/>
              <p:cNvSpPr>
                <a:spLocks/>
              </p:cNvSpPr>
              <p:nvPr/>
            </p:nvSpPr>
            <p:spPr bwMode="auto">
              <a:xfrm rot="-1389153" flipH="1" flipV="1">
                <a:off x="480" y="1740"/>
                <a:ext cx="28" cy="1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0" name="Freeform 6354"/>
              <p:cNvSpPr>
                <a:spLocks/>
              </p:cNvSpPr>
              <p:nvPr/>
            </p:nvSpPr>
            <p:spPr bwMode="auto">
              <a:xfrm rot="-953535" flipH="1" flipV="1">
                <a:off x="482" y="1745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1" name="Freeform 6355"/>
              <p:cNvSpPr>
                <a:spLocks/>
              </p:cNvSpPr>
              <p:nvPr/>
            </p:nvSpPr>
            <p:spPr bwMode="auto">
              <a:xfrm rot="-2497103" flipH="1" flipV="1">
                <a:off x="472" y="1740"/>
                <a:ext cx="14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2" name="Freeform 6356"/>
              <p:cNvSpPr>
                <a:spLocks/>
              </p:cNvSpPr>
              <p:nvPr/>
            </p:nvSpPr>
            <p:spPr bwMode="auto">
              <a:xfrm rot="-1853698" flipH="1" flipV="1">
                <a:off x="488" y="173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3" name="Freeform 6357"/>
              <p:cNvSpPr>
                <a:spLocks/>
              </p:cNvSpPr>
              <p:nvPr/>
            </p:nvSpPr>
            <p:spPr bwMode="auto">
              <a:xfrm rot="-1853216" flipH="1" flipV="1">
                <a:off x="483" y="1738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4" name="Freeform 6358"/>
              <p:cNvSpPr>
                <a:spLocks/>
              </p:cNvSpPr>
              <p:nvPr/>
            </p:nvSpPr>
            <p:spPr bwMode="auto">
              <a:xfrm rot="-1882659" flipH="1" flipV="1">
                <a:off x="479" y="1738"/>
                <a:ext cx="14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5" name="Freeform 6359"/>
              <p:cNvSpPr>
                <a:spLocks/>
              </p:cNvSpPr>
              <p:nvPr/>
            </p:nvSpPr>
            <p:spPr bwMode="auto">
              <a:xfrm rot="-766207" flipH="1" flipV="1">
                <a:off x="467" y="1747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6" name="Freeform 6360"/>
              <p:cNvSpPr>
                <a:spLocks/>
              </p:cNvSpPr>
              <p:nvPr/>
            </p:nvSpPr>
            <p:spPr bwMode="auto">
              <a:xfrm rot="-1124684" flipH="1" flipV="1">
                <a:off x="486" y="1741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7" name="Freeform 6361"/>
              <p:cNvSpPr>
                <a:spLocks/>
              </p:cNvSpPr>
              <p:nvPr/>
            </p:nvSpPr>
            <p:spPr bwMode="auto">
              <a:xfrm rot="-640302" flipH="1" flipV="1">
                <a:off x="444" y="1758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8" name="Freeform 6362"/>
              <p:cNvSpPr>
                <a:spLocks/>
              </p:cNvSpPr>
              <p:nvPr/>
            </p:nvSpPr>
            <p:spPr bwMode="auto">
              <a:xfrm rot="-1739674" flipH="1" flipV="1">
                <a:off x="494" y="1736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9" name="Freeform 6363"/>
              <p:cNvSpPr>
                <a:spLocks/>
              </p:cNvSpPr>
              <p:nvPr/>
            </p:nvSpPr>
            <p:spPr bwMode="auto">
              <a:xfrm rot="-1472008" flipH="1" flipV="1">
                <a:off x="485" y="1738"/>
                <a:ext cx="27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0" name="Freeform 6364"/>
              <p:cNvSpPr>
                <a:spLocks/>
              </p:cNvSpPr>
              <p:nvPr/>
            </p:nvSpPr>
            <p:spPr bwMode="auto">
              <a:xfrm rot="-1733777" flipH="1" flipV="1">
                <a:off x="489" y="1737"/>
                <a:ext cx="17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1" name="Freeform 6365"/>
              <p:cNvSpPr>
                <a:spLocks/>
              </p:cNvSpPr>
              <p:nvPr/>
            </p:nvSpPr>
            <p:spPr bwMode="auto">
              <a:xfrm rot="-905366" flipH="1" flipV="1">
                <a:off x="464" y="1750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2" name="Freeform 6366"/>
              <p:cNvSpPr>
                <a:spLocks/>
              </p:cNvSpPr>
              <p:nvPr/>
            </p:nvSpPr>
            <p:spPr bwMode="auto">
              <a:xfrm rot="-2497103" flipH="1" flipV="1">
                <a:off x="470" y="1742"/>
                <a:ext cx="9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3" name="Freeform 6367"/>
              <p:cNvSpPr>
                <a:spLocks/>
              </p:cNvSpPr>
              <p:nvPr/>
            </p:nvSpPr>
            <p:spPr bwMode="auto">
              <a:xfrm rot="-640302" flipH="1" flipV="1">
                <a:off x="461" y="1753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4" name="Freeform 6368"/>
              <p:cNvSpPr>
                <a:spLocks/>
              </p:cNvSpPr>
              <p:nvPr/>
            </p:nvSpPr>
            <p:spPr bwMode="auto">
              <a:xfrm rot="-799836" flipH="1" flipV="1">
                <a:off x="457" y="1756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5" name="Freeform 6369"/>
              <p:cNvSpPr>
                <a:spLocks/>
              </p:cNvSpPr>
              <p:nvPr/>
            </p:nvSpPr>
            <p:spPr bwMode="auto">
              <a:xfrm rot="-953535" flipH="1" flipV="1">
                <a:off x="488" y="1742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6" name="Freeform 6370"/>
              <p:cNvSpPr>
                <a:spLocks/>
              </p:cNvSpPr>
              <p:nvPr/>
            </p:nvSpPr>
            <p:spPr bwMode="auto">
              <a:xfrm rot="-953535" flipH="1" flipV="1">
                <a:off x="478" y="1748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7" name="Freeform 6371"/>
              <p:cNvSpPr>
                <a:spLocks/>
              </p:cNvSpPr>
              <p:nvPr/>
            </p:nvSpPr>
            <p:spPr bwMode="auto">
              <a:xfrm rot="-799836" flipH="1" flipV="1">
                <a:off x="472" y="1750"/>
                <a:ext cx="10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8" name="Freeform 6372"/>
              <p:cNvSpPr>
                <a:spLocks/>
              </p:cNvSpPr>
              <p:nvPr/>
            </p:nvSpPr>
            <p:spPr bwMode="auto">
              <a:xfrm rot="-1763197" flipH="1" flipV="1">
                <a:off x="493" y="1739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9" name="Freeform 6373"/>
              <p:cNvSpPr>
                <a:spLocks/>
              </p:cNvSpPr>
              <p:nvPr/>
            </p:nvSpPr>
            <p:spPr bwMode="auto">
              <a:xfrm rot="-452985" flipH="1" flipV="1">
                <a:off x="451" y="1755"/>
                <a:ext cx="26" cy="0"/>
              </a:xfrm>
              <a:custGeom>
                <a:avLst/>
                <a:gdLst>
                  <a:gd name="T0" fmla="*/ 1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1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0" name="Freeform 6374"/>
              <p:cNvSpPr>
                <a:spLocks/>
              </p:cNvSpPr>
              <p:nvPr/>
            </p:nvSpPr>
            <p:spPr bwMode="auto">
              <a:xfrm rot="-905366" flipH="1" flipV="1">
                <a:off x="483" y="1745"/>
                <a:ext cx="17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1" name="Freeform 6375"/>
              <p:cNvSpPr>
                <a:spLocks/>
              </p:cNvSpPr>
              <p:nvPr/>
            </p:nvSpPr>
            <p:spPr bwMode="auto">
              <a:xfrm rot="-1044739" flipH="1" flipV="1">
                <a:off x="488" y="1741"/>
                <a:ext cx="22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2" name="Freeform 6376"/>
              <p:cNvSpPr>
                <a:spLocks/>
              </p:cNvSpPr>
              <p:nvPr/>
            </p:nvSpPr>
            <p:spPr bwMode="auto">
              <a:xfrm rot="-1124684" flipH="1" flipV="1">
                <a:off x="496" y="1738"/>
                <a:ext cx="15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3" name="Freeform 6377"/>
              <p:cNvSpPr>
                <a:spLocks/>
              </p:cNvSpPr>
              <p:nvPr/>
            </p:nvSpPr>
            <p:spPr bwMode="auto">
              <a:xfrm rot="-953535" flipH="1" flipV="1">
                <a:off x="495" y="1742"/>
                <a:ext cx="10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4" name="Freeform 6378"/>
              <p:cNvSpPr>
                <a:spLocks/>
              </p:cNvSpPr>
              <p:nvPr/>
            </p:nvSpPr>
            <p:spPr bwMode="auto">
              <a:xfrm rot="-953535" flipH="1" flipV="1">
                <a:off x="483" y="1747"/>
                <a:ext cx="11" cy="1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5" name="Freeform 6379"/>
              <p:cNvSpPr>
                <a:spLocks/>
              </p:cNvSpPr>
              <p:nvPr/>
            </p:nvSpPr>
            <p:spPr bwMode="auto">
              <a:xfrm rot="-640302" flipH="1" flipV="1">
                <a:off x="470" y="1751"/>
                <a:ext cx="16" cy="0"/>
              </a:xfrm>
              <a:custGeom>
                <a:avLst/>
                <a:gdLst>
                  <a:gd name="T0" fmla="*/ 0 w 191"/>
                  <a:gd name="T1" fmla="*/ 0 h 77"/>
                  <a:gd name="T2" fmla="*/ 0 w 191"/>
                  <a:gd name="T3" fmla="*/ 0 h 77"/>
                  <a:gd name="T4" fmla="*/ 0 w 191"/>
                  <a:gd name="T5" fmla="*/ 0 h 77"/>
                  <a:gd name="T6" fmla="*/ 0 w 191"/>
                  <a:gd name="T7" fmla="*/ 0 h 77"/>
                  <a:gd name="T8" fmla="*/ 0 w 191"/>
                  <a:gd name="T9" fmla="*/ 0 h 77"/>
                  <a:gd name="T10" fmla="*/ 0 w 191"/>
                  <a:gd name="T11" fmla="*/ 0 h 77"/>
                  <a:gd name="T12" fmla="*/ 0 w 191"/>
                  <a:gd name="T13" fmla="*/ 0 h 77"/>
                  <a:gd name="T14" fmla="*/ 0 w 191"/>
                  <a:gd name="T15" fmla="*/ 0 h 77"/>
                  <a:gd name="T16" fmla="*/ 0 w 191"/>
                  <a:gd name="T17" fmla="*/ 0 h 77"/>
                  <a:gd name="T18" fmla="*/ 0 w 191"/>
                  <a:gd name="T19" fmla="*/ 0 h 77"/>
                  <a:gd name="T20" fmla="*/ 0 w 191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77"/>
                  <a:gd name="T35" fmla="*/ 191 w 191"/>
                  <a:gd name="T36" fmla="*/ 0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77">
                    <a:moveTo>
                      <a:pt x="191" y="77"/>
                    </a:moveTo>
                    <a:lnTo>
                      <a:pt x="43" y="63"/>
                    </a:lnTo>
                    <a:lnTo>
                      <a:pt x="16" y="58"/>
                    </a:lnTo>
                    <a:lnTo>
                      <a:pt x="3" y="43"/>
                    </a:lnTo>
                    <a:lnTo>
                      <a:pt x="0" y="22"/>
                    </a:lnTo>
                    <a:lnTo>
                      <a:pt x="5" y="10"/>
                    </a:lnTo>
                    <a:lnTo>
                      <a:pt x="14" y="2"/>
                    </a:lnTo>
                    <a:lnTo>
                      <a:pt x="32" y="0"/>
                    </a:lnTo>
                    <a:lnTo>
                      <a:pt x="50" y="2"/>
                    </a:lnTo>
                    <a:lnTo>
                      <a:pt x="69" y="10"/>
                    </a:lnTo>
                    <a:lnTo>
                      <a:pt x="191" y="77"/>
                    </a:lnTo>
                    <a:close/>
                  </a:path>
                </a:pathLst>
              </a:custGeom>
              <a:solidFill>
                <a:srgbClr val="0033CC"/>
              </a:solidFill>
              <a:ln w="9525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516" name="타원형 설명선 515"/>
          <p:cNvSpPr/>
          <p:nvPr/>
        </p:nvSpPr>
        <p:spPr>
          <a:xfrm>
            <a:off x="5364088" y="2636912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대림</a:t>
            </a:r>
            <a:r>
              <a:rPr lang="ko-KR" altLang="en-US" sz="1200" dirty="0" err="1" smtClean="0"/>
              <a:t>대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517" name="타원형 설명선 516"/>
          <p:cNvSpPr/>
          <p:nvPr/>
        </p:nvSpPr>
        <p:spPr>
          <a:xfrm>
            <a:off x="3491880" y="4509120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대응단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518" name="타원형 설명선 517"/>
          <p:cNvSpPr/>
          <p:nvPr/>
        </p:nvSpPr>
        <p:spPr>
          <a:xfrm>
            <a:off x="2411760" y="2636912"/>
            <a:ext cx="1224136" cy="432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당산대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dirty="0" smtClean="0"/>
              <a:t>수관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방수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repeatCount="indefinite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방수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84</Words>
  <Application>Microsoft Office PowerPoint</Application>
  <PresentationFormat>화면 슬라이드 쇼(4:3)</PresentationFormat>
  <Paragraphs>40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user</cp:lastModifiedBy>
  <cp:revision>47</cp:revision>
  <dcterms:created xsi:type="dcterms:W3CDTF">2006-10-05T04:04:58Z</dcterms:created>
  <dcterms:modified xsi:type="dcterms:W3CDTF">2016-11-19T06:25:46Z</dcterms:modified>
</cp:coreProperties>
</file>