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0" r:id="rId7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8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BDB34-7C9A-4040-815B-CD5B432B2B2B}" type="datetimeFigureOut">
              <a:rPr lang="ko-KR" altLang="en-US" smtClean="0"/>
              <a:pPr/>
              <a:t>2017-01-23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F5F98-1E0C-4EFC-8366-75A586A9E67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BDB34-7C9A-4040-815B-CD5B432B2B2B}" type="datetimeFigureOut">
              <a:rPr lang="ko-KR" altLang="en-US" smtClean="0"/>
              <a:pPr/>
              <a:t>2017-01-23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F5F98-1E0C-4EFC-8366-75A586A9E67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BDB34-7C9A-4040-815B-CD5B432B2B2B}" type="datetimeFigureOut">
              <a:rPr lang="ko-KR" altLang="en-US" smtClean="0"/>
              <a:pPr/>
              <a:t>2017-01-23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F5F98-1E0C-4EFC-8366-75A586A9E67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BDB34-7C9A-4040-815B-CD5B432B2B2B}" type="datetimeFigureOut">
              <a:rPr lang="ko-KR" altLang="en-US" smtClean="0"/>
              <a:pPr/>
              <a:t>2017-01-23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F5F98-1E0C-4EFC-8366-75A586A9E67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BDB34-7C9A-4040-815B-CD5B432B2B2B}" type="datetimeFigureOut">
              <a:rPr lang="ko-KR" altLang="en-US" smtClean="0"/>
              <a:pPr/>
              <a:t>2017-01-23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F5F98-1E0C-4EFC-8366-75A586A9E67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BDB34-7C9A-4040-815B-CD5B432B2B2B}" type="datetimeFigureOut">
              <a:rPr lang="ko-KR" altLang="en-US" smtClean="0"/>
              <a:pPr/>
              <a:t>2017-01-23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F5F98-1E0C-4EFC-8366-75A586A9E67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BDB34-7C9A-4040-815B-CD5B432B2B2B}" type="datetimeFigureOut">
              <a:rPr lang="ko-KR" altLang="en-US" smtClean="0"/>
              <a:pPr/>
              <a:t>2017-01-23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F5F98-1E0C-4EFC-8366-75A586A9E67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BDB34-7C9A-4040-815B-CD5B432B2B2B}" type="datetimeFigureOut">
              <a:rPr lang="ko-KR" altLang="en-US" smtClean="0"/>
              <a:pPr/>
              <a:t>2017-01-23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F5F98-1E0C-4EFC-8366-75A586A9E67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BDB34-7C9A-4040-815B-CD5B432B2B2B}" type="datetimeFigureOut">
              <a:rPr lang="ko-KR" altLang="en-US" smtClean="0"/>
              <a:pPr/>
              <a:t>2017-01-23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F5F98-1E0C-4EFC-8366-75A586A9E67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BDB34-7C9A-4040-815B-CD5B432B2B2B}" type="datetimeFigureOut">
              <a:rPr lang="ko-KR" altLang="en-US" smtClean="0"/>
              <a:pPr/>
              <a:t>2017-01-23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F5F98-1E0C-4EFC-8366-75A586A9E67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BDB34-7C9A-4040-815B-CD5B432B2B2B}" type="datetimeFigureOut">
              <a:rPr lang="ko-KR" altLang="en-US" smtClean="0"/>
              <a:pPr/>
              <a:t>2017-01-23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F5F98-1E0C-4EFC-8366-75A586A9E67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0BDB34-7C9A-4040-815B-CD5B432B2B2B}" type="datetimeFigureOut">
              <a:rPr lang="ko-KR" altLang="en-US" smtClean="0"/>
              <a:pPr/>
              <a:t>2017-01-23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AF5F98-1E0C-4EFC-8366-75A586A9E67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user\Desktop\접수대장\홍보물\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user\Desktop\접수대장\홍보물\0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71439"/>
            <a:ext cx="9144000" cy="678656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user\Desktop\접수대장\홍보물\0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143644"/>
          </a:xfrm>
          <a:prstGeom prst="rect">
            <a:avLst/>
          </a:prstGeom>
          <a:noFill/>
        </p:spPr>
      </p:pic>
      <p:pic>
        <p:nvPicPr>
          <p:cNvPr id="4099" name="Picture 3" descr="C:\Users\user\Desktop\접수대장\홍보물\0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406" y="6124575"/>
            <a:ext cx="9144000" cy="733425"/>
          </a:xfrm>
          <a:prstGeom prst="rect">
            <a:avLst/>
          </a:prstGeom>
          <a:noFill/>
        </p:spPr>
      </p:pic>
      <p:pic>
        <p:nvPicPr>
          <p:cNvPr id="4100" name="Picture 4" descr="C:\Users\user\Desktop\접수대장\홍보물\0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2111" y="6238917"/>
            <a:ext cx="365113" cy="54766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207293"/>
            <a:ext cx="8229600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altLang="ko-KR" b="1" dirty="0" smtClean="0"/>
              <a:t>&lt;2017</a:t>
            </a:r>
            <a:r>
              <a:rPr lang="ko-KR" altLang="en-US" b="1" dirty="0" smtClean="0"/>
              <a:t>년 </a:t>
            </a:r>
            <a:r>
              <a:rPr lang="ko-KR" altLang="en-US" b="1" dirty="0" err="1" smtClean="0"/>
              <a:t>서울형</a:t>
            </a:r>
            <a:r>
              <a:rPr lang="ko-KR" altLang="en-US" b="1" dirty="0" smtClean="0"/>
              <a:t> 뉴딜일자리 참여자 모집</a:t>
            </a:r>
            <a:r>
              <a:rPr lang="en-US" altLang="ko-KR" b="1" dirty="0" smtClean="0"/>
              <a:t>&gt;</a:t>
            </a:r>
          </a:p>
          <a:p>
            <a:pPr>
              <a:buNone/>
            </a:pPr>
            <a:endParaRPr lang="en-US" altLang="ko-KR" sz="1800" b="1" dirty="0" smtClean="0"/>
          </a:p>
          <a:p>
            <a:pPr>
              <a:buNone/>
            </a:pPr>
            <a:endParaRPr lang="en-US" altLang="ko-KR" sz="1200" b="1" dirty="0" smtClean="0"/>
          </a:p>
          <a:p>
            <a:r>
              <a:rPr lang="en-US" altLang="ko-KR" sz="2800" dirty="0" smtClean="0">
                <a:latin typeface="08서울남산체 M" pitchFamily="18" charset="-127"/>
                <a:ea typeface="08서울남산체 M" pitchFamily="18" charset="-127"/>
              </a:rPr>
              <a:t>Ⅴ. </a:t>
            </a:r>
            <a:r>
              <a:rPr lang="ko-KR" altLang="en-US" sz="2800" dirty="0" smtClean="0">
                <a:latin typeface="08서울남산체 M" pitchFamily="18" charset="-127"/>
                <a:ea typeface="08서울남산체 M" pitchFamily="18" charset="-127"/>
              </a:rPr>
              <a:t>교육</a:t>
            </a:r>
            <a:r>
              <a:rPr lang="en-US" altLang="ko-KR" sz="2800" dirty="0" smtClean="0">
                <a:latin typeface="08서울남산체 M" pitchFamily="18" charset="-127"/>
                <a:ea typeface="08서울남산체 M" pitchFamily="18" charset="-127"/>
              </a:rPr>
              <a:t>/</a:t>
            </a:r>
            <a:r>
              <a:rPr lang="ko-KR" altLang="en-US" sz="2800" dirty="0" smtClean="0">
                <a:latin typeface="08서울남산체 M" pitchFamily="18" charset="-127"/>
                <a:ea typeface="08서울남산체 M" pitchFamily="18" charset="-127"/>
              </a:rPr>
              <a:t>혁신분야    </a:t>
            </a:r>
            <a:r>
              <a:rPr lang="en-US" altLang="ko-KR" sz="2800" dirty="0" smtClean="0">
                <a:latin typeface="08서울남산체 M" pitchFamily="18" charset="-127"/>
                <a:ea typeface="08서울남산체 M" pitchFamily="18" charset="-127"/>
              </a:rPr>
              <a:t>1. </a:t>
            </a:r>
            <a:r>
              <a:rPr lang="ko-KR" altLang="en-US" sz="2800" dirty="0" err="1" smtClean="0">
                <a:latin typeface="08서울남산체 M" pitchFamily="18" charset="-127"/>
                <a:ea typeface="08서울남산체 M" pitchFamily="18" charset="-127"/>
              </a:rPr>
              <a:t>공공데이터구축활용가</a:t>
            </a:r>
            <a:endParaRPr lang="en-US" altLang="ko-KR" sz="2800" dirty="0" smtClean="0">
              <a:latin typeface="08서울남산체 M" pitchFamily="18" charset="-127"/>
              <a:ea typeface="08서울남산체 M" pitchFamily="18" charset="-127"/>
            </a:endParaRPr>
          </a:p>
          <a:p>
            <a:pPr>
              <a:buNone/>
            </a:pPr>
            <a:r>
              <a:rPr lang="en-US" altLang="ko-KR" sz="2800" dirty="0" smtClean="0">
                <a:latin typeface="08서울남산체 M" pitchFamily="18" charset="-127"/>
                <a:ea typeface="08서울남산체 M" pitchFamily="18" charset="-127"/>
              </a:rPr>
              <a:t>                         ② </a:t>
            </a:r>
            <a:r>
              <a:rPr lang="ko-KR" altLang="en-US" sz="2800" dirty="0" smtClean="0">
                <a:latin typeface="08서울남산체 M" pitchFamily="18" charset="-127"/>
                <a:ea typeface="08서울남산체 M" pitchFamily="18" charset="-127"/>
              </a:rPr>
              <a:t>도시시설물위치좌표구축</a:t>
            </a:r>
            <a:endParaRPr lang="en-US" altLang="ko-KR" sz="2800" dirty="0" smtClean="0">
              <a:latin typeface="08서울남산체 M" pitchFamily="18" charset="-127"/>
              <a:ea typeface="08서울남산체 M" pitchFamily="18" charset="-127"/>
            </a:endParaRPr>
          </a:p>
          <a:p>
            <a:pPr>
              <a:buNone/>
            </a:pPr>
            <a:r>
              <a:rPr lang="en-US" altLang="ko-KR" sz="2800" dirty="0" smtClean="0">
                <a:latin typeface="08서울남산체 M" pitchFamily="18" charset="-127"/>
                <a:ea typeface="08서울남산체 M" pitchFamily="18" charset="-127"/>
              </a:rPr>
              <a:t>                         </a:t>
            </a:r>
            <a:r>
              <a:rPr lang="ko-KR" altLang="en-US" sz="2800" dirty="0" smtClean="0">
                <a:latin typeface="08서울남산체 M" pitchFamily="18" charset="-127"/>
                <a:ea typeface="08서울남산체 M" pitchFamily="18" charset="-127"/>
              </a:rPr>
              <a:t>③ 실내공간정보 구축 사업</a:t>
            </a:r>
            <a:endParaRPr lang="en-US" altLang="ko-KR" sz="2800" dirty="0" smtClean="0">
              <a:latin typeface="08서울남산체 M" pitchFamily="18" charset="-127"/>
              <a:ea typeface="08서울남산체 M" pitchFamily="18" charset="-127"/>
            </a:endParaRPr>
          </a:p>
          <a:p>
            <a:pPr>
              <a:buNone/>
            </a:pPr>
            <a:endParaRPr lang="en-US" altLang="ko-KR" sz="1400" dirty="0" smtClean="0">
              <a:latin typeface="08서울남산체 M" pitchFamily="18" charset="-127"/>
              <a:ea typeface="08서울남산체 M" pitchFamily="18" charset="-127"/>
            </a:endParaRPr>
          </a:p>
          <a:p>
            <a:r>
              <a:rPr lang="ko-KR" altLang="en-US" sz="2800" dirty="0" smtClean="0">
                <a:latin typeface="08서울남산체 M" pitchFamily="18" charset="-127"/>
                <a:ea typeface="08서울남산체 M" pitchFamily="18" charset="-127"/>
              </a:rPr>
              <a:t>모집공고 </a:t>
            </a:r>
            <a:r>
              <a:rPr lang="ko-KR" altLang="en-US" sz="2800" dirty="0" err="1" smtClean="0">
                <a:latin typeface="08서울남산체 M" pitchFamily="18" charset="-127"/>
                <a:ea typeface="08서울남산체 M" pitchFamily="18" charset="-127"/>
              </a:rPr>
              <a:t>바로가기</a:t>
            </a:r>
            <a:r>
              <a:rPr lang="en-US" altLang="ko-KR" sz="2800" dirty="0" smtClean="0">
                <a:latin typeface="08서울남산체 M" pitchFamily="18" charset="-127"/>
                <a:ea typeface="08서울남산체 M" pitchFamily="18" charset="-127"/>
              </a:rPr>
              <a:t>http://job.seoul.go.kr/newdeal/newdeal.do?method=newdealMain</a:t>
            </a:r>
            <a:endParaRPr lang="ko-KR" altLang="en-US" sz="2800" dirty="0">
              <a:latin typeface="08서울남산체 M" pitchFamily="18" charset="-127"/>
              <a:ea typeface="08서울남산체 M" pitchFamily="18" charset="-127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43088" y="214313"/>
            <a:ext cx="5457825" cy="6429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그룹 5"/>
          <p:cNvGrpSpPr/>
          <p:nvPr/>
        </p:nvGrpSpPr>
        <p:grpSpPr>
          <a:xfrm>
            <a:off x="1828800" y="116632"/>
            <a:ext cx="5407496" cy="6624736"/>
            <a:chOff x="1828800" y="-28466"/>
            <a:chExt cx="5335488" cy="6886466"/>
          </a:xfrm>
        </p:grpSpPr>
        <p:pic>
          <p:nvPicPr>
            <p:cNvPr id="2050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828800" y="-28466"/>
              <a:ext cx="5335488" cy="63458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51" name="Picture 3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835696" y="6303703"/>
              <a:ext cx="5328592" cy="5542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29</Words>
  <Application>Microsoft Office PowerPoint</Application>
  <PresentationFormat>화면 슬라이드 쇼(4:3)</PresentationFormat>
  <Paragraphs>8</Paragraphs>
  <Slides>6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6</vt:i4>
      </vt:variant>
    </vt:vector>
  </HeadingPairs>
  <TitlesOfParts>
    <vt:vector size="7" baseType="lpstr">
      <vt:lpstr>Office 테마</vt:lpstr>
      <vt:lpstr>슬라이드 1</vt:lpstr>
      <vt:lpstr>슬라이드 2</vt:lpstr>
      <vt:lpstr>슬라이드 3</vt:lpstr>
      <vt:lpstr>슬라이드 4</vt:lpstr>
      <vt:lpstr>슬라이드 5</vt:lpstr>
      <vt:lpstr>슬라이드 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user</dc:creator>
  <cp:lastModifiedBy>user</cp:lastModifiedBy>
  <cp:revision>5</cp:revision>
  <dcterms:created xsi:type="dcterms:W3CDTF">2017-01-23T01:35:25Z</dcterms:created>
  <dcterms:modified xsi:type="dcterms:W3CDTF">2017-01-23T06:43:54Z</dcterms:modified>
</cp:coreProperties>
</file>