
<file path=[Content_Types].xml><?xml version="1.0" encoding="utf-8"?>
<Types xmlns="http://schemas.openxmlformats.org/package/2006/content-types">
  <Override PartName="/docProps/app.xml" ContentType="application/vnd.openxmlformats-officedocument.extended-properties+xml"/>
  <Override PartName="/docProps/core.xml" ContentType="application/vnd.openxmlformats-package.core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  <Default Extension="emf" ContentType="image/x-emf"/>
  <Default Extension="jpeg" ContentType="image/jpeg"/>
  <Default Extension="rels" ContentType="application/vnd.openxmlformats-package.relationships+xml"/>
  <Default Extension="xml" ContentType="application/xml"/>
</Types>
</file>

<file path=_rels/.rels><?xml version="1.0" encoding="UTF-8" standalone="yes" ?><Relationships xmlns="http://schemas.openxmlformats.org/package/2006/relationships"><Relationship Id="rId1" Type="http://schemas.openxmlformats.org/officeDocument/2006/relationships/officeDocument" Target="ppt/presentation.xml"  /><Relationship Id="rId2" Type="http://schemas.openxmlformats.org/officeDocument/2006/relationships/extended-properties" Target="docProps/app.xml"  /><Relationship Id="rId3" Type="http://schemas.openxmlformats.org/package/2006/relationships/metadata/core-properties" Target="docProps/core.xml"  /><Relationship Id="rId4" Type="http://schemas.openxmlformats.org/package/2006/relationships/metadata/thumbnail" Target="docProps/thumbnail.jpeg"  /></Relationships>
</file>

<file path=ppt/presentation.xml><?xml version="1.0" encoding="utf-8"?>
<p:presentation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aveSubsetFonts="1">
  <p:sldMasterIdLst>
    <p:sldMasterId id="2147483732" r:id="rId5"/>
  </p:sldMasterIdLst>
  <p:notesMasterIdLst>
    <p:notesMasterId r:id="rId7"/>
  </p:notesMasterIdLst>
  <p:handoutMasterIdLst>
    <p:handoutMasterId r:id="rId8"/>
  </p:handoutMasterIdLst>
  <p:sldIdLst>
    <p:sldId id="257" r:id="rId1"/>
    <p:sldId id="258" r:id="rId2"/>
  </p:sldIdLst>
  <p:sldSz cx="9906000" cy="6858000" type="A4"/>
  <p:notesSz cx="6805613" cy="9939338"/>
  <p:defaultTextStyle>
    <a:defPPr>
      <a:defRPr lang="en-US"/>
    </a:defPPr>
    <a:lvl1pPr algn="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1pPr>
    <a:lvl2pPr marL="457200" algn="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2pPr>
    <a:lvl3pPr marL="914400" algn="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3pPr>
    <a:lvl4pPr marL="1371600" algn="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4pPr>
    <a:lvl5pPr marL="1828800" algn="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5pPr>
    <a:lvl6pPr marL="2286000" algn="l" defTabSz="914400" rtl="0" eaLnBrk="1" latinLnBrk="1" hangingPunct="1">
      <a:defRPr sz="2400" kern="1200">
        <a:solidFill>
          <a:schemeClr val="tx1"/>
        </a:solidFill>
        <a:latin typeface="Times New Roman"/>
        <a:ea typeface="+mn-ea"/>
        <a:cs typeface="+mn-cs"/>
      </a:defRPr>
    </a:lvl6pPr>
    <a:lvl7pPr marL="2743200" algn="l" defTabSz="914400" rtl="0" eaLnBrk="1" latinLnBrk="1" hangingPunct="1">
      <a:defRPr sz="2400" kern="1200">
        <a:solidFill>
          <a:schemeClr val="tx1"/>
        </a:solidFill>
        <a:latin typeface="Times New Roman"/>
        <a:ea typeface="+mn-ea"/>
        <a:cs typeface="+mn-cs"/>
      </a:defRPr>
    </a:lvl7pPr>
    <a:lvl8pPr marL="3200400" algn="l" defTabSz="914400" rtl="0" eaLnBrk="1" latinLnBrk="1" hangingPunct="1">
      <a:defRPr sz="2400" kern="1200">
        <a:solidFill>
          <a:schemeClr val="tx1"/>
        </a:solidFill>
        <a:latin typeface="Times New Roman"/>
        <a:ea typeface="+mn-ea"/>
        <a:cs typeface="+mn-cs"/>
      </a:defRPr>
    </a:lvl8pPr>
    <a:lvl9pPr marL="3657600" algn="l" defTabSz="914400" rtl="0" eaLnBrk="1" latinLnBrk="1" hangingPunct="1">
      <a:defRPr sz="2400" kern="1200">
        <a:solidFill>
          <a:schemeClr val="tx1"/>
        </a:solidFill>
        <a:latin typeface="Times New Roman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prnPr scaleToFitPaper="1"/>
</p:presentationPr>
</file>

<file path=ppt/tableStyles.xml><?xml version="1.0" encoding="utf-8"?>
<a:tblStyleLst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def="{5C22544A-7EE6-4342-B048-85BDC9FD1C3A}">
  <a:tblStyle styleId="{FFB25835-44F2-4F93-A022-F0F85589D6E3}" styleName="Generic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lt1"/>
            </a:lnRef>
          </a:left>
          <a:right>
            <a:lnRef idx="1">
              <a:schemeClr val="lt1"/>
            </a:lnRef>
          </a:right>
          <a:top>
            <a:lnRef idx="1">
              <a:schemeClr val="lt1"/>
            </a:lnRef>
          </a:top>
          <a:bottom>
            <a:lnRef idx="1">
              <a:schemeClr val="lt1"/>
            </a:lnRef>
          </a:bottom>
          <a:insideH>
            <a:lnRef idx="1">
              <a:schemeClr val="lt1"/>
            </a:lnRef>
          </a:insideH>
          <a:insideV>
            <a:lnRef idx="1">
              <a:schemeClr val="lt1"/>
            </a:lnRef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accent3">
              <a:alpha val="7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>
          <a:top>
            <a:lnRef idx="1">
              <a:schemeClr val="lt1"/>
            </a:lnRef>
          </a:top>
          <a:bottom>
            <a:lnRef idx="1">
              <a:schemeClr val="lt1"/>
            </a:lnRef>
          </a:bottom>
        </a:tcBdr>
        <a:fill>
          <a:solidFill>
            <a:schemeClr val="accent3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/>
      <a:tcStyle>
        <a:tcBdr>
          <a:left>
            <a:lnRef idx="2">
              <a:schemeClr val="lt1"/>
            </a:lnRef>
          </a:left>
          <a:right>
            <a:lnRef idx="1">
              <a:schemeClr val="lt1"/>
            </a:lnRef>
          </a:right>
          <a:top>
            <a:lnRef idx="1">
              <a:schemeClr val="lt1"/>
            </a:lnRef>
          </a:top>
          <a:bottom>
            <a:lnRef idx="1">
              <a:schemeClr val="lt1"/>
            </a:lnRef>
          </a:bottom>
          <a:insideH>
            <a:lnRef idx="1">
              <a:schemeClr val="l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lt1"/>
            </a:lnRef>
          </a:left>
          <a:right>
            <a:lnRef idx="2">
              <a:schemeClr val="lt1"/>
            </a:lnRef>
          </a:right>
          <a:top>
            <a:lnRef idx="1">
              <a:schemeClr val="lt1"/>
            </a:lnRef>
          </a:top>
          <a:bottom>
            <a:lnRef idx="1">
              <a:schemeClr val="lt1"/>
            </a:lnRef>
          </a:bottom>
          <a:insideH>
            <a:lnRef idx="1">
              <a:schemeClr val="l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lt1"/>
            </a:lnRef>
          </a:left>
          <a:right>
            <a:lnRef idx="1">
              <a:schemeClr val="lt1"/>
            </a:lnRef>
          </a:right>
          <a:top>
            <a:lnRef idx="2">
              <a:schemeClr val="l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3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gradFill rotWithShape="1">
            <a:gsLst>
              <a:gs pos="0">
                <a:schemeClr val="accent3">
                  <a:shade val="61000"/>
                  <a:satMod val="130000"/>
                </a:schemeClr>
              </a:gs>
              <a:gs pos="50000">
                <a:schemeClr val="accent3">
                  <a:shade val="93000"/>
                  <a:satMod val="130000"/>
                </a:schemeClr>
              </a:gs>
              <a:gs pos="100000">
                <a:schemeClr val="accent3">
                  <a:shade val="99000"/>
                  <a:satMod val="135000"/>
                </a:schemeClr>
              </a:gs>
            </a:gsLst>
            <a:lin ang="16200000" scaled="0"/>
          </a:gradFill>
        </a:fill>
      </a:tcStyle>
    </a:firstRow>
  </a:tblStyle>
  <a:tblStyle styleId="{1EDF2F87-84AD-4230-966E-E561DF79DAAB}" styleName="Generic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lt1"/>
            </a:lnRef>
          </a:left>
          <a:right>
            <a:lnRef idx="1">
              <a:schemeClr val="lt1"/>
            </a:lnRef>
          </a:right>
          <a:top>
            <a:lnRef idx="1">
              <a:schemeClr val="lt1"/>
            </a:lnRef>
          </a:top>
          <a:bottom>
            <a:lnRef idx="1">
              <a:schemeClr val="lt1"/>
            </a:lnRef>
          </a:bottom>
          <a:insideH>
            <a:lnRef idx="1">
              <a:schemeClr val="lt1"/>
            </a:lnRef>
          </a:insideH>
          <a:insideV>
            <a:lnRef idx="1">
              <a:schemeClr val="lt1"/>
            </a:lnRef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>
          <a:top>
            <a:lnRef idx="1">
              <a:schemeClr val="lt1"/>
            </a:lnRef>
          </a:top>
          <a:bottom>
            <a:lnRef idx="1">
              <a:schemeClr val="lt1"/>
            </a:lnRef>
          </a:bottom>
        </a:tcBdr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/>
      <a:tcStyle>
        <a:tcBdr>
          <a:left>
            <a:lnRef idx="2">
              <a:schemeClr val="lt1"/>
            </a:lnRef>
          </a:left>
          <a:right>
            <a:lnRef idx="1">
              <a:schemeClr val="lt1"/>
            </a:lnRef>
          </a:right>
          <a:top>
            <a:lnRef idx="1">
              <a:schemeClr val="lt1"/>
            </a:lnRef>
          </a:top>
          <a:bottom>
            <a:lnRef idx="1">
              <a:schemeClr val="lt1"/>
            </a:lnRef>
          </a:bottom>
          <a:insideH>
            <a:lnRef idx="1">
              <a:schemeClr val="l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lt1"/>
            </a:lnRef>
          </a:left>
          <a:right>
            <a:lnRef idx="2">
              <a:schemeClr val="lt1"/>
            </a:lnRef>
          </a:right>
          <a:top>
            <a:lnRef idx="1">
              <a:schemeClr val="lt1"/>
            </a:lnRef>
          </a:top>
          <a:bottom>
            <a:lnRef idx="1">
              <a:schemeClr val="lt1"/>
            </a:lnRef>
          </a:bottom>
          <a:insideH>
            <a:lnRef idx="1">
              <a:schemeClr val="l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lt1"/>
            </a:lnRef>
          </a:left>
          <a:right>
            <a:lnRef idx="1">
              <a:schemeClr val="lt1"/>
            </a:lnRef>
          </a:right>
          <a:top>
            <a:lnRef idx="2">
              <a:schemeClr val="l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3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gradFill rotWithShape="1">
            <a:gsLst>
              <a:gs pos="0">
                <a:schemeClr val="accent1">
                  <a:shade val="61000"/>
                  <a:satMod val="130000"/>
                </a:schemeClr>
              </a:gs>
              <a:gs pos="5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9000"/>
                  <a:satMod val="135000"/>
                </a:schemeClr>
              </a:gs>
            </a:gsLst>
            <a:lin ang="16200000" scaled="0"/>
          </a:gradFill>
        </a:fill>
      </a:tcStyle>
    </a:firstRow>
  </a:tblStyle>
</a:tblStyleLst>
</file>

<file path=ppt/viewProps.xml><?xml version="1.0" encoding="utf-8"?>
<p:view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normalViewPr showOutlineIcons="0">
    <p:restoredLeft sz="15309"/>
    <p:restoredTop sz="94862"/>
  </p:normalViewPr>
  <p:slideViewPr>
    <p:cSldViewPr>
      <p:cViewPr varScale="1">
        <p:scale>
          <a:sx n="99" d="100"/>
          <a:sy n="99" d="100"/>
        </p:scale>
        <p:origin x="-90" y="-108"/>
      </p:cViewPr>
      <p:guideLst>
        <p:guide orient="horz" pos="2154"/>
        <p:guide pos="3117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192" cy="73736192"/>
</p:viewPr>
</file>

<file path=ppt/_rels/presentation.xml.rels><?xml version="1.0" encoding="UTF-8" standalone="yes" ?><Relationships xmlns="http://schemas.openxmlformats.org/package/2006/relationships"><Relationship Id="rId1" Type="http://schemas.openxmlformats.org/officeDocument/2006/relationships/slide" Target="slides/slide1.xml"  /><Relationship Id="rId2" Type="http://schemas.openxmlformats.org/officeDocument/2006/relationships/slide" Target="slides/slide2.xml"  /><Relationship Id="rId3" Type="http://schemas.openxmlformats.org/officeDocument/2006/relationships/presProps" Target="presProps.xml"  /><Relationship Id="rId4" Type="http://schemas.openxmlformats.org/officeDocument/2006/relationships/viewProps" Target="viewProps.xml"  /><Relationship Id="rId5" Type="http://schemas.openxmlformats.org/officeDocument/2006/relationships/slideMaster" Target="slideMasters/slideMaster1.xml"  /><Relationship Id="rId6" Type="http://schemas.openxmlformats.org/officeDocument/2006/relationships/theme" Target="theme/theme1.xml"  /><Relationship Id="rId7" Type="http://schemas.openxmlformats.org/officeDocument/2006/relationships/notesMaster" Target="notesMasters/notesMaster1.xml"  /><Relationship Id="rId8" Type="http://schemas.openxmlformats.org/officeDocument/2006/relationships/handoutMaster" Target="handoutMasters/handoutMaster1.xml"  /><Relationship Id="rId9" Type="http://schemas.openxmlformats.org/officeDocument/2006/relationships/tableStyles" Target="tableStyles.xml"  /></Relationships>
</file>

<file path=ppt/handoutMasters/_rels/handoutMaster1.xml.rels><?xml version="1.0" encoding="UTF-8" standalone="yes" ?><Relationships xmlns="http://schemas.openxmlformats.org/package/2006/relationships"><Relationship Id="rId1" Type="http://schemas.openxmlformats.org/officeDocument/2006/relationships/theme" Target="../theme/theme3.xml"  /></Relationships>
</file>

<file path=ppt/handoutMasters/handoutMaster1.xml><?xml version="1.0" encoding="utf-8"?>
<p:handout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 idx="0"/>
          </p:nvPr>
        </p:nvSpPr>
        <p:spPr>
          <a:xfrm>
            <a:off x="0" y="0"/>
            <a:ext cx="2949099" cy="496966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4939" y="0"/>
            <a:ext cx="2949099" cy="496966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 lang="ko-KR" altLang="en-US"/>
            </a:pPr>
            <a:fld id="{8101FA86-8D90-44CB-859B-1916FF84CB11}" type="datetimeFigureOut">
              <a:rPr lang="ko-KR" altLang="en-US"/>
              <a:pPr lvl="0">
                <a:defRPr lang="ko-KR" altLang="en-US"/>
              </a:pPr>
              <a:t>2014-01-02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40646"/>
            <a:ext cx="2949099" cy="496966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4939" y="9440646"/>
            <a:ext cx="2949099" cy="496966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 lang="ko-KR" altLang="en-US"/>
            </a:pPr>
            <a:fld id="{F450E784-2449-4FFD-AA69-3F5CFAA75BCB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 ?><Relationships xmlns="http://schemas.openxmlformats.org/package/2006/relationships"><Relationship Id="rId1" Type="http://schemas.openxmlformats.org/officeDocument/2006/relationships/theme" Target="../theme/theme2.xml"  /></Relationships>
</file>

<file path=ppt/notesMasters/notesMaster1.xml><?xml version="1.0" encoding="utf-8"?>
<p:notes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 idx="0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4450" y="0"/>
            <a:ext cx="2949575" cy="496888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 lang="ko-KR" altLang="en-US"/>
            </a:pPr>
            <a:fld id="{73D1FC86-F2AD-422B-9F12-CF7C420158ED}" type="datetimeFigureOut">
              <a:rPr lang="ko-KR" altLang="en-US"/>
              <a:pPr lvl="0">
                <a:defRPr lang="ko-KR" altLang="en-US"/>
              </a:pPr>
              <a:t>2014-01-02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712788" y="746125"/>
            <a:ext cx="5381625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anchor="ctr"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1038" y="4721225"/>
            <a:ext cx="5443537" cy="4471988"/>
          </a:xfrm>
          <a:prstGeom prst="rect">
            <a:avLst/>
          </a:prstGeom>
        </p:spPr>
        <p:txBody>
          <a:bodyPr vert="horz" lIns="91440" tIns="45720" rIns="91440" bIns="45720">
            <a:normAutofit lnSpcReduction="0"/>
          </a:bodyPr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445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 lang="ko-KR" altLang="en-US"/>
            </a:pPr>
            <a:fld id="{7DCA6FD6-2434-4B1A-ACA9-DE3E0430E05C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0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slideLayout1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슬라이드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en-US" altLang="ko-KR"/>
              <a:t/>
            </a:r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en-US" altLang="ko-KR"/>
              <a:t/>
            </a:r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2E663E12-0F38-425E-90B0-44DA8692A202}" type="slidenum">
              <a:rPr lang="en-US" altLang="ko-KR"/>
              <a:pPr lvl="0">
                <a:defRPr lang="ko-KR" altLang="en-US"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2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및 내용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en-US" altLang="ko-KR"/>
              <a:t/>
            </a:r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en-US" altLang="ko-KR"/>
              <a:t/>
            </a:r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D9484958-4566-469E-9D52-F5B6301C6A74}" type="slidenum">
              <a:rPr lang="en-US" altLang="ko-KR"/>
              <a:pPr lvl="0">
                <a:defRPr lang="ko-KR" altLang="en-US"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3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구역 머리글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en-US" altLang="ko-KR"/>
              <a:t/>
            </a:r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en-US" altLang="ko-KR"/>
              <a:t/>
            </a:r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EAD313EE-8739-4034-8B0C-88066CB84FE1}" type="slidenum">
              <a:rPr lang="en-US" altLang="ko-KR"/>
              <a:pPr lvl="0">
                <a:defRPr lang="ko-KR" altLang="en-US"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4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콘텐츠 2개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en-US" altLang="ko-KR"/>
              <a:t/>
            </a:r>
            <a:endParaRPr lang="en-US" altLang="ko-KR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en-US" altLang="ko-KR"/>
              <a:t/>
            </a:r>
            <a:endParaRPr lang="en-US" altLang="ko-KR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7036281A-23BE-4F96-8557-1F2778C21361}" type="slidenum">
              <a:rPr lang="en-US" altLang="ko-KR"/>
              <a:pPr lvl="0">
                <a:defRPr lang="ko-KR" altLang="en-US"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5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비교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en-US" altLang="ko-KR"/>
              <a:t/>
            </a:r>
            <a:endParaRPr lang="en-US" altLang="ko-KR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en-US" altLang="ko-KR"/>
              <a:t/>
            </a:r>
            <a:endParaRPr lang="en-US" altLang="ko-KR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1ECD7E03-57FB-4389-A8E4-055756CE4E1E}" type="slidenum">
              <a:rPr lang="en-US" altLang="ko-KR"/>
              <a:pPr lvl="0">
                <a:defRPr lang="ko-KR" altLang="en-US"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6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만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en-US" altLang="ko-KR"/>
              <a:t/>
            </a:r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en-US" altLang="ko-KR"/>
              <a:t/>
            </a:r>
            <a:endParaRPr lang="en-US" altLang="ko-KR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191CC20D-330B-4FD0-8212-DC9CCD3C2EEB}" type="slidenum">
              <a:rPr lang="en-US" altLang="ko-KR"/>
              <a:pPr lvl="0">
                <a:defRPr lang="ko-KR" altLang="en-US"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7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빈 화면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en-US" altLang="ko-KR"/>
              <a:t/>
            </a:r>
            <a:endParaRPr lang="en-US" altLang="ko-KR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en-US" altLang="ko-KR"/>
              <a:t/>
            </a:r>
            <a:endParaRPr lang="en-US" altLang="ko-KR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C352AA6F-19D0-4F8D-A86F-92D92F5F0BF3}" type="slidenum">
              <a:rPr lang="en-US" altLang="ko-KR"/>
              <a:pPr lvl="0">
                <a:defRPr lang="ko-KR" altLang="en-US"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8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캡션 있는 콘텐츠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en-US" altLang="ko-KR"/>
              <a:t/>
            </a:r>
            <a:endParaRPr lang="en-US" altLang="ko-KR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en-US" altLang="ko-KR"/>
              <a:t/>
            </a:r>
            <a:endParaRPr lang="en-US" altLang="ko-KR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2535761A-F023-4352-81F8-B0D20B63628D}" type="slidenum">
              <a:rPr lang="en-US" altLang="ko-KR"/>
              <a:pPr lvl="0">
                <a:defRPr lang="ko-KR" altLang="en-US"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9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캡션 있는 그림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 noTextEdit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en-US" altLang="ko-KR"/>
              <a:t/>
            </a:r>
            <a:endParaRPr lang="en-US" altLang="ko-KR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en-US" altLang="ko-KR"/>
              <a:t/>
            </a:r>
            <a:endParaRPr lang="en-US" altLang="ko-KR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468C0E65-BBE8-4887-AB1C-957EDDF3BB4A}" type="slidenum">
              <a:rPr lang="en-US" altLang="ko-KR"/>
              <a:pPr lvl="0">
                <a:defRPr lang="ko-KR" altLang="en-US"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0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및 세로 텍스트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en-US" altLang="ko-KR"/>
              <a:t/>
            </a:r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en-US" altLang="ko-KR"/>
              <a:t/>
            </a:r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D09C8DDF-CB6E-4A96-A45A-A28749339D4C}" type="slidenum">
              <a:rPr lang="en-US" altLang="ko-KR"/>
              <a:pPr lvl="0">
                <a:defRPr lang="ko-KR" altLang="en-US"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1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세로 제목 및 텍스트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 idx="0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en-US" altLang="ko-KR"/>
              <a:t/>
            </a:r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en-US" altLang="ko-KR"/>
              <a:t/>
            </a:r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CA3582D4-035F-47F8-BB1A-06F3D34971C4}" type="slidenum">
              <a:rPr lang="en-US" altLang="ko-KR"/>
              <a:pPr lvl="0">
                <a:defRPr lang="ko-KR" altLang="en-US"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Masters/_rels/slideMaster1.xml.rels><?xml version="1.0" encoding="UTF-8" standalone="yes" ?><Relationships xmlns="http://schemas.openxmlformats.org/package/2006/relationships"><Relationship Id="rId1" Type="http://schemas.openxmlformats.org/officeDocument/2006/relationships/theme" Target="../theme/theme1.xml"  /><Relationship Id="rId10" Type="http://schemas.openxmlformats.org/officeDocument/2006/relationships/slideLayout" Target="../slideLayouts/slideLayout9.xml"  /><Relationship Id="rId11" Type="http://schemas.openxmlformats.org/officeDocument/2006/relationships/slideLayout" Target="../slideLayouts/slideLayout10.xml"  /><Relationship Id="rId12" Type="http://schemas.openxmlformats.org/officeDocument/2006/relationships/slideLayout" Target="../slideLayouts/slideLayout11.xml"  /><Relationship Id="rId2" Type="http://schemas.openxmlformats.org/officeDocument/2006/relationships/slideLayout" Target="../slideLayouts/slideLayout1.xml"  /><Relationship Id="rId3" Type="http://schemas.openxmlformats.org/officeDocument/2006/relationships/slideLayout" Target="../slideLayouts/slideLayout2.xml"  /><Relationship Id="rId4" Type="http://schemas.openxmlformats.org/officeDocument/2006/relationships/slideLayout" Target="../slideLayouts/slideLayout3.xml"  /><Relationship Id="rId5" Type="http://schemas.openxmlformats.org/officeDocument/2006/relationships/slideLayout" Target="../slideLayouts/slideLayout4.xml"  /><Relationship Id="rId6" Type="http://schemas.openxmlformats.org/officeDocument/2006/relationships/slideLayout" Target="../slideLayouts/slideLayout5.xml"  /><Relationship Id="rId7" Type="http://schemas.openxmlformats.org/officeDocument/2006/relationships/slideLayout" Target="../slideLayouts/slideLayout6.xml"  /><Relationship Id="rId8" Type="http://schemas.openxmlformats.org/officeDocument/2006/relationships/slideLayout" Target="../slideLayouts/slideLayout7.xml"  /><Relationship Id="rId9" Type="http://schemas.openxmlformats.org/officeDocument/2006/relationships/slideLayout" Target="../slideLayouts/slideLayout8.xml"  /></Relationships>
</file>

<file path=ppt/slideMasters/slideMaster1.xml><?xml version="1.0" encoding="utf-8"?>
<p:sld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 name="Office 테마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 idx="0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anchor="ctr">
            <a:normAutofit lnSpcReduction="0"/>
          </a:bodyPr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>
            <a:normAutofit lnSpcReduction="0"/>
          </a:bodyPr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r>
              <a:rPr lang="en-US" altLang="ko-KR"/>
              <a:t/>
            </a:r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r>
              <a:rPr lang="en-US" altLang="ko-KR"/>
              <a:t/>
            </a:r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fld id="{6502E608-6FC6-4D7E-86D7-06EFB55769E7}" type="slidenum">
              <a:rPr lang="en-US" altLang="ko-KR"/>
              <a:pPr lvl="0">
                <a:defRPr lang="ko-KR" altLang="en-US"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  <p:sldLayoutId id="2147483731" r:id="rId12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1.emf"  /></Relationships>
</file>

<file path=ppt/slides/_rels/slide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2.emf"  /></Relationships>
</file>

<file path=ppt/slides/slide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Group 482"/>
          <p:cNvGraphicFramePr>
            <a:graphicFrameLocks noGrp="1"/>
          </p:cNvGraphicFramePr>
          <p:nvPr/>
        </p:nvGraphicFramePr>
        <p:xfrm>
          <a:off x="323528" y="1916109"/>
          <a:ext cx="9290268" cy="4609234"/>
        </p:xfrm>
        <a:graphic>
          <a:graphicData uri="http://schemas.openxmlformats.org/drawingml/2006/table">
            <a:tbl>
              <a:tblPr firstRow="1" bandRow="1"/>
              <a:tblGrid>
                <a:gridCol w="720462"/>
                <a:gridCol w="3741400"/>
                <a:gridCol w="1584176"/>
                <a:gridCol w="3244230"/>
              </a:tblGrid>
              <a:tr h="425295">
                <a:tc>
                  <a:txBody>
                    <a:bodyPr vert="horz" lIns="99050" tIns="45716" rIns="99050" bIns="45716" anchor="ctr" anchorCtr="0">
                      <a:noAutofit/>
                    </a:bodyPr>
                    <a:p>
                      <a:pPr algn="ctr">
                        <a:defRPr lang="ko-KR" altLang="en-US"/>
                      </a:pPr>
                      <a:r>
                        <a:rPr lang="ko-KR" altLang="en-US" sz="1700" b="1" spc="-310">
                          <a:solidFill>
                            <a:schemeClr val="tx1"/>
                          </a:solidFill>
                          <a:latin typeface="한컴 소망 M"/>
                          <a:ea typeface="한컴 소망 M"/>
                        </a:rPr>
                        <a:t>구 분</a:t>
                      </a:r>
                      <a:endParaRPr lang="ko-KR" altLang="en-US" sz="1700" b="1" spc="-310">
                        <a:solidFill>
                          <a:schemeClr val="tx1"/>
                        </a:solidFill>
                        <a:latin typeface="한컴 소망 M"/>
                        <a:ea typeface="한컴 소망 M"/>
                      </a:endParaRPr>
                    </a:p>
                  </a:txBody>
                  <a:tcPr marL="99050" marR="99050" marT="45716" marB="45716" anchor="ctr" horzOverflow="overflow">
                    <a:lnL w="25400" cap="flat" cmpd="sng" algn="ctr">
                      <a:solidFill>
                        <a:prstClr val="black"/>
                      </a:solidFill>
                      <a:prstDash val="solid"/>
                      <a:round/>
                    </a:lnL>
                    <a:lnT w="25400" cap="flat" cmpd="sng" algn="ctr">
                      <a:solidFill>
                        <a:prstClr val="black"/>
                      </a:solidFill>
                      <a:prstDash val="solid"/>
                      <a:round/>
                    </a:lnT>
                  </a:tcPr>
                </a:tc>
                <a:tc>
                  <a:txBody>
                    <a:bodyPr vert="horz" lIns="99050" tIns="45716" rIns="99050" bIns="45716" anchor="ctr" anchorCtr="0">
                      <a:noAutofit/>
                    </a:bodyPr>
                    <a:p>
                      <a:pPr marL="0" lvl="0" indent="0" algn="ctr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mn-ea"/>
                        <a:buNone/>
                        <a:defRPr lang="ko-KR" altLang="en-US"/>
                      </a:pPr>
                      <a:r>
                        <a:rPr lang="ko-KR" sz="1700" b="1" i="0">
                          <a:solidFill>
                            <a:schemeClr val="tx1"/>
                          </a:solidFill>
                          <a:latin typeface="한컴 소망 M"/>
                          <a:ea typeface="한컴 소망 M"/>
                        </a:rPr>
                        <a:t>일</a:t>
                      </a:r>
                      <a:r>
                        <a:rPr lang="en-US" altLang="ko-KR" sz="1700" b="1" i="0">
                          <a:solidFill>
                            <a:schemeClr val="tx1"/>
                          </a:solidFill>
                          <a:latin typeface="한컴 소망 M"/>
                          <a:ea typeface="한컴 소망 M"/>
                        </a:rPr>
                        <a:t>   </a:t>
                      </a:r>
                      <a:r>
                        <a:rPr lang="ko-KR" sz="1700" b="1" i="0">
                          <a:solidFill>
                            <a:schemeClr val="tx1"/>
                          </a:solidFill>
                          <a:latin typeface="한컴 소망 M"/>
                          <a:ea typeface="한컴 소망 M"/>
                        </a:rPr>
                        <a:t>시</a:t>
                      </a:r>
                      <a:endParaRPr lang="ko-KR" altLang="ko-KR" sz="1700" b="1" i="0">
                        <a:solidFill>
                          <a:schemeClr val="tx1"/>
                        </a:solidFill>
                        <a:latin typeface="한컴 소망 M"/>
                        <a:ea typeface="한컴 소망 M"/>
                      </a:endParaRPr>
                    </a:p>
                  </a:txBody>
                  <a:tcPr marL="99050" marR="99050" marT="45716" marB="45716" anchor="ctr" horzOverflow="overflow">
                    <a:lnT w="25400" cap="flat" cmpd="sng" algn="ctr">
                      <a:solidFill>
                        <a:prstClr val="black"/>
                      </a:solidFill>
                      <a:prstDash val="solid"/>
                      <a:round/>
                    </a:lnT>
                  </a:tcPr>
                </a:tc>
                <a:tc>
                  <a:txBody>
                    <a:bodyPr vert="horz" lIns="99050" tIns="45716" rIns="99050" bIns="45716" anchor="ctr" anchorCtr="0">
                      <a:noAutofit/>
                    </a:bodyPr>
                    <a:p>
                      <a:pPr marL="0" lvl="0" indent="0" algn="ctr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mn-ea"/>
                        <a:buNone/>
                        <a:defRPr lang="ko-KR" altLang="en-US"/>
                      </a:pPr>
                      <a:r>
                        <a:rPr lang="ko-KR" sz="1700" b="1" i="0">
                          <a:solidFill>
                            <a:schemeClr val="tx1"/>
                          </a:solidFill>
                          <a:latin typeface="한컴 소망 M"/>
                          <a:ea typeface="한컴 소망 M"/>
                        </a:rPr>
                        <a:t>장</a:t>
                      </a:r>
                      <a:r>
                        <a:rPr lang="ko-KR" altLang="en-US" sz="1700" b="1" i="0">
                          <a:solidFill>
                            <a:schemeClr val="tx1"/>
                          </a:solidFill>
                          <a:latin typeface="한컴 소망 M"/>
                          <a:ea typeface="한컴 소망 M"/>
                        </a:rPr>
                        <a:t> </a:t>
                      </a:r>
                      <a:r>
                        <a:rPr lang="ko-KR" sz="1700" b="1" i="0">
                          <a:solidFill>
                            <a:schemeClr val="tx1"/>
                          </a:solidFill>
                          <a:latin typeface="한컴 소망 M"/>
                          <a:ea typeface="한컴 소망 M"/>
                        </a:rPr>
                        <a:t>소</a:t>
                      </a:r>
                      <a:endParaRPr lang="ko-KR" sz="1700" b="1" i="0">
                        <a:solidFill>
                          <a:schemeClr val="tx1"/>
                        </a:solidFill>
                        <a:latin typeface="한컴 소망 M"/>
                        <a:ea typeface="한컴 소망 M"/>
                      </a:endParaRPr>
                    </a:p>
                  </a:txBody>
                  <a:tcPr marL="99050" marR="99050" marT="45716" marB="45716" anchor="ctr" horzOverflow="overflow">
                    <a:lnT w="25400" cap="flat" cmpd="sng" algn="ctr">
                      <a:solidFill>
                        <a:prstClr val="black"/>
                      </a:solidFill>
                      <a:prstDash val="solid"/>
                      <a:round/>
                    </a:lnT>
                  </a:tcPr>
                </a:tc>
                <a:tc>
                  <a:txBody>
                    <a:bodyPr vert="horz" lIns="99050" tIns="45716" rIns="99050" bIns="45716" anchor="ctr" anchorCtr="0">
                      <a:noAutofit/>
                    </a:bodyPr>
                    <a:p>
                      <a:pPr marL="0" lvl="0" indent="0" algn="ctr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mn-ea"/>
                        <a:buNone/>
                        <a:defRPr lang="ko-KR" altLang="en-US"/>
                      </a:pPr>
                      <a:r>
                        <a:rPr lang="ko-KR" sz="1700" b="1" i="0">
                          <a:solidFill>
                            <a:schemeClr val="tx1"/>
                          </a:solidFill>
                          <a:latin typeface="한컴 소망 M"/>
                          <a:ea typeface="한컴 소망 M"/>
                        </a:rPr>
                        <a:t>교육</a:t>
                      </a:r>
                      <a:r>
                        <a:rPr lang="en-US" altLang="ko-KR" sz="1700" b="1" i="0">
                          <a:solidFill>
                            <a:schemeClr val="tx1"/>
                          </a:solidFill>
                          <a:latin typeface="한컴 소망 M"/>
                          <a:ea typeface="한컴 소망 M"/>
                        </a:rPr>
                        <a:t>(</a:t>
                      </a:r>
                      <a:r>
                        <a:rPr lang="ko-KR" sz="1700" b="1" i="0">
                          <a:solidFill>
                            <a:schemeClr val="tx1"/>
                          </a:solidFill>
                          <a:latin typeface="한컴 소망 M"/>
                          <a:ea typeface="한컴 소망 M"/>
                        </a:rPr>
                        <a:t>행사</a:t>
                      </a:r>
                      <a:r>
                        <a:rPr lang="en-US" altLang="ko-KR" sz="1700" b="1" i="0">
                          <a:solidFill>
                            <a:schemeClr val="tx1"/>
                          </a:solidFill>
                          <a:latin typeface="한컴 소망 M"/>
                          <a:ea typeface="한컴 소망 M"/>
                        </a:rPr>
                        <a:t>)</a:t>
                      </a:r>
                      <a:r>
                        <a:rPr lang="ko-KR" sz="1700" b="1" i="0">
                          <a:solidFill>
                            <a:schemeClr val="tx1"/>
                          </a:solidFill>
                          <a:latin typeface="한컴 소망 M"/>
                          <a:ea typeface="한컴 소망 M"/>
                        </a:rPr>
                        <a:t>명</a:t>
                      </a:r>
                      <a:endParaRPr lang="ko-KR" sz="1700" b="1" i="0">
                        <a:solidFill>
                          <a:schemeClr val="tx1"/>
                        </a:solidFill>
                        <a:latin typeface="한컴 소망 M"/>
                        <a:ea typeface="한컴 소망 M"/>
                      </a:endParaRPr>
                    </a:p>
                  </a:txBody>
                  <a:tcPr marL="99050" marR="99050" marT="45716" marB="45716" anchor="ctr" horzOverflow="overflow">
                    <a:lnR w="25400" cap="flat" cmpd="sng" algn="ctr">
                      <a:solidFill>
                        <a:prstClr val="black"/>
                      </a:solidFill>
                      <a:prstDash val="solid"/>
                      <a:round/>
                    </a:lnR>
                    <a:lnT w="25400" cap="flat" cmpd="sng" algn="ctr">
                      <a:solidFill>
                        <a:prstClr val="black"/>
                      </a:solidFill>
                      <a:prstDash val="solid"/>
                      <a:round/>
                    </a:lnT>
                  </a:tcPr>
                </a:tc>
              </a:tr>
              <a:tr h="373491">
                <a:tc rowSpan="10">
                  <a:txBody>
                    <a:bodyPr vert="horz" lIns="99050" tIns="45716" rIns="99050" bIns="45716" anchor="ctr" anchorCtr="0">
                      <a:noAutofit/>
                    </a:bodyPr>
                    <a:p>
                      <a:pPr algn="ctr">
                        <a:defRPr lang="ko-KR" altLang="en-US"/>
                      </a:pPr>
                      <a:r>
                        <a:rPr lang="ko-KR" altLang="en-US" sz="1600" b="1">
                          <a:solidFill>
                            <a:schemeClr val="tx1"/>
                          </a:solidFill>
                          <a:latin typeface="한컴 소망 M"/>
                          <a:ea typeface="한컴 소망 M"/>
                        </a:rPr>
                        <a:t>입</a:t>
                      </a:r>
                      <a:endParaRPr lang="ko-KR" altLang="en-US" sz="1600" b="1">
                        <a:solidFill>
                          <a:schemeClr val="tx1"/>
                        </a:solidFill>
                        <a:latin typeface="한컴 소망 M"/>
                        <a:ea typeface="한컴 소망 M"/>
                      </a:endParaRPr>
                    </a:p>
                    <a:p>
                      <a:pPr algn="ctr">
                        <a:defRPr lang="ko-KR" altLang="en-US"/>
                      </a:pPr>
                      <a:endParaRPr lang="en-US" altLang="ko-KR" sz="1600" b="1">
                        <a:solidFill>
                          <a:schemeClr val="tx1"/>
                        </a:solidFill>
                        <a:latin typeface="한컴 소망 M"/>
                        <a:ea typeface="한컴 소망 M"/>
                      </a:endParaRPr>
                    </a:p>
                    <a:p>
                      <a:pPr algn="ctr">
                        <a:defRPr lang="ko-KR" altLang="en-US"/>
                      </a:pPr>
                      <a:r>
                        <a:rPr lang="ko-KR" altLang="en-US" sz="1600" b="1">
                          <a:solidFill>
                            <a:schemeClr val="tx1"/>
                          </a:solidFill>
                          <a:latin typeface="한컴 소망 M"/>
                          <a:ea typeface="한컴 소망 M"/>
                        </a:rPr>
                        <a:t>원</a:t>
                      </a:r>
                      <a:endParaRPr lang="ko-KR" altLang="en-US" sz="1600" b="1">
                        <a:solidFill>
                          <a:schemeClr val="tx1"/>
                        </a:solidFill>
                        <a:latin typeface="한컴 소망 M"/>
                        <a:ea typeface="한컴 소망 M"/>
                      </a:endParaRPr>
                    </a:p>
                    <a:p>
                      <a:pPr algn="ctr">
                        <a:defRPr lang="ko-KR" altLang="en-US"/>
                      </a:pPr>
                      <a:endParaRPr lang="en-US" altLang="ko-KR" sz="1600" b="1">
                        <a:solidFill>
                          <a:schemeClr val="tx1"/>
                        </a:solidFill>
                        <a:latin typeface="한컴 소망 M"/>
                        <a:ea typeface="한컴 소망 M"/>
                      </a:endParaRPr>
                    </a:p>
                    <a:p>
                      <a:pPr algn="ctr">
                        <a:defRPr lang="ko-KR" altLang="en-US"/>
                      </a:pPr>
                      <a:r>
                        <a:rPr lang="ko-KR" altLang="en-US" sz="1600" b="1">
                          <a:solidFill>
                            <a:schemeClr val="tx1"/>
                          </a:solidFill>
                          <a:latin typeface="한컴 소망 M"/>
                          <a:ea typeface="한컴 소망 M"/>
                        </a:rPr>
                        <a:t>환</a:t>
                      </a:r>
                      <a:endParaRPr lang="ko-KR" altLang="en-US" sz="1600" b="1">
                        <a:solidFill>
                          <a:schemeClr val="tx1"/>
                        </a:solidFill>
                        <a:latin typeface="한컴 소망 M"/>
                        <a:ea typeface="한컴 소망 M"/>
                      </a:endParaRPr>
                    </a:p>
                    <a:p>
                      <a:pPr algn="ctr">
                        <a:defRPr lang="ko-KR" altLang="en-US"/>
                      </a:pPr>
                      <a:endParaRPr lang="en-US" altLang="ko-KR" sz="1600" b="1">
                        <a:solidFill>
                          <a:schemeClr val="tx1"/>
                        </a:solidFill>
                        <a:latin typeface="한컴 소망 M"/>
                        <a:ea typeface="한컴 소망 M"/>
                      </a:endParaRPr>
                    </a:p>
                    <a:p>
                      <a:pPr algn="ctr">
                        <a:defRPr lang="ko-KR" altLang="en-US"/>
                      </a:pPr>
                      <a:r>
                        <a:rPr lang="ko-KR" altLang="en-US" sz="1600" b="1">
                          <a:solidFill>
                            <a:schemeClr val="tx1"/>
                          </a:solidFill>
                          <a:latin typeface="한컴 소망 M"/>
                          <a:ea typeface="한컴 소망 M"/>
                        </a:rPr>
                        <a:t>자</a:t>
                      </a:r>
                      <a:endParaRPr lang="ko-KR" altLang="en-US" sz="1600" b="1">
                        <a:solidFill>
                          <a:schemeClr val="tx1"/>
                        </a:solidFill>
                        <a:latin typeface="한컴 소망 M"/>
                        <a:ea typeface="한컴 소망 M"/>
                      </a:endParaRPr>
                    </a:p>
                  </a:txBody>
                  <a:tcPr marL="99050" marR="99050" marT="45716" marB="45716" anchor="ctr" horzOverflow="overflow">
                    <a:lnL w="25400" cap="flat" cmpd="sng" algn="ctr">
                      <a:solidFill>
                        <a:prstClr val="black"/>
                      </a:solidFill>
                      <a:prstDash val="solid"/>
                      <a:round/>
                    </a:lnL>
                  </a:tcPr>
                </a:tc>
                <a:tc>
                  <a:txBody>
                    <a:bodyPr vert="horz" lIns="99050" tIns="45716" rIns="99050" bIns="45716" anchor="ctr" anchorCtr="0">
                      <a:noAutofit/>
                    </a:bodyPr>
                    <a:p>
                      <a:pPr>
                        <a:defRPr lang="ko-KR" altLang="en-US"/>
                      </a:pPr>
                      <a:r>
                        <a:rPr lang="ko-KR" altLang="en-US" b="1">
                          <a:latin typeface="HY견고딕"/>
                          <a:ea typeface="HY견고딕"/>
                          <a:cs typeface="한컴돋움"/>
                          <a:sym typeface="한컴돋움"/>
                        </a:rPr>
                        <a:t>   (월~금) 11:00</a:t>
                      </a:r>
                      <a:endParaRPr lang="ko-KR" altLang="en-US" b="1">
                        <a:latin typeface="HY견고딕"/>
                        <a:ea typeface="HY견고딕"/>
                        <a:cs typeface="한컴돋움"/>
                        <a:sym typeface="한컴돋움"/>
                      </a:endParaRPr>
                    </a:p>
                  </a:txBody>
                  <a:tcPr marL="99050" marR="99050" marT="45716" marB="45716" anchor="ctr" horzOverflow="overflow"/>
                </a:tc>
                <a:tc>
                  <a:txBody>
                    <a:bodyPr vert="horz" lIns="99050" tIns="45716" rIns="99050" bIns="45716" anchor="ctr" anchorCtr="0">
                      <a:noAutofit/>
                    </a:bodyPr>
                    <a:p>
                      <a:pPr algn="ctr">
                        <a:defRPr lang="ko-KR" altLang="en-US"/>
                      </a:pPr>
                      <a:r>
                        <a:rPr lang="ko-KR" altLang="en-US" b="1">
                          <a:latin typeface="HY견고딕"/>
                          <a:ea typeface="HY견고딕"/>
                          <a:cs typeface="한컴돋움"/>
                          <a:sym typeface="한컴돋움"/>
                        </a:rPr>
                        <a:t>15병동 </a:t>
                      </a:r>
                      <a:endParaRPr lang="ko-KR" altLang="en-US" b="1">
                        <a:latin typeface="HY견고딕"/>
                        <a:ea typeface="HY견고딕"/>
                        <a:cs typeface="한컴돋움"/>
                        <a:sym typeface="한컴돋움"/>
                      </a:endParaRPr>
                    </a:p>
                  </a:txBody>
                  <a:tcPr marL="99050" marR="99050" marT="45716" marB="45716" anchor="ctr" horzOverflow="overflow"/>
                </a:tc>
                <a:tc>
                  <a:txBody>
                    <a:bodyPr vert="horz" lIns="99050" tIns="45716" rIns="99050" bIns="45716" anchor="ctr" anchorCtr="0">
                      <a:noAutofit/>
                    </a:bodyPr>
                    <a:p>
                      <a:pPr lvl="0">
                        <a:defRPr lang="ko-KR" altLang="en-US"/>
                      </a:pPr>
                      <a:r>
                        <a:rPr lang="ko-KR" altLang="en-US" b="1">
                          <a:latin typeface="HY견고딕"/>
                          <a:ea typeface="HY견고딕"/>
                          <a:cs typeface="한컴돋움"/>
                          <a:sym typeface="한컴돋움"/>
                        </a:rPr>
                        <a:t>호흡재활 프로그램</a:t>
                      </a:r>
                      <a:endParaRPr lang="ko-KR" altLang="en-US" b="1">
                        <a:latin typeface="HY견고딕"/>
                        <a:ea typeface="HY견고딕"/>
                        <a:cs typeface="한컴돋움"/>
                        <a:sym typeface="한컴돋움"/>
                      </a:endParaRPr>
                    </a:p>
                  </a:txBody>
                  <a:tcPr marL="99050" marR="99050" marT="45716" marB="45716" anchor="ctr" horzOverflow="overflow">
                    <a:lnR w="25400" cap="flat" cmpd="sng" algn="ctr">
                      <a:solidFill>
                        <a:prstClr val="black"/>
                      </a:solidFill>
                      <a:prstDash val="solid"/>
                      <a:round/>
                    </a:lnR>
                  </a:tcPr>
                </a:tc>
              </a:tr>
              <a:tr h="373491">
                <a:tc vMerge="1">
                  <a:txBody>
                    <a:bodyPr/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 marL="91431" marR="91431" marT="45716" marB="45716" anchor="ctr" horzOverflow="overflow"/>
                </a:tc>
                <a:tc>
                  <a:txBody>
                    <a:bodyPr vert="horz" lIns="99050" tIns="45716" rIns="99050" bIns="45716" anchor="ctr" anchorCtr="0">
                      <a:noAutofit/>
                    </a:bodyPr>
                    <a:p>
                      <a:pPr>
                        <a:defRPr lang="ko-KR" altLang="en-US"/>
                      </a:pPr>
                      <a:r>
                        <a:rPr lang="ko-KR" altLang="en-US" sz="1800" b="1" spc="5">
                          <a:latin typeface="HY견고딕"/>
                          <a:ea typeface="HY견고딕"/>
                          <a:cs typeface="한컴돋움"/>
                          <a:sym typeface="한컴돋움"/>
                        </a:rPr>
                        <a:t>   (매주 화/수) 14:00/10:30</a:t>
                      </a:r>
                      <a:endParaRPr lang="ko-KR" altLang="en-US" sz="1800" b="1" spc="5">
                        <a:latin typeface="HY견고딕"/>
                        <a:ea typeface="HY견고딕"/>
                        <a:cs typeface="한컴돋움"/>
                        <a:sym typeface="한컴돋움"/>
                      </a:endParaRPr>
                    </a:p>
                  </a:txBody>
                  <a:tcPr marL="99050" marR="99050" marT="45716" marB="45716" anchor="ctr" horzOverflow="overflow"/>
                </a:tc>
                <a:tc>
                  <a:txBody>
                    <a:bodyPr vert="horz" lIns="99050" tIns="45716" rIns="99050" bIns="45716" anchor="ctr" anchorCtr="0">
                      <a:noAutofit/>
                    </a:bodyPr>
                    <a:p>
                      <a:pPr algn="ctr">
                        <a:defRPr lang="ko-KR" altLang="en-US"/>
                      </a:pPr>
                      <a:r>
                        <a:rPr lang="ko-KR" altLang="en-US" sz="1800" b="1">
                          <a:latin typeface="HY견고딕"/>
                          <a:ea typeface="HY견고딕"/>
                          <a:cs typeface="한컴돋움"/>
                          <a:sym typeface="한컴돋움"/>
                        </a:rPr>
                        <a:t>25병동</a:t>
                      </a:r>
                      <a:endParaRPr lang="ko-KR" altLang="en-US" sz="1800" b="1">
                        <a:latin typeface="HY견고딕"/>
                        <a:ea typeface="HY견고딕"/>
                        <a:cs typeface="한컴돋움"/>
                        <a:sym typeface="한컴돋움"/>
                      </a:endParaRPr>
                    </a:p>
                  </a:txBody>
                  <a:tcPr marL="99050" marR="99050" marT="45716" marB="45716" anchor="ctr" horzOverflow="overflow"/>
                </a:tc>
                <a:tc>
                  <a:txBody>
                    <a:bodyPr vert="horz" lIns="99050" tIns="45716" rIns="99050" bIns="45716" anchor="ctr" anchorCtr="0">
                      <a:noAutofit/>
                    </a:bodyPr>
                    <a:p>
                      <a:pPr lvl="0" algn="l">
                        <a:defRPr lang="ko-KR" altLang="en-US"/>
                      </a:pPr>
                      <a:r>
                        <a:rPr lang="ko-KR" altLang="en-US" sz="1800" b="1">
                          <a:latin typeface="HY견고딕"/>
                          <a:ea typeface="HY견고딕"/>
                          <a:cs typeface="한컴돋움"/>
                          <a:sym typeface="한컴돋움"/>
                        </a:rPr>
                        <a:t>요법치료 (작업/ 음악)</a:t>
                      </a:r>
                      <a:endParaRPr lang="ko-KR" altLang="en-US" sz="1800" b="1">
                        <a:latin typeface="HY견고딕"/>
                        <a:ea typeface="HY견고딕"/>
                        <a:cs typeface="한컴돋움"/>
                        <a:sym typeface="한컴돋움"/>
                      </a:endParaRPr>
                    </a:p>
                  </a:txBody>
                  <a:tcPr marL="99050" marR="99050" marT="45716" marB="45716" anchor="ctr" horzOverflow="overflow">
                    <a:lnR w="25400" cap="flat" cmpd="sng" algn="ctr">
                      <a:solidFill>
                        <a:prstClr val="black"/>
                      </a:solidFill>
                      <a:prstDash val="solid"/>
                      <a:round/>
                    </a:lnR>
                  </a:tcPr>
                </a:tc>
              </a:tr>
              <a:tr h="373491">
                <a:tc vMerge="1">
                  <a:txBody>
                    <a:bodyPr/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 marL="91431" marR="91431" marT="45716" marB="45716" anchor="ctr" horzOverflow="overflow"/>
                </a:tc>
                <a:tc>
                  <a:txBody>
                    <a:bodyPr vert="horz" lIns="99050" tIns="45716" rIns="99050" bIns="45716" anchor="ctr" anchorCtr="0">
                      <a:noAutofit/>
                    </a:bodyPr>
                    <a:p>
                      <a:pPr>
                        <a:defRPr lang="ko-KR" altLang="en-US"/>
                      </a:pPr>
                      <a:r>
                        <a:rPr lang="ko-KR" altLang="en-US" sz="1800" b="1" spc="5">
                          <a:latin typeface="HY견고딕"/>
                          <a:ea typeface="HY견고딕"/>
                          <a:cs typeface="한컴돋움"/>
                          <a:sym typeface="한컴돋움"/>
                        </a:rPr>
                        <a:t> 7.2(수),7.9(수),7.23(수) 14:00</a:t>
                      </a:r>
                      <a:endParaRPr lang="ko-KR" altLang="en-US" sz="1800" b="1" spc="5">
                        <a:latin typeface="HY견고딕"/>
                        <a:ea typeface="HY견고딕"/>
                        <a:cs typeface="한컴돋움"/>
                        <a:sym typeface="한컴돋움"/>
                      </a:endParaRPr>
                    </a:p>
                  </a:txBody>
                  <a:tcPr marL="99050" marR="99050" marT="45716" marB="45716" anchor="ctr" horzOverflow="overflow"/>
                </a:tc>
                <a:tc>
                  <a:txBody>
                    <a:bodyPr vert="horz" lIns="99050" tIns="45716" rIns="99050" bIns="45716" anchor="ctr" anchorCtr="0">
                      <a:noAutofit/>
                    </a:bodyPr>
                    <a:p>
                      <a:pPr algn="ctr">
                        <a:defRPr lang="ko-KR" altLang="en-US"/>
                      </a:pPr>
                      <a:r>
                        <a:rPr lang="ko-KR" altLang="en-US" sz="1800" b="1">
                          <a:latin typeface="HY견고딕"/>
                          <a:ea typeface="HY견고딕"/>
                          <a:cs typeface="한컴돋움"/>
                          <a:sym typeface="한컴돋움"/>
                        </a:rPr>
                        <a:t>15병동</a:t>
                      </a:r>
                      <a:endParaRPr lang="ko-KR" altLang="en-US" sz="1800" b="1">
                        <a:latin typeface="HY견고딕"/>
                        <a:ea typeface="HY견고딕"/>
                        <a:cs typeface="한컴돋움"/>
                        <a:sym typeface="한컴돋움"/>
                      </a:endParaRPr>
                    </a:p>
                  </a:txBody>
                  <a:tcPr marL="99050" marR="99050" marT="45716" marB="45716" anchor="ctr" horzOverflow="overflow"/>
                </a:tc>
                <a:tc>
                  <a:txBody>
                    <a:bodyPr vert="horz" lIns="99050" tIns="45716" rIns="99050" bIns="45716" anchor="ctr" anchorCtr="0">
                      <a:noAutofit/>
                    </a:bodyPr>
                    <a:p>
                      <a:pPr lvl="0" algn="l">
                        <a:defRPr lang="ko-KR" altLang="en-US"/>
                      </a:pPr>
                      <a:r>
                        <a:rPr lang="ko-KR" altLang="en-US" sz="1800" b="1">
                          <a:latin typeface="HY견고딕"/>
                          <a:ea typeface="HY견고딕"/>
                          <a:cs typeface="한컴돋움"/>
                          <a:sym typeface="한컴돋움"/>
                        </a:rPr>
                        <a:t>금연클리닉</a:t>
                      </a:r>
                      <a:endParaRPr lang="ko-KR" altLang="en-US" sz="1800" b="1">
                        <a:latin typeface="HY견고딕"/>
                        <a:ea typeface="HY견고딕"/>
                        <a:cs typeface="한컴돋움"/>
                        <a:sym typeface="한컴돋움"/>
                      </a:endParaRPr>
                    </a:p>
                  </a:txBody>
                  <a:tcPr marL="99050" marR="99050" marT="45716" marB="45716" anchor="ctr" horzOverflow="overflow">
                    <a:lnR w="25400" cap="flat" cmpd="sng" algn="ctr">
                      <a:solidFill>
                        <a:prstClr val="black"/>
                      </a:solidFill>
                      <a:prstDash val="solid"/>
                      <a:round/>
                    </a:lnR>
                  </a:tcPr>
                </a:tc>
              </a:tr>
              <a:tr h="373491">
                <a:tc vMerge="1">
                  <a:txBody>
                    <a:bodyPr wrap="square">
                      <a:spAutoFit/>
                    </a:bodyPr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>
                  <a:txBody>
                    <a:bodyPr vert="horz" lIns="99050" tIns="45716" rIns="99050" bIns="45716" anchor="ctr" anchorCtr="0">
                      <a:noAutofit/>
                    </a:bodyPr>
                    <a:p>
                      <a:pPr>
                        <a:defRPr lang="ko-KR" altLang="en-US"/>
                      </a:pPr>
                      <a:r>
                        <a:rPr lang="ko-KR" altLang="en-US" sz="1800" b="1" spc="5">
                          <a:latin typeface="HY견고딕"/>
                          <a:ea typeface="HY견고딕"/>
                          <a:cs typeface="한컴돋움"/>
                          <a:sym typeface="한컴돋움"/>
                        </a:rPr>
                        <a:t>   7.9(수), 7.30(수) 10:00</a:t>
                      </a:r>
                      <a:endParaRPr lang="ko-KR" altLang="en-US" sz="1800" b="1" spc="5">
                        <a:latin typeface="HY견고딕"/>
                        <a:ea typeface="HY견고딕"/>
                        <a:cs typeface="한컴돋움"/>
                        <a:sym typeface="한컴돋움"/>
                      </a:endParaRPr>
                    </a:p>
                  </a:txBody>
                  <a:tcPr marL="99050" marR="99050" marT="45716" marB="45716" anchor="ctr" horzOverflow="overflow"/>
                </a:tc>
                <a:tc>
                  <a:txBody>
                    <a:bodyPr vert="horz" lIns="99050" tIns="45716" rIns="99050" bIns="45716" anchor="ctr" anchorCtr="0">
                      <a:noAutofit/>
                    </a:bodyPr>
                    <a:p>
                      <a:pPr algn="ctr">
                        <a:defRPr lang="ko-KR" altLang="en-US"/>
                      </a:pPr>
                      <a:r>
                        <a:rPr lang="ko-KR" altLang="en-US" sz="1800" b="1">
                          <a:latin typeface="HY견고딕"/>
                          <a:ea typeface="HY견고딕"/>
                          <a:cs typeface="한컴돋움"/>
                          <a:sym typeface="한컴돋움"/>
                        </a:rPr>
                        <a:t>34병동</a:t>
                      </a:r>
                      <a:endParaRPr lang="ko-KR" altLang="en-US" sz="1800" b="1">
                        <a:latin typeface="HY견고딕"/>
                        <a:ea typeface="HY견고딕"/>
                        <a:cs typeface="한컴돋움"/>
                        <a:sym typeface="한컴돋움"/>
                      </a:endParaRPr>
                    </a:p>
                  </a:txBody>
                  <a:tcPr marL="99050" marR="99050" marT="45716" marB="45716" anchor="ctr" horzOverflow="overflow"/>
                </a:tc>
                <a:tc>
                  <a:txBody>
                    <a:bodyPr vert="horz" lIns="99050" tIns="45716" rIns="99050" bIns="45716" anchor="ctr" anchorCtr="0">
                      <a:noAutofit/>
                    </a:bodyPr>
                    <a:p>
                      <a:pPr lvl="0" algn="l">
                        <a:defRPr lang="ko-KR" altLang="en-US"/>
                      </a:pPr>
                      <a:r>
                        <a:rPr lang="ko-KR" altLang="en-US" sz="1800" b="1">
                          <a:latin typeface="HY견고딕"/>
                          <a:ea typeface="HY견고딕"/>
                          <a:cs typeface="한컴돋움"/>
                          <a:sym typeface="한컴돋움"/>
                        </a:rPr>
                        <a:t>보호자 날개 달아주기</a:t>
                      </a:r>
                      <a:endParaRPr lang="ko-KR" altLang="en-US" sz="1800" b="1">
                        <a:latin typeface="HY견고딕"/>
                        <a:ea typeface="HY견고딕"/>
                        <a:cs typeface="한컴돋움"/>
                        <a:sym typeface="한컴돋움"/>
                      </a:endParaRPr>
                    </a:p>
                  </a:txBody>
                  <a:tcPr marL="99050" marR="99050" marT="45716" marB="45716" anchor="ctr" horzOverflow="overflow">
                    <a:lnR w="25400" cap="flat" cmpd="sng" algn="ctr">
                      <a:solidFill>
                        <a:prstClr val="black"/>
                      </a:solidFill>
                      <a:prstDash val="solid"/>
                      <a:round/>
                    </a:lnR>
                  </a:tcPr>
                </a:tc>
              </a:tr>
              <a:tr h="373491">
                <a:tc vMerge="1">
                  <a:txBody>
                    <a:bodyPr wrap="square">
                      <a:spAutoFit/>
                    </a:bodyPr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>
                  <a:txBody>
                    <a:bodyPr vert="horz" lIns="99050" tIns="45716" rIns="99050" bIns="45716" anchor="ctr" anchorCtr="0">
                      <a:noAutofit/>
                    </a:bodyPr>
                    <a:p>
                      <a:pPr algn="l">
                        <a:defRPr lang="ko-KR" altLang="en-US"/>
                      </a:pPr>
                      <a:r>
                        <a:rPr lang="ko-KR" altLang="en-US" sz="1800" b="1" spc="5">
                          <a:latin typeface="HY견고딕"/>
                          <a:ea typeface="HY견고딕"/>
                          <a:cs typeface="한컴돋움"/>
                          <a:sym typeface="한컴돋움"/>
                        </a:rPr>
                        <a:t>   7.11(금) 14:00</a:t>
                      </a:r>
                      <a:endParaRPr lang="ko-KR" altLang="en-US" sz="1800" b="1" spc="5">
                        <a:latin typeface="HY견고딕"/>
                        <a:ea typeface="HY견고딕"/>
                        <a:cs typeface="한컴돋움"/>
                        <a:sym typeface="한컴돋움"/>
                      </a:endParaRPr>
                    </a:p>
                  </a:txBody>
                  <a:tcPr marL="99050" marR="99050" marT="45716" marB="45716" anchor="ctr" horzOverflow="overflow"/>
                </a:tc>
                <a:tc>
                  <a:txBody>
                    <a:bodyPr vert="horz" lIns="99050" tIns="45716" rIns="99050" bIns="45716" anchor="ctr" anchorCtr="0">
                      <a:noAutofit/>
                    </a:bodyPr>
                    <a:p>
                      <a:pPr algn="ctr">
                        <a:defRPr lang="ko-KR" altLang="en-US"/>
                      </a:pPr>
                      <a:r>
                        <a:rPr lang="ko-KR" altLang="en-US" sz="1800" b="1">
                          <a:latin typeface="HY견고딕"/>
                          <a:ea typeface="HY견고딕"/>
                          <a:cs typeface="한컴돋움"/>
                          <a:sym typeface="한컴돋움"/>
                        </a:rPr>
                        <a:t>16병동</a:t>
                      </a:r>
                      <a:endParaRPr lang="ko-KR" altLang="en-US" sz="1800" b="1">
                        <a:latin typeface="HY견고딕"/>
                        <a:ea typeface="HY견고딕"/>
                        <a:cs typeface="한컴돋움"/>
                        <a:sym typeface="한컴돋움"/>
                      </a:endParaRPr>
                    </a:p>
                  </a:txBody>
                  <a:tcPr marL="99050" marR="99050" marT="45716" marB="45716" anchor="ctr" horzOverflow="overflow"/>
                </a:tc>
                <a:tc>
                  <a:txBody>
                    <a:bodyPr vert="horz" lIns="99050" tIns="45716" rIns="99050" bIns="45716" anchor="ctr" anchorCtr="0">
                      <a:noAutofit/>
                    </a:bodyPr>
                    <a:p>
                      <a:pPr lvl="0" algn="l">
                        <a:defRPr lang="ko-KR" altLang="en-US"/>
                      </a:pPr>
                      <a:r>
                        <a:rPr lang="ko-KR" altLang="en-US" sz="1800" b="1">
                          <a:latin typeface="HY견고딕"/>
                          <a:ea typeface="HY견고딕"/>
                          <a:cs typeface="한컴돋움"/>
                          <a:sym typeface="한컴돋움"/>
                        </a:rPr>
                        <a:t>감염예방 위한 손씻기 </a:t>
                      </a:r>
                      <a:endParaRPr lang="ko-KR" altLang="en-US" sz="1800" b="1">
                        <a:latin typeface="HY견고딕"/>
                        <a:ea typeface="HY견고딕"/>
                        <a:cs typeface="한컴돋움"/>
                        <a:sym typeface="한컴돋움"/>
                      </a:endParaRPr>
                    </a:p>
                  </a:txBody>
                  <a:tcPr marL="99050" marR="99050" marT="45716" marB="45716" anchor="ctr" horzOverflow="overflow">
                    <a:lnR w="25400" cap="flat" cmpd="sng" algn="ctr">
                      <a:solidFill>
                        <a:prstClr val="black"/>
                      </a:solidFill>
                      <a:prstDash val="solid"/>
                      <a:round/>
                    </a:lnR>
                  </a:tcPr>
                </a:tc>
              </a:tr>
              <a:tr h="373491">
                <a:tc vMerge="1">
                  <a:txBody>
                    <a:bodyPr/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 marL="91431" marR="91431" marT="45716" marB="45716" anchor="ctr" horzOverflow="overflow"/>
                </a:tc>
                <a:tc>
                  <a:txBody>
                    <a:bodyPr vert="horz" lIns="99050" tIns="45716" rIns="99050" bIns="45716" anchor="ctr" anchorCtr="0">
                      <a:noAutofit/>
                    </a:bodyPr>
                    <a:p>
                      <a:pPr algn="l">
                        <a:defRPr lang="ko-KR" altLang="en-US"/>
                      </a:pPr>
                      <a:r>
                        <a:rPr lang="ko-KR" altLang="en-US" sz="1800" b="1" spc="5">
                          <a:latin typeface="HY견고딕"/>
                          <a:ea typeface="HY견고딕"/>
                          <a:cs typeface="한컴돋움"/>
                          <a:sym typeface="한컴돋움"/>
                        </a:rPr>
                        <a:t>   7.15(화) 16:00</a:t>
                      </a:r>
                      <a:endParaRPr lang="ko-KR" altLang="en-US" sz="1800" b="1" spc="5">
                        <a:latin typeface="HY견고딕"/>
                        <a:ea typeface="HY견고딕"/>
                        <a:cs typeface="한컴돋움"/>
                        <a:sym typeface="한컴돋움"/>
                      </a:endParaRPr>
                    </a:p>
                  </a:txBody>
                  <a:tcPr marL="99050" marR="99050" marT="45716" marB="45716" anchor="ctr" horzOverflow="overflow"/>
                </a:tc>
                <a:tc>
                  <a:txBody>
                    <a:bodyPr vert="horz" lIns="99050" tIns="45716" rIns="99050" bIns="45716" anchor="ctr" anchorCtr="0">
                      <a:noAutofit/>
                    </a:bodyPr>
                    <a:p>
                      <a:pPr algn="ctr">
                        <a:defRPr lang="ko-KR" altLang="en-US"/>
                      </a:pPr>
                      <a:r>
                        <a:rPr lang="ko-KR" altLang="en-US" sz="1800" b="1">
                          <a:latin typeface="HY견고딕"/>
                          <a:ea typeface="HY견고딕"/>
                          <a:cs typeface="한컴돋움"/>
                          <a:sym typeface="한컴돋움"/>
                        </a:rPr>
                        <a:t>34병동</a:t>
                      </a:r>
                      <a:endParaRPr lang="ko-KR" altLang="en-US" sz="1800" b="1">
                        <a:latin typeface="HY견고딕"/>
                        <a:ea typeface="HY견고딕"/>
                        <a:cs typeface="한컴돋움"/>
                        <a:sym typeface="한컴돋움"/>
                      </a:endParaRPr>
                    </a:p>
                  </a:txBody>
                  <a:tcPr marL="99050" marR="99050" marT="45716" marB="45716" anchor="ctr" horzOverflow="overflow"/>
                </a:tc>
                <a:tc>
                  <a:txBody>
                    <a:bodyPr vert="horz" lIns="99050" tIns="45716" rIns="99050" bIns="45716" anchor="ctr" anchorCtr="0">
                      <a:noAutofit/>
                    </a:bodyPr>
                    <a:p>
                      <a:pPr lvl="0" algn="l">
                        <a:defRPr lang="ko-KR" altLang="en-US"/>
                      </a:pPr>
                      <a:r>
                        <a:rPr lang="ko-KR" altLang="en-US" sz="1800" b="1">
                          <a:latin typeface="HY견고딕"/>
                          <a:ea typeface="HY견고딕"/>
                          <a:cs typeface="한컴돋움"/>
                          <a:sym typeface="한컴돋움"/>
                        </a:rPr>
                        <a:t>고혈압 관리</a:t>
                      </a:r>
                      <a:endParaRPr lang="ko-KR" altLang="en-US" sz="1800" b="1">
                        <a:latin typeface="HY견고딕"/>
                        <a:ea typeface="HY견고딕"/>
                        <a:cs typeface="한컴돋움"/>
                        <a:sym typeface="한컴돋움"/>
                      </a:endParaRPr>
                    </a:p>
                  </a:txBody>
                  <a:tcPr marL="99050" marR="99050" marT="45716" marB="45716" anchor="ctr" horzOverflow="overflow">
                    <a:lnR w="25400" cap="flat" cmpd="sng" algn="ctr">
                      <a:solidFill>
                        <a:prstClr val="black"/>
                      </a:solidFill>
                      <a:prstDash val="solid"/>
                      <a:round/>
                    </a:lnR>
                  </a:tcPr>
                </a:tc>
              </a:tr>
              <a:tr h="373491">
                <a:tc vMerge="1">
                  <a:txBody>
                    <a:bodyPr wrap="square">
                      <a:spAutoFit/>
                    </a:bodyPr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>
                  <a:txBody>
                    <a:bodyPr vert="horz" lIns="99050" tIns="45716" rIns="99050" bIns="45716" anchor="ctr" anchorCtr="0">
                      <a:noAutofit/>
                    </a:bodyPr>
                    <a:p>
                      <a:pPr algn="l">
                        <a:defRPr lang="ko-KR" altLang="en-US"/>
                      </a:pPr>
                      <a:r>
                        <a:rPr lang="ko-KR" altLang="en-US" sz="1800" b="1">
                          <a:latin typeface="HY견고딕"/>
                          <a:ea typeface="HY견고딕"/>
                          <a:cs typeface="한컴돋움"/>
                          <a:sym typeface="한컴돋움"/>
                        </a:rPr>
                        <a:t>   7.22(화) 11:00</a:t>
                      </a:r>
                      <a:endParaRPr lang="ko-KR" altLang="en-US" sz="1800" b="1">
                        <a:latin typeface="HY견고딕"/>
                        <a:ea typeface="HY견고딕"/>
                        <a:cs typeface="한컴돋움"/>
                        <a:sym typeface="한컴돋움"/>
                      </a:endParaRPr>
                    </a:p>
                  </a:txBody>
                  <a:tcPr marL="99050" marR="99050" marT="45716" marB="45716" anchor="ctr" horzOverflow="overflow"/>
                </a:tc>
                <a:tc>
                  <a:txBody>
                    <a:bodyPr vert="horz" lIns="99050" tIns="45716" rIns="99050" bIns="45716" anchor="ctr" anchorCtr="0">
                      <a:noAutofit/>
                    </a:bodyPr>
                    <a:p>
                      <a:pPr algn="ctr">
                        <a:defRPr lang="ko-KR" altLang="en-US"/>
                      </a:pPr>
                      <a:r>
                        <a:rPr lang="ko-KR" altLang="en-US" sz="1800" b="1">
                          <a:latin typeface="HY견고딕"/>
                          <a:ea typeface="HY견고딕"/>
                          <a:cs typeface="한컴돋움"/>
                          <a:sym typeface="한컴돋움"/>
                        </a:rPr>
                        <a:t>24병동</a:t>
                      </a:r>
                      <a:endParaRPr lang="ko-KR" altLang="en-US" sz="1800" b="1">
                        <a:latin typeface="HY견고딕"/>
                        <a:ea typeface="HY견고딕"/>
                        <a:cs typeface="한컴돋움"/>
                        <a:sym typeface="한컴돋움"/>
                      </a:endParaRPr>
                    </a:p>
                  </a:txBody>
                  <a:tcPr marL="99050" marR="99050" marT="45716" marB="45716" anchor="ctr" horzOverflow="overflow"/>
                </a:tc>
                <a:tc>
                  <a:txBody>
                    <a:bodyPr vert="horz" lIns="99050" tIns="45716" rIns="99050" bIns="45716" anchor="ctr" anchorCtr="0">
                      <a:noAutofit/>
                    </a:bodyPr>
                    <a:p>
                      <a:pPr lvl="0" algn="l">
                        <a:defRPr lang="ko-KR" altLang="en-US"/>
                      </a:pPr>
                      <a:r>
                        <a:rPr lang="ko-KR" altLang="en-US" sz="1800" b="1">
                          <a:latin typeface="HY견고딕"/>
                          <a:ea typeface="HY견고딕"/>
                          <a:cs typeface="한컴돋움"/>
                          <a:sym typeface="한컴돋움"/>
                        </a:rPr>
                        <a:t>백내장 징후 및 관리</a:t>
                      </a:r>
                      <a:endParaRPr lang="ko-KR" altLang="en-US" sz="1800" b="1">
                        <a:latin typeface="HY견고딕"/>
                        <a:ea typeface="HY견고딕"/>
                        <a:cs typeface="한컴돋움"/>
                        <a:sym typeface="한컴돋움"/>
                      </a:endParaRPr>
                    </a:p>
                  </a:txBody>
                  <a:tcPr marL="99050" marR="99050" marT="45716" marB="45716" anchor="ctr" horzOverflow="overflow">
                    <a:lnR w="25400" cap="flat" cmpd="sng" algn="ctr">
                      <a:solidFill>
                        <a:prstClr val="black"/>
                      </a:solidFill>
                      <a:prstDash val="solid"/>
                      <a:round/>
                    </a:lnR>
                  </a:tcPr>
                </a:tc>
              </a:tr>
              <a:tr h="373491">
                <a:tc vMerge="1">
                  <a:txBody>
                    <a:bodyPr/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 marL="91431" marR="91431" marT="45716" marB="45716" anchor="ctr" horzOverflow="overflow"/>
                </a:tc>
                <a:tc>
                  <a:txBody>
                    <a:bodyPr vert="horz" lIns="99050" tIns="45716" rIns="99050" bIns="45716" anchor="ctr" anchorCtr="0">
                      <a:noAutofit/>
                    </a:bodyPr>
                    <a:p>
                      <a:pPr algn="l">
                        <a:defRPr lang="ko-KR" altLang="en-US"/>
                      </a:pPr>
                      <a:r>
                        <a:rPr lang="ko-KR" altLang="en-US" sz="1800" b="1">
                          <a:latin typeface="HY견고딕"/>
                          <a:ea typeface="HY견고딕"/>
                          <a:cs typeface="한컴돋움"/>
                          <a:sym typeface="한컴돋움"/>
                        </a:rPr>
                        <a:t>                15:00</a:t>
                      </a:r>
                      <a:endParaRPr lang="ko-KR" altLang="en-US" sz="1800" b="1">
                        <a:latin typeface="HY견고딕"/>
                        <a:ea typeface="HY견고딕"/>
                        <a:cs typeface="한컴돋움"/>
                        <a:sym typeface="한컴돋움"/>
                      </a:endParaRPr>
                    </a:p>
                  </a:txBody>
                  <a:tcPr marL="99050" marR="99050" marT="45716" marB="45716" anchor="ctr" horzOverflow="overflow"/>
                </a:tc>
                <a:tc>
                  <a:txBody>
                    <a:bodyPr vert="horz" lIns="99050" tIns="45716" rIns="99050" bIns="45716" anchor="ctr" anchorCtr="0">
                      <a:noAutofit/>
                    </a:bodyPr>
                    <a:p>
                      <a:pPr algn="ctr">
                        <a:defRPr lang="ko-KR" altLang="en-US"/>
                      </a:pPr>
                      <a:r>
                        <a:rPr lang="ko-KR" altLang="en-US" sz="1800" b="1">
                          <a:latin typeface="HY견고딕"/>
                          <a:ea typeface="HY견고딕"/>
                          <a:cs typeface="한컴돋움"/>
                          <a:sym typeface="한컴돋움"/>
                        </a:rPr>
                        <a:t>35병동</a:t>
                      </a:r>
                      <a:endParaRPr lang="ko-KR" altLang="en-US" sz="1800" b="1">
                        <a:latin typeface="HY견고딕"/>
                        <a:ea typeface="HY견고딕"/>
                        <a:cs typeface="한컴돋움"/>
                        <a:sym typeface="한컴돋움"/>
                      </a:endParaRPr>
                    </a:p>
                  </a:txBody>
                  <a:tcPr marL="99050" marR="99050" marT="45716" marB="45716" anchor="ctr" horzOverflow="overflow"/>
                </a:tc>
                <a:tc>
                  <a:txBody>
                    <a:bodyPr vert="horz" lIns="99050" tIns="45716" rIns="99050" bIns="45716" anchor="ctr" anchorCtr="0">
                      <a:noAutofit/>
                    </a:bodyPr>
                    <a:p>
                      <a:pPr lvl="0" algn="l">
                        <a:defRPr lang="ko-KR" altLang="en-US"/>
                      </a:pPr>
                      <a:r>
                        <a:rPr lang="ko-KR" altLang="en-US" sz="1800" b="1">
                          <a:latin typeface="HY견고딕"/>
                          <a:ea typeface="HY견고딕"/>
                          <a:cs typeface="한컴돋움"/>
                          <a:sym typeface="한컴돋움"/>
                        </a:rPr>
                        <a:t>변비 관리</a:t>
                      </a:r>
                      <a:endParaRPr lang="ko-KR" altLang="en-US" sz="1800" b="1">
                        <a:latin typeface="HY견고딕"/>
                        <a:ea typeface="HY견고딕"/>
                        <a:cs typeface="한컴돋움"/>
                        <a:sym typeface="한컴돋움"/>
                      </a:endParaRPr>
                    </a:p>
                  </a:txBody>
                  <a:tcPr marL="99050" marR="99050" marT="45716" marB="45716" anchor="ctr" horzOverflow="overflow">
                    <a:lnR w="25400" cap="flat" cmpd="sng" algn="ctr">
                      <a:solidFill>
                        <a:prstClr val="black"/>
                      </a:solidFill>
                      <a:prstDash val="solid"/>
                      <a:round/>
                    </a:lnR>
                  </a:tcPr>
                </a:tc>
              </a:tr>
              <a:tr h="373491">
                <a:tc vMerge="1">
                  <a:txBody>
                    <a:bodyPr/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>
                  <a:txBody>
                    <a:bodyPr vert="horz" lIns="99050" tIns="45716" rIns="99050" bIns="45716" anchor="ctr" anchorCtr="0">
                      <a:noAutofit/>
                    </a:bodyPr>
                    <a:p>
                      <a:pPr>
                        <a:defRPr lang="ko-KR" altLang="en-US"/>
                      </a:pPr>
                      <a:r>
                        <a:rPr lang="ko-KR" altLang="en-US" sz="1800" b="1">
                          <a:latin typeface="HY견고딕"/>
                          <a:ea typeface="HY견고딕"/>
                          <a:cs typeface="한컴돋움"/>
                          <a:sym typeface="한컴돋움"/>
                        </a:rPr>
                        <a:t>   7.25(금) 18:30</a:t>
                      </a:r>
                      <a:endParaRPr lang="ko-KR" altLang="en-US" sz="1800" b="1">
                        <a:latin typeface="HY견고딕"/>
                        <a:ea typeface="HY견고딕"/>
                        <a:cs typeface="한컴돋움"/>
                        <a:sym typeface="한컴돋움"/>
                      </a:endParaRPr>
                    </a:p>
                  </a:txBody>
                  <a:tcPr marL="99050" marR="99050" marT="45716" marB="45716" anchor="ctr" horzOverflow="overflow"/>
                </a:tc>
                <a:tc>
                  <a:txBody>
                    <a:bodyPr vert="horz" lIns="99050" tIns="45716" rIns="99050" bIns="45716" anchor="ctr" anchorCtr="0">
                      <a:noAutofit/>
                    </a:bodyPr>
                    <a:p>
                      <a:pPr algn="ctr">
                        <a:defRPr lang="ko-KR" altLang="en-US"/>
                      </a:pPr>
                      <a:r>
                        <a:rPr lang="ko-KR" altLang="en-US" sz="1800" b="1">
                          <a:latin typeface="HY견고딕"/>
                          <a:ea typeface="HY견고딕"/>
                          <a:cs typeface="한컴돋움"/>
                          <a:sym typeface="한컴돋움"/>
                        </a:rPr>
                        <a:t>53병동</a:t>
                      </a:r>
                      <a:endParaRPr lang="ko-KR" altLang="en-US" sz="1800" b="1">
                        <a:latin typeface="HY견고딕"/>
                        <a:ea typeface="HY견고딕"/>
                        <a:cs typeface="한컴돋움"/>
                        <a:sym typeface="한컴돋움"/>
                      </a:endParaRPr>
                    </a:p>
                  </a:txBody>
                  <a:tcPr marL="99050" marR="99050" marT="45716" marB="45716" anchor="ctr" horzOverflow="overflow"/>
                </a:tc>
                <a:tc>
                  <a:txBody>
                    <a:bodyPr vert="horz" lIns="99050" tIns="45716" rIns="99050" bIns="45716" anchor="ctr" anchorCtr="0">
                      <a:noAutofit/>
                    </a:bodyPr>
                    <a:p>
                      <a:pPr lvl="0" algn="l">
                        <a:defRPr lang="ko-KR" altLang="en-US"/>
                      </a:pPr>
                      <a:r>
                        <a:rPr lang="ko-KR" altLang="en-US" sz="1800" b="1">
                          <a:latin typeface="HY견고딕"/>
                          <a:ea typeface="HY견고딕"/>
                          <a:cs typeface="한컴돋움"/>
                          <a:sym typeface="한컴돋움"/>
                        </a:rPr>
                        <a:t>치매가족모임</a:t>
                      </a:r>
                      <a:endParaRPr lang="ko-KR" altLang="en-US" sz="1800" b="1">
                        <a:latin typeface="HY견고딕"/>
                        <a:ea typeface="HY견고딕"/>
                        <a:cs typeface="한컴돋움"/>
                        <a:sym typeface="한컴돋움"/>
                      </a:endParaRPr>
                    </a:p>
                  </a:txBody>
                  <a:tcPr marL="99050" marR="99050" marT="45716" marB="45716" anchor="ctr" horzOverflow="overflow">
                    <a:lnR w="25400" cap="flat" cmpd="sng" algn="ctr">
                      <a:solidFill>
                        <a:prstClr val="black"/>
                      </a:solidFill>
                      <a:prstDash val="solid"/>
                      <a:round/>
                    </a:lnR>
                  </a:tcPr>
                </a:tc>
              </a:tr>
              <a:tr h="419991">
                <a:tc vMerge="1">
                  <a:txBody>
                    <a:bodyPr wrap="square">
                      <a:spAutoFit/>
                    </a:bodyPr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>
                  <a:txBody>
                    <a:bodyPr vert="horz" lIns="99050" tIns="45716" rIns="99050" bIns="45716" anchor="ctr" anchorCtr="0">
                      <a:noAutofit/>
                    </a:bodyPr>
                    <a:p>
                      <a:pPr algn="l">
                        <a:defRPr lang="ko-KR" altLang="en-US"/>
                      </a:pPr>
                      <a:r>
                        <a:rPr lang="ko-KR" altLang="en-US" sz="1800" b="1">
                          <a:latin typeface="HY견고딕"/>
                          <a:ea typeface="HY견고딕"/>
                          <a:cs typeface="한컴돋움"/>
                          <a:sym typeface="한컴돋움"/>
                        </a:rPr>
                        <a:t>   7.26(토) 10:30</a:t>
                      </a:r>
                      <a:endParaRPr lang="ko-KR" altLang="en-US" sz="1800" b="1">
                        <a:latin typeface="HY견고딕"/>
                        <a:ea typeface="HY견고딕"/>
                        <a:cs typeface="한컴돋움"/>
                        <a:sym typeface="한컴돋움"/>
                      </a:endParaRPr>
                    </a:p>
                  </a:txBody>
                  <a:tcPr marL="99050" marR="99050" marT="45716" marB="45716" anchor="ctr" horzOverflow="overflow"/>
                </a:tc>
                <a:tc>
                  <a:txBody>
                    <a:bodyPr vert="horz" lIns="99050" tIns="45716" rIns="99050" bIns="45716" anchor="ctr" anchorCtr="0">
                      <a:noAutofit/>
                    </a:bodyPr>
                    <a:p>
                      <a:pPr algn="ctr">
                        <a:defRPr lang="ko-KR" altLang="en-US"/>
                      </a:pPr>
                      <a:r>
                        <a:rPr lang="ko-KR" altLang="en-US" sz="1800" b="1">
                          <a:latin typeface="HY견고딕"/>
                          <a:ea typeface="HY견고딕"/>
                          <a:cs typeface="한컴돋움"/>
                          <a:sym typeface="한컴돋움"/>
                        </a:rPr>
                        <a:t>54병동</a:t>
                      </a:r>
                      <a:endParaRPr lang="ko-KR" altLang="en-US" sz="1800" b="1">
                        <a:latin typeface="HY견고딕"/>
                        <a:ea typeface="HY견고딕"/>
                        <a:cs typeface="한컴돋움"/>
                        <a:sym typeface="한컴돋움"/>
                      </a:endParaRPr>
                    </a:p>
                  </a:txBody>
                  <a:tcPr marL="99050" marR="99050" marT="45716" marB="45716" anchor="ctr" horzOverflow="overflow"/>
                </a:tc>
                <a:tc>
                  <a:txBody>
                    <a:bodyPr vert="horz" lIns="99050" tIns="45716" rIns="99050" bIns="45716" anchor="ctr" anchorCtr="0">
                      <a:noAutofit/>
                    </a:bodyPr>
                    <a:p>
                      <a:pPr lvl="0" algn="l">
                        <a:defRPr lang="ko-KR" altLang="en-US"/>
                      </a:pPr>
                      <a:r>
                        <a:rPr lang="ko-KR" altLang="en-US" sz="1800" b="1">
                          <a:latin typeface="HY견고딕"/>
                          <a:ea typeface="HY견고딕"/>
                          <a:cs typeface="한컴돋움"/>
                          <a:sym typeface="한컴돋움"/>
                        </a:rPr>
                        <a:t>치매가족모임</a:t>
                      </a:r>
                      <a:endParaRPr lang="ko-KR" altLang="en-US" sz="1800" b="1">
                        <a:latin typeface="HY견고딕"/>
                        <a:ea typeface="HY견고딕"/>
                        <a:cs typeface="한컴돋움"/>
                        <a:sym typeface="한컴돋움"/>
                      </a:endParaRPr>
                    </a:p>
                  </a:txBody>
                  <a:tcPr marL="99050" marR="99050" marT="45716" marB="45716" anchor="ctr" horzOverflow="overflow">
                    <a:lnR w="25400" cap="flat" cmpd="sng" algn="ctr">
                      <a:solidFill>
                        <a:prstClr val="black"/>
                      </a:solidFill>
                      <a:prstDash val="solid"/>
                      <a:round/>
                    </a:lnR>
                  </a:tcPr>
                </a:tc>
              </a:tr>
              <a:tr h="402520">
                <a:tc gridSpan="4">
                  <a:txBody>
                    <a:bodyPr vert="horz" lIns="99050" tIns="45716" rIns="99050" bIns="45716" anchor="t" anchorCtr="0">
                      <a:noAutofit/>
                    </a:bodyPr>
                    <a:p>
                      <a:pPr marL="0" lvl="0" indent="0" algn="ctr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mn-ea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ko-KR" sz="2000" b="1" i="0" mc:Ignorable="hp" hp:hslEmbossed="0">
                          <a:solidFill>
                            <a:schemeClr val="tx1"/>
                          </a:solidFill>
                          <a:effectLst>
                            <a:outerShdw blurRad="38100" dist="38100" dir="2700000" algn="tl" rotWithShape="0">
                              <a:srgbClr val="000000">
                                <a:alpha val="40000"/>
                              </a:srgbClr>
                            </a:outerShdw>
                          </a:effectLst>
                        </a:rPr>
                        <a:t>   </a:t>
                      </a:r>
                      <a:r>
                        <a:rPr xmlns:mc="http://schemas.openxmlformats.org/markup-compatibility/2006" xmlns:hp="http://schemas.haansoft.com/office/presentation/8.0" lang="ko-KR" altLang="ko-KR" sz="2000" b="1" i="0" mc:Ignorable="hp" hp:hslEmbossed="0">
                          <a:solidFill>
                            <a:schemeClr val="tx1"/>
                          </a:solidFill>
                          <a:effectLst>
                            <a:outerShdw blurRad="38100" dist="38100" dir="2700000" algn="tl" rotWithShape="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HY견고딕"/>
                          <a:ea typeface="HY견고딕"/>
                        </a:rPr>
                        <a:t> </a:t>
                      </a:r>
                      <a:r>
                        <a:rPr xmlns:mc="http://schemas.openxmlformats.org/markup-compatibility/2006" xmlns:hp="http://schemas.haansoft.com/office/presentation/8.0" lang="ko-KR" altLang="ko-KR" sz="1800" b="1" i="0" spc="5" mc:Ignorable="hp" hp:hslEmbossed="0">
                          <a:solidFill>
                            <a:srgbClr val="990000"/>
                          </a:solidFill>
                          <a:effectLst>
                            <a:outerShdw blurRad="38100" dist="38100" dir="2700000" algn="tl" rotWithShape="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HY견고딕"/>
                          <a:ea typeface="HY견고딕"/>
                        </a:rPr>
                        <a:t>서북병원 </a:t>
                      </a:r>
                      <a:r>
                        <a:rPr xmlns:mc="http://schemas.openxmlformats.org/markup-compatibility/2006" xmlns:hp="http://schemas.haansoft.com/office/presentation/8.0" lang="ko-KR" altLang="en-US" sz="1800" b="1" i="0" spc="5" mc:Ignorable="hp" hp:hslEmbossed="0">
                          <a:solidFill>
                            <a:srgbClr val="990000"/>
                          </a:solidFill>
                          <a:effectLst>
                            <a:outerShdw blurRad="38100" dist="38100" dir="2700000" algn="tl" rotWithShape="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HY견고딕"/>
                          <a:ea typeface="HY견고딕"/>
                        </a:rPr>
                        <a:t>교육문의</a:t>
                      </a:r>
                      <a:r>
                        <a:rPr xmlns:mc="http://schemas.openxmlformats.org/markup-compatibility/2006" xmlns:hp="http://schemas.haansoft.com/office/presentation/8.0" lang="ko-KR" altLang="ko-KR" sz="1800" b="1" i="0" spc="5" mc:Ignorable="hp" hp:hslEmbossed="0">
                          <a:solidFill>
                            <a:srgbClr val="990000"/>
                          </a:solidFill>
                          <a:effectLst>
                            <a:outerShdw blurRad="38100" dist="38100" dir="2700000" algn="tl" rotWithShape="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HY견고딕"/>
                          <a:ea typeface="HY견고딕"/>
                        </a:rPr>
                        <a:t> ☎ </a:t>
                      </a:r>
                      <a:r>
                        <a:rPr xmlns:mc="http://schemas.openxmlformats.org/markup-compatibility/2006" xmlns:hp="http://schemas.haansoft.com/office/presentation/8.0" lang="en-US" altLang="ko-KR" sz="1800" b="1" i="0" spc="5" mc:Ignorable="hp" hp:hslEmbossed="0">
                          <a:solidFill>
                            <a:srgbClr val="990000"/>
                          </a:solidFill>
                          <a:effectLst>
                            <a:outerShdw blurRad="38100" dist="38100" dir="2700000" algn="tl" rotWithShape="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HY견고딕"/>
                          <a:ea typeface="HY견고딕"/>
                        </a:rPr>
                        <a:t>3156 - 3307, 3308 (</a:t>
                      </a:r>
                      <a:r>
                        <a:rPr xmlns:mc="http://schemas.openxmlformats.org/markup-compatibility/2006" xmlns:hp="http://schemas.haansoft.com/office/presentation/8.0" lang="ko-KR" altLang="ko-KR" sz="1800" b="1" i="0" spc="5" mc:Ignorable="hp" hp:hslEmbossed="0">
                          <a:solidFill>
                            <a:srgbClr val="990000"/>
                          </a:solidFill>
                          <a:effectLst>
                            <a:outerShdw blurRad="38100" dist="38100" dir="2700000" algn="tl" rotWithShape="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HY견고딕"/>
                          <a:ea typeface="HY견고딕"/>
                        </a:rPr>
                        <a:t>간호부</a:t>
                      </a:r>
                      <a:r>
                        <a:rPr xmlns:mc="http://schemas.openxmlformats.org/markup-compatibility/2006" xmlns:hp="http://schemas.haansoft.com/office/presentation/8.0" lang="en-US" altLang="ko-KR" sz="1800" b="1" i="0" spc="5" mc:Ignorable="hp" hp:hslEmbossed="0">
                          <a:solidFill>
                            <a:srgbClr val="990000"/>
                          </a:solidFill>
                          <a:effectLst>
                            <a:outerShdw blurRad="38100" dist="38100" dir="2700000" algn="tl" rotWithShape="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HY견고딕"/>
                          <a:ea typeface="HY견고딕"/>
                        </a:rPr>
                        <a:t>)</a:t>
                      </a:r>
                      <a:endParaRPr xmlns:mc="http://schemas.openxmlformats.org/markup-compatibility/2006" xmlns:hp="http://schemas.haansoft.com/office/presentation/8.0" lang="en-US" altLang="ko-KR" sz="1800" b="1" i="0" spc="5" mc:Ignorable="hp" hp:hslEmbossed="0">
                        <a:solidFill>
                          <a:srgbClr val="990000"/>
                        </a:solidFill>
                        <a:effectLst>
                          <a:outerShdw blurRad="38100" dist="38100" dir="2700000" algn="tl" rotWithShape="0">
                            <a:srgbClr val="000000">
                              <a:alpha val="40000"/>
                            </a:srgbClr>
                          </a:outerShdw>
                        </a:effectLst>
                        <a:latin typeface="HY견고딕"/>
                        <a:ea typeface="HY견고딕"/>
                      </a:endParaRPr>
                    </a:p>
                  </a:txBody>
                  <a:tcPr marL="99050" marR="99050" marT="45716" marB="45716" horzOverflow="overflow">
                    <a:lnL w="25400" cap="flat" cmpd="sng" algn="ctr">
                      <a:solidFill>
                        <a:prstClr val="black"/>
                      </a:solidFill>
                      <a:prstDash val="solid"/>
                      <a:round/>
                    </a:lnL>
                    <a:lnR w="25400" cap="flat" cmpd="sng" algn="ctr">
                      <a:solidFill>
                        <a:prstClr val="black"/>
                      </a:solidFill>
                      <a:prstDash val="solid"/>
                      <a:round/>
                    </a:lnR>
                    <a:lnB w="25400" cap="flat" cmpd="sng" algn="ctr">
                      <a:solidFill>
                        <a:prstClr val="black"/>
                      </a:solidFill>
                      <a:prstDash val="solid"/>
                      <a:round/>
                    </a:lnB>
                  </a:tcPr>
                </a:tc>
                <a:tc h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 h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 h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</a:tr>
            </a:tbl>
          </a:graphicData>
        </a:graphic>
      </p:graphicFrame>
      <p:sp>
        <p:nvSpPr>
          <p:cNvPr id="2054" name="Rectangle 6"/>
          <p:cNvSpPr>
            <a:spLocks noChangeArrowheads="1"/>
          </p:cNvSpPr>
          <p:nvPr/>
        </p:nvSpPr>
        <p:spPr>
          <a:xfrm>
            <a:off x="9721269" y="-2232"/>
            <a:ext cx="184731" cy="461665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none" lIns="91440" tIns="45720" rIns="91440" bIns="45720" anchor="ctr" anchorCtr="0">
            <a:spAutoFit/>
          </a:bodyPr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2056" name="Rectangle 8"/>
          <p:cNvSpPr>
            <a:spLocks noChangeArrowheads="1"/>
          </p:cNvSpPr>
          <p:nvPr/>
        </p:nvSpPr>
        <p:spPr>
          <a:xfrm>
            <a:off x="9721269" y="-2232"/>
            <a:ext cx="184731" cy="461665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none" lIns="91440" tIns="45720" rIns="91440" bIns="45720" anchor="ctr" anchorCtr="0">
            <a:spAutoFit/>
          </a:bodyPr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>
          <a:xfrm>
            <a:off x="9721269" y="-2232"/>
            <a:ext cx="184731" cy="461665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none" lIns="91440" tIns="45720" rIns="91440" bIns="45720" anchor="ctr" anchorCtr="0">
            <a:spAutoFit/>
          </a:bodyPr>
          <a:lstStyle/>
          <a:p>
            <a:pPr lvl="0">
              <a:defRPr lang="ko-KR" altLang="en-US"/>
            </a:pPr>
            <a:endParaRPr lang="ko-KR" altLang="en-US"/>
          </a:p>
        </p:txBody>
      </p:sp>
      <p:pic>
        <p:nvPicPr>
          <p:cNvPr id="2060" name="그림 2059"/>
          <p:cNvPicPr/>
          <p:nvPr/>
        </p:nvPicPr>
        <p:blipFill rotWithShape="1">
          <a:blip r:embed="rId2"/>
          <a:stretch>
            <a:fillRect/>
          </a:stretch>
        </p:blipFill>
        <p:spPr>
          <a:xfrm>
            <a:off x="3851920" y="44624"/>
            <a:ext cx="6048672" cy="2060848"/>
          </a:xfrm>
          <a:prstGeom prst="rect">
            <a:avLst/>
          </a:prstGeom>
          <a:effectLst>
            <a:softEdge rad="254000"/>
          </a:effectLst>
        </p:spPr>
      </p:pic>
      <p:sp>
        <p:nvSpPr>
          <p:cNvPr id="8" name="Text Box 2"/>
          <p:cNvSpPr txBox="1">
            <a:spLocks noChangeArrowheads="1"/>
          </p:cNvSpPr>
          <p:nvPr/>
        </p:nvSpPr>
        <p:spPr>
          <a:xfrm>
            <a:off x="107504" y="332656"/>
            <a:ext cx="3888431" cy="1186732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lIns="91431" tIns="45716" rIns="91431" bIns="45716">
            <a:spAutoFit/>
          </a:bodyPr>
          <a:lstStyle/>
          <a:p>
            <a:pPr algn="ctr">
              <a:defRPr lang="ko-KR"/>
            </a:pPr>
            <a:r>
              <a:rPr xmlns:mc="http://schemas.openxmlformats.org/markup-compatibility/2006" xmlns:hp="http://schemas.haansoft.com/office/presentation/8.0" lang="ko-KR" altLang="en-US" sz="3600" b="1" mc:Ignorable="hp" hp:hslEmbossed="0">
                <a:solidFill>
                  <a:schemeClr val="tx1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양재참숯체B"/>
                <a:ea typeface="양재참숯체B"/>
              </a:rPr>
              <a:t>7</a:t>
            </a:r>
            <a:r>
              <a:rPr xmlns:mc="http://schemas.openxmlformats.org/markup-compatibility/2006" xmlns:hp="http://schemas.haansoft.com/office/presentation/8.0" lang="ko-KR" sz="3600" b="1" spc="-149" mc:Ignorable="hp" hp:hslEmbossed="0">
                <a:solidFill>
                  <a:schemeClr val="tx1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양재참숯체B"/>
                <a:ea typeface="양재참숯체B"/>
              </a:rPr>
              <a:t>월</a:t>
            </a:r>
            <a:r>
              <a:rPr xmlns:mc="http://schemas.openxmlformats.org/markup-compatibility/2006" xmlns:hp="http://schemas.haansoft.com/office/presentation/8.0" lang="ko-KR" altLang="en-US" sz="3600" b="1" spc="-149" mc:Ignorable="hp" hp:hslEmbossed="0">
                <a:solidFill>
                  <a:schemeClr val="tx1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양재참숯체B"/>
                <a:ea typeface="양재참숯체B"/>
              </a:rPr>
              <a:t>  환자 건강증진 </a:t>
            </a:r>
            <a:endParaRPr xmlns:mc="http://schemas.openxmlformats.org/markup-compatibility/2006" xmlns:hp="http://schemas.haansoft.com/office/presentation/8.0" lang="ko-KR" altLang="en-US" sz="3600" b="1" spc="-149" mc:Ignorable="hp" hp:hslEmbossed="0">
              <a:solidFill>
                <a:schemeClr val="tx1"/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양재참숯체B"/>
              <a:ea typeface="양재참숯체B"/>
            </a:endParaRPr>
          </a:p>
          <a:p>
            <a:pPr algn="ctr">
              <a:defRPr lang="ko-KR"/>
            </a:pPr>
            <a:r>
              <a:rPr xmlns:mc="http://schemas.openxmlformats.org/markup-compatibility/2006" xmlns:hp="http://schemas.haansoft.com/office/presentation/8.0" lang="ko-KR" altLang="en-US" sz="3600" b="1" spc="-149" mc:Ignorable="hp" hp:hslEmbossed="0">
                <a:solidFill>
                  <a:schemeClr val="tx1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양재참숯체B"/>
                <a:ea typeface="양재참숯체B"/>
              </a:rPr>
              <a:t>  프로그램</a:t>
            </a:r>
            <a:r>
              <a:rPr xmlns:mc="http://schemas.openxmlformats.org/markup-compatibility/2006" xmlns:hp="http://schemas.haansoft.com/office/presentation/8.0" lang="ko-KR" altLang="ko-KR" sz="3600" b="1" spc="-149" mc:Ignorable="hp" hp:hslEmbossed="0">
                <a:solidFill>
                  <a:schemeClr val="tx1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양재참숯체B"/>
                <a:ea typeface="양재참숯체B"/>
              </a:rPr>
              <a:t>  </a:t>
            </a:r>
            <a:endParaRPr xmlns:mc="http://schemas.openxmlformats.org/markup-compatibility/2006" xmlns:hp="http://schemas.haansoft.com/office/presentation/8.0" lang="ko-KR" altLang="ko-KR" sz="3600" b="1" spc="-149" mc:Ignorable="hp" hp:hslEmbossed="0">
              <a:solidFill>
                <a:schemeClr val="tx1"/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양재참숯체B"/>
              <a:ea typeface="양재참숯체B"/>
            </a:endParaRPr>
          </a:p>
        </p:txBody>
      </p:sp>
    </p:spTree>
  </p:cSld>
  <p:clrMapOvr>
    <a:masterClrMapping/>
  </p:clrMapOvr>
</p:sld>
</file>

<file path=ppt/slides/slide2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Pr shadeToTitle="0">
        <a:noFill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8" name="그림 1057"/>
          <p:cNvPicPr/>
          <p:nvPr/>
        </p:nvPicPr>
        <p:blipFill rotWithShape="1">
          <a:blip r:embed="rId2"/>
          <a:stretch>
            <a:fillRect/>
          </a:stretch>
        </p:blipFill>
        <p:spPr>
          <a:xfrm>
            <a:off x="3851920" y="-130696"/>
            <a:ext cx="6120680" cy="2407568"/>
          </a:xfrm>
          <a:prstGeom prst="rect">
            <a:avLst/>
          </a:prstGeom>
          <a:effectLst>
            <a:softEdge rad="381000"/>
          </a:effectLst>
        </p:spPr>
      </p:pic>
      <p:sp>
        <p:nvSpPr>
          <p:cNvPr id="8" name="Text Box 2"/>
          <p:cNvSpPr txBox="1">
            <a:spLocks noChangeArrowheads="1"/>
          </p:cNvSpPr>
          <p:nvPr/>
        </p:nvSpPr>
        <p:spPr>
          <a:xfrm>
            <a:off x="0" y="260648"/>
            <a:ext cx="4355976" cy="1309068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lIns="91431" tIns="45716" rIns="91431" bIns="45716">
            <a:spAutoFit/>
          </a:bodyPr>
          <a:lstStyle/>
          <a:p>
            <a:pPr algn="l">
              <a:defRPr lang="ko-KR"/>
            </a:pPr>
            <a:r>
              <a:rPr xmlns:mc="http://schemas.openxmlformats.org/markup-compatibility/2006" xmlns:hp="http://schemas.haansoft.com/office/presentation/8.0" lang="ko-KR" altLang="en-US" sz="4000" b="1" mc:Ignorable="hp" hp:hslEmbossed="0"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양재참숯체B"/>
                <a:ea typeface="양재참숯체B"/>
              </a:rPr>
              <a:t> 7</a:t>
            </a:r>
            <a:r>
              <a:rPr xmlns:mc="http://schemas.openxmlformats.org/markup-compatibility/2006" xmlns:hp="http://schemas.haansoft.com/office/presentation/8.0" lang="ko-KR" sz="4000" b="1" mc:Ignorable="hp" hp:hslEmbossed="0"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양재참숯체B"/>
                <a:ea typeface="양재참숯체B"/>
              </a:rPr>
              <a:t>월</a:t>
            </a:r>
            <a:r>
              <a:rPr xmlns:mc="http://schemas.openxmlformats.org/markup-compatibility/2006" xmlns:hp="http://schemas.haansoft.com/office/presentation/8.0" lang="ko-KR" altLang="en-US" sz="4000" b="1" mc:Ignorable="hp" hp:hslEmbossed="0"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양재참숯체B"/>
                <a:ea typeface="양재참숯체B"/>
              </a:rPr>
              <a:t> 직원교육</a:t>
            </a:r>
            <a:endParaRPr xmlns:mc="http://schemas.openxmlformats.org/markup-compatibility/2006" xmlns:hp="http://schemas.haansoft.com/office/presentation/8.0" lang="ko-KR" altLang="en-US" sz="4000" b="1" mc:Ignorable="hp" hp:hslEmbossed="0"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양재참숯체B"/>
              <a:ea typeface="양재참숯체B"/>
            </a:endParaRPr>
          </a:p>
          <a:p>
            <a:pPr algn="ctr">
              <a:defRPr lang="ko-KR"/>
            </a:pPr>
            <a:r>
              <a:rPr xmlns:mc="http://schemas.openxmlformats.org/markup-compatibility/2006" xmlns:hp="http://schemas.haansoft.com/office/presentation/8.0" lang="ko-KR" altLang="en-US" sz="4000" b="1" mc:Ignorable="hp" hp:hslEmbossed="0"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양재참숯체B"/>
                <a:ea typeface="양재참숯체B"/>
              </a:rPr>
              <a:t>       프로그램</a:t>
            </a:r>
            <a:r>
              <a:rPr xmlns:mc="http://schemas.openxmlformats.org/markup-compatibility/2006" xmlns:hp="http://schemas.haansoft.com/office/presentation/8.0" lang="ko-KR" altLang="ko-KR" sz="4000" b="1" mc:Ignorable="hp" hp:hslEmbossed="0"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양재참숯체B"/>
                <a:ea typeface="양재참숯체B"/>
              </a:rPr>
              <a:t>  </a:t>
            </a:r>
            <a:endParaRPr xmlns:mc="http://schemas.openxmlformats.org/markup-compatibility/2006" xmlns:hp="http://schemas.haansoft.com/office/presentation/8.0" lang="ko-KR" altLang="ko-KR" sz="4000" b="1" mc:Ignorable="hp" hp:hslEmbossed="0"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양재참숯체B"/>
              <a:ea typeface="양재참숯체B"/>
            </a:endParaRPr>
          </a:p>
        </p:txBody>
      </p:sp>
      <p:graphicFrame>
        <p:nvGraphicFramePr>
          <p:cNvPr id="6" name="Group 494"/>
          <p:cNvGraphicFramePr>
            <a:graphicFrameLocks noGrp="1"/>
          </p:cNvGraphicFramePr>
          <p:nvPr/>
        </p:nvGraphicFramePr>
        <p:xfrm>
          <a:off x="467544" y="2183709"/>
          <a:ext cx="8928991" cy="4485651"/>
        </p:xfrm>
        <a:graphic>
          <a:graphicData uri="http://schemas.openxmlformats.org/drawingml/2006/table">
            <a:tbl>
              <a:tblPr firstRow="1" bandRow="1"/>
              <a:tblGrid>
                <a:gridCol w="685104"/>
                <a:gridCol w="2685223"/>
                <a:gridCol w="1576827"/>
                <a:gridCol w="3981837"/>
              </a:tblGrid>
              <a:tr h="360040">
                <a:tc>
                  <a:txBody>
                    <a:bodyPr vert="horz" lIns="99050" tIns="45716" rIns="99050" bIns="45716" anchor="ctr" anchorCtr="0">
                      <a:noAutofit/>
                    </a:bodyPr>
                    <a:p>
                      <a:pPr lvl="0">
                        <a:defRPr lang="ko-KR" altLang="en-US"/>
                      </a:pPr>
                      <a:r>
                        <a:rPr lang="ko-KR" altLang="en-US" b="1" spc="-166">
                          <a:latin typeface="한컴 소망 M"/>
                          <a:ea typeface="한컴 소망 M"/>
                        </a:rPr>
                        <a:t>구분</a:t>
                      </a:r>
                      <a:endParaRPr lang="ko-KR" altLang="en-US" b="1" spc="-166">
                        <a:latin typeface="한컴 소망 M"/>
                        <a:ea typeface="한컴 소망 M"/>
                      </a:endParaRPr>
                    </a:p>
                  </a:txBody>
                  <a:tcPr marL="99050" marR="99050" marT="45716" marB="45716" anchor="ctr" horzOverflow="overflow">
                    <a:lnL w="25400" cap="flat" cmpd="sng" algn="ctr">
                      <a:solidFill>
                        <a:prstClr val="black"/>
                      </a:solidFill>
                      <a:prstDash val="solid"/>
                      <a:round/>
                    </a:lnL>
                    <a:lnT w="25400" cap="flat" cmpd="sng" algn="ctr">
                      <a:solidFill>
                        <a:prstClr val="black"/>
                      </a:solidFill>
                      <a:prstDash val="solid"/>
                      <a:round/>
                    </a:lnT>
                  </a:tcPr>
                </a:tc>
                <a:tc>
                  <a:txBody>
                    <a:bodyPr vert="horz" lIns="99050" tIns="45716" rIns="99050" bIns="45716" anchor="ctr" anchorCtr="0">
                      <a:noAutofit/>
                    </a:bodyPr>
                    <a:p>
                      <a:pPr marL="0" lvl="0" indent="0" algn="ctr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mn-ea"/>
                        <a:buNone/>
                        <a:defRPr lang="ko-KR" altLang="en-US"/>
                      </a:pPr>
                      <a:r>
                        <a:rPr lang="ko-KR" b="1" i="0">
                          <a:solidFill>
                            <a:schemeClr val="tx1"/>
                          </a:solidFill>
                          <a:latin typeface="한컴 소망 M"/>
                          <a:ea typeface="한컴 소망 M"/>
                        </a:rPr>
                        <a:t>일</a:t>
                      </a:r>
                      <a:r>
                        <a:rPr lang="en-US" altLang="ko-KR" b="1" i="0">
                          <a:solidFill>
                            <a:schemeClr val="tx1"/>
                          </a:solidFill>
                          <a:latin typeface="한컴 소망 M"/>
                          <a:ea typeface="한컴 소망 M"/>
                        </a:rPr>
                        <a:t>  </a:t>
                      </a:r>
                      <a:r>
                        <a:rPr lang="ko-KR" b="1" i="0">
                          <a:solidFill>
                            <a:schemeClr val="tx1"/>
                          </a:solidFill>
                          <a:latin typeface="한컴 소망 M"/>
                          <a:ea typeface="한컴 소망 M"/>
                        </a:rPr>
                        <a:t>시</a:t>
                      </a:r>
                      <a:endParaRPr lang="ko-KR" altLang="ko-KR" b="1" i="0">
                        <a:solidFill>
                          <a:schemeClr val="tx1"/>
                        </a:solidFill>
                        <a:latin typeface="한컴 소망 M"/>
                        <a:ea typeface="한컴 소망 M"/>
                      </a:endParaRPr>
                    </a:p>
                  </a:txBody>
                  <a:tcPr marL="99050" marR="99050" marT="45716" marB="45716" anchor="ctr" horzOverflow="overflow">
                    <a:lnT w="25400" cap="flat" cmpd="sng" algn="ctr">
                      <a:solidFill>
                        <a:prstClr val="black"/>
                      </a:solidFill>
                      <a:prstDash val="solid"/>
                      <a:round/>
                    </a:lnT>
                  </a:tcPr>
                </a:tc>
                <a:tc>
                  <a:txBody>
                    <a:bodyPr vert="horz" lIns="99050" tIns="45716" rIns="99050" bIns="45716" anchor="ctr" anchorCtr="0">
                      <a:noAutofit/>
                    </a:bodyPr>
                    <a:p>
                      <a:pPr marL="0" lvl="0" indent="0" algn="ctr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mn-ea"/>
                        <a:buNone/>
                        <a:defRPr lang="ko-KR" altLang="en-US"/>
                      </a:pPr>
                      <a:r>
                        <a:rPr lang="ko-KR" b="1" i="0">
                          <a:solidFill>
                            <a:schemeClr val="tx1"/>
                          </a:solidFill>
                          <a:latin typeface="한컴 소망 M"/>
                          <a:ea typeface="한컴 소망 M"/>
                        </a:rPr>
                        <a:t>장소</a:t>
                      </a:r>
                      <a:endParaRPr lang="ko-KR" b="1" i="0">
                        <a:solidFill>
                          <a:schemeClr val="tx1"/>
                        </a:solidFill>
                        <a:latin typeface="한컴 소망 M"/>
                        <a:ea typeface="한컴 소망 M"/>
                      </a:endParaRPr>
                    </a:p>
                  </a:txBody>
                  <a:tcPr marL="99050" marR="99050" marT="45716" marB="45716" anchor="ctr" horzOverflow="overflow">
                    <a:lnT w="25400" cap="flat" cmpd="sng" algn="ctr">
                      <a:solidFill>
                        <a:prstClr val="black"/>
                      </a:solidFill>
                      <a:prstDash val="solid"/>
                      <a:round/>
                    </a:lnT>
                  </a:tcPr>
                </a:tc>
                <a:tc>
                  <a:txBody>
                    <a:bodyPr vert="horz" lIns="99050" tIns="45716" rIns="99050" bIns="45716" anchor="ctr" anchorCtr="0">
                      <a:noAutofit/>
                    </a:bodyPr>
                    <a:p>
                      <a:pPr marL="0" lvl="0" indent="0" algn="ctr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mn-ea"/>
                        <a:buNone/>
                        <a:defRPr lang="ko-KR" altLang="en-US"/>
                      </a:pPr>
                      <a:r>
                        <a:rPr lang="ko-KR" b="1" i="0">
                          <a:solidFill>
                            <a:schemeClr val="tx1"/>
                          </a:solidFill>
                          <a:latin typeface="한컴 소망 M"/>
                          <a:ea typeface="한컴 소망 M"/>
                        </a:rPr>
                        <a:t>교육</a:t>
                      </a:r>
                      <a:r>
                        <a:rPr lang="en-US" altLang="ko-KR" b="1" i="0">
                          <a:solidFill>
                            <a:schemeClr val="tx1"/>
                          </a:solidFill>
                          <a:latin typeface="한컴 소망 M"/>
                          <a:ea typeface="한컴 소망 M"/>
                        </a:rPr>
                        <a:t>(</a:t>
                      </a:r>
                      <a:r>
                        <a:rPr lang="ko-KR" b="1" i="0">
                          <a:solidFill>
                            <a:schemeClr val="tx1"/>
                          </a:solidFill>
                          <a:latin typeface="한컴 소망 M"/>
                          <a:ea typeface="한컴 소망 M"/>
                        </a:rPr>
                        <a:t>행사</a:t>
                      </a:r>
                      <a:r>
                        <a:rPr lang="en-US" altLang="ko-KR" b="1" i="0">
                          <a:solidFill>
                            <a:schemeClr val="tx1"/>
                          </a:solidFill>
                          <a:latin typeface="한컴 소망 M"/>
                          <a:ea typeface="한컴 소망 M"/>
                        </a:rPr>
                        <a:t>)</a:t>
                      </a:r>
                      <a:r>
                        <a:rPr lang="ko-KR" b="1" i="0">
                          <a:solidFill>
                            <a:schemeClr val="tx1"/>
                          </a:solidFill>
                          <a:latin typeface="한컴 소망 M"/>
                          <a:ea typeface="한컴 소망 M"/>
                        </a:rPr>
                        <a:t>명</a:t>
                      </a:r>
                      <a:endParaRPr lang="ko-KR" b="1" i="0">
                        <a:solidFill>
                          <a:schemeClr val="tx1"/>
                        </a:solidFill>
                        <a:latin typeface="한컴 소망 M"/>
                        <a:ea typeface="한컴 소망 M"/>
                      </a:endParaRPr>
                    </a:p>
                  </a:txBody>
                  <a:tcPr marL="99050" marR="99050" marT="45716" marB="45716" anchor="ctr" horzOverflow="overflow">
                    <a:lnR w="25400" cap="flat" cmpd="sng" algn="ctr">
                      <a:solidFill>
                        <a:prstClr val="black"/>
                      </a:solidFill>
                      <a:prstDash val="solid"/>
                      <a:round/>
                    </a:lnR>
                    <a:lnT w="25400" cap="flat" cmpd="sng" algn="ctr">
                      <a:solidFill>
                        <a:prstClr val="black"/>
                      </a:solidFill>
                      <a:prstDash val="solid"/>
                      <a:round/>
                    </a:lnT>
                  </a:tcPr>
                </a:tc>
              </a:tr>
              <a:tr h="377034">
                <a:tc rowSpan="10">
                  <a:txBody>
                    <a:bodyPr vert="horz" lIns="99050" tIns="45716" rIns="99050" bIns="45716" anchor="ctr" anchorCtr="0">
                      <a:noAutofit/>
                    </a:bodyPr>
                    <a:p>
                      <a:pPr algn="ctr">
                        <a:defRPr lang="ko-KR" altLang="en-US"/>
                      </a:pPr>
                      <a:r>
                        <a:rPr lang="ko-KR" altLang="en-US" sz="1600" b="1">
                          <a:latin typeface="한컴 소망 M"/>
                          <a:ea typeface="한컴 소망 M"/>
                        </a:rPr>
                        <a:t>직</a:t>
                      </a:r>
                      <a:endParaRPr lang="ko-KR" altLang="en-US" sz="1600" b="1">
                        <a:latin typeface="한컴 소망 M"/>
                        <a:ea typeface="한컴 소망 M"/>
                      </a:endParaRPr>
                    </a:p>
                    <a:p>
                      <a:pPr algn="ctr">
                        <a:defRPr lang="ko-KR" altLang="en-US"/>
                      </a:pPr>
                      <a:endParaRPr lang="en-US" altLang="ko-KR" sz="1600" b="1">
                        <a:latin typeface="한컴 소망 M"/>
                        <a:ea typeface="한컴 소망 M"/>
                      </a:endParaRPr>
                    </a:p>
                    <a:p>
                      <a:pPr lvl="0">
                        <a:defRPr lang="ko-KR" altLang="en-US"/>
                      </a:pPr>
                      <a:endParaRPr lang="en-US" altLang="ko-KR" sz="1600" b="1">
                        <a:latin typeface="한컴 소망 M"/>
                        <a:ea typeface="한컴 소망 M"/>
                      </a:endParaRPr>
                    </a:p>
                    <a:p>
                      <a:pPr lvl="0">
                        <a:defRPr lang="ko-KR" altLang="en-US"/>
                      </a:pPr>
                      <a:endParaRPr lang="en-US" altLang="ko-KR" sz="1600" b="1">
                        <a:latin typeface="한컴 소망 M"/>
                        <a:ea typeface="한컴 소망 M"/>
                      </a:endParaRPr>
                    </a:p>
                    <a:p>
                      <a:pPr algn="ctr">
                        <a:defRPr lang="ko-KR" altLang="en-US"/>
                      </a:pPr>
                      <a:r>
                        <a:rPr lang="ko-KR" altLang="en-US" sz="1600" b="1">
                          <a:latin typeface="한컴 소망 M"/>
                          <a:ea typeface="한컴 소망 M"/>
                        </a:rPr>
                        <a:t>원</a:t>
                      </a:r>
                      <a:endParaRPr lang="ko-KR" altLang="en-US" sz="1600" b="1">
                        <a:latin typeface="한컴 소망 M"/>
                        <a:ea typeface="한컴 소망 M"/>
                      </a:endParaRPr>
                    </a:p>
                  </a:txBody>
                  <a:tcPr marL="99050" marR="99050" marT="45716" marB="45716" anchor="ctr" horzOverflow="overflow">
                    <a:lnL w="25400" cap="flat" cmpd="sng" algn="ctr">
                      <a:solidFill>
                        <a:prstClr val="black"/>
                      </a:solidFill>
                      <a:prstDash val="solid"/>
                      <a:round/>
                    </a:lnL>
                  </a:tcPr>
                </a:tc>
                <a:tc>
                  <a:txBody>
                    <a:bodyPr vert="horz" lIns="99050" tIns="45716" rIns="99050" bIns="45716" anchor="ctr" anchorCtr="0">
                      <a:noAutofit/>
                    </a:bodyPr>
                    <a:p>
                      <a:pPr algn="ctr">
                        <a:defRPr lang="ko-KR" altLang="en-US"/>
                      </a:pPr>
                      <a:r>
                        <a:rPr lang="ko-KR" altLang="en-US" sz="1800" b="1">
                          <a:latin typeface="HY견고딕"/>
                          <a:ea typeface="HY견고딕"/>
                        </a:rPr>
                        <a:t>7.10(목) 15:00</a:t>
                      </a:r>
                      <a:endParaRPr lang="ko-KR" altLang="en-US" sz="1800" b="1">
                        <a:latin typeface="HY견고딕"/>
                        <a:ea typeface="HY견고딕"/>
                      </a:endParaRPr>
                    </a:p>
                  </a:txBody>
                  <a:tcPr marL="99050" marR="99050" marT="45716" marB="45716" anchor="ctr" horzOverflow="overflow"/>
                </a:tc>
                <a:tc>
                  <a:txBody>
                    <a:bodyPr vert="horz" lIns="99050" tIns="45716" rIns="99050" bIns="45716" anchor="ctr" anchorCtr="0">
                      <a:noAutofit/>
                    </a:bodyPr>
                    <a:p>
                      <a:pPr algn="ctr">
                        <a:defRPr lang="ko-KR" altLang="en-US"/>
                      </a:pPr>
                      <a:r>
                        <a:rPr lang="ko-KR" altLang="en-US" sz="1800" b="1">
                          <a:latin typeface="HY견고딕"/>
                          <a:ea typeface="HY견고딕"/>
                        </a:rPr>
                        <a:t>34병동</a:t>
                      </a:r>
                      <a:endParaRPr lang="ko-KR" altLang="en-US" sz="1800" b="1">
                        <a:latin typeface="HY견고딕"/>
                        <a:ea typeface="HY견고딕"/>
                      </a:endParaRPr>
                    </a:p>
                  </a:txBody>
                  <a:tcPr marL="99050" marR="99050" marT="45716" marB="45716" anchor="ctr" horzOverflow="overflow"/>
                </a:tc>
                <a:tc>
                  <a:txBody>
                    <a:bodyPr vert="horz" lIns="99050" tIns="45716" rIns="99050" bIns="45716" anchor="ctr" anchorCtr="0">
                      <a:noAutofit/>
                    </a:bodyPr>
                    <a:p>
                      <a:pPr lvl="0" algn="l">
                        <a:defRPr lang="ko-KR" altLang="en-US"/>
                      </a:pPr>
                      <a:r>
                        <a:rPr lang="ko-KR" altLang="en-US" sz="1800" b="1">
                          <a:latin typeface="HY견고딕"/>
                          <a:ea typeface="HY견고딕"/>
                        </a:rPr>
                        <a:t>검사관련 간호 행위</a:t>
                      </a:r>
                      <a:endParaRPr lang="ko-KR" altLang="en-US" sz="1800" b="1">
                        <a:latin typeface="HY견고딕"/>
                        <a:ea typeface="HY견고딕"/>
                      </a:endParaRPr>
                    </a:p>
                  </a:txBody>
                  <a:tcPr marL="99050" marR="99050" marT="45716" marB="45716" anchor="ctr" horzOverflow="overflow">
                    <a:lnR w="25400" cap="flat" cmpd="sng" algn="ctr">
                      <a:solidFill>
                        <a:prstClr val="black"/>
                      </a:solidFill>
                      <a:prstDash val="solid"/>
                      <a:round/>
                    </a:lnR>
                  </a:tcPr>
                </a:tc>
              </a:tr>
              <a:tr h="345987">
                <a:tc vMerge="1">
                  <a:txBody>
                    <a:bodyPr wrap="square">
                      <a:spAutoFit/>
                    </a:bodyPr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>
                  <a:txBody>
                    <a:bodyPr vert="horz" lIns="99050" tIns="45716" rIns="99050" bIns="45716" anchor="ctr" anchorCtr="0">
                      <a:noAutofit/>
                    </a:bodyPr>
                    <a:p>
                      <a:pPr algn="ctr">
                        <a:defRPr lang="ko-KR" altLang="en-US"/>
                      </a:pPr>
                      <a:r>
                        <a:rPr lang="ko-KR" altLang="en-US" sz="1800" b="1">
                          <a:latin typeface="HY견고딕"/>
                          <a:ea typeface="HY견고딕"/>
                        </a:rPr>
                        <a:t>7.15(화) 15:00</a:t>
                      </a:r>
                      <a:endParaRPr lang="ko-KR" altLang="en-US" sz="1800" b="1">
                        <a:latin typeface="HY견고딕"/>
                        <a:ea typeface="HY견고딕"/>
                      </a:endParaRPr>
                    </a:p>
                  </a:txBody>
                  <a:tcPr marL="99050" marR="99050" marT="45716" marB="45716" anchor="ctr" horzOverflow="overflow"/>
                </a:tc>
                <a:tc>
                  <a:txBody>
                    <a:bodyPr vert="horz" lIns="99050" tIns="45716" rIns="99050" bIns="45716" anchor="ctr" anchorCtr="0">
                      <a:noAutofit/>
                    </a:bodyPr>
                    <a:p>
                      <a:pPr algn="ctr">
                        <a:defRPr lang="ko-KR" altLang="en-US"/>
                      </a:pPr>
                      <a:r>
                        <a:rPr lang="ko-KR" altLang="en-US" sz="1800" b="1">
                          <a:latin typeface="HY견고딕"/>
                          <a:ea typeface="HY견고딕"/>
                        </a:rPr>
                        <a:t>15병동</a:t>
                      </a:r>
                      <a:endParaRPr lang="ko-KR" altLang="en-US" sz="1800" b="1">
                        <a:latin typeface="HY견고딕"/>
                        <a:ea typeface="HY견고딕"/>
                      </a:endParaRPr>
                    </a:p>
                  </a:txBody>
                  <a:tcPr marL="99050" marR="99050" marT="45716" marB="45716" anchor="ctr" horzOverflow="overflow"/>
                </a:tc>
                <a:tc>
                  <a:txBody>
                    <a:bodyPr vert="horz" lIns="99050" tIns="45716" rIns="99050" bIns="45716" anchor="ctr" anchorCtr="0">
                      <a:noAutofit/>
                    </a:bodyPr>
                    <a:p>
                      <a:pPr lvl="0" algn="l">
                        <a:defRPr lang="ko-KR" altLang="en-US"/>
                      </a:pPr>
                      <a:r>
                        <a:rPr lang="en-US" altLang="ko-KR" sz="1800" b="1">
                          <a:latin typeface="HY견고딕"/>
                          <a:ea typeface="HY견고딕"/>
                        </a:rPr>
                        <a:t>CPR</a:t>
                      </a:r>
                      <a:r>
                        <a:rPr lang="ko-KR" altLang="en-US" sz="1800" b="1">
                          <a:latin typeface="HY견고딕"/>
                          <a:ea typeface="HY견고딕"/>
                        </a:rPr>
                        <a:t> 및 응급환자 간호</a:t>
                      </a:r>
                      <a:endParaRPr lang="ko-KR" altLang="en-US" sz="1800" b="1">
                        <a:latin typeface="HY견고딕"/>
                        <a:ea typeface="HY견고딕"/>
                      </a:endParaRPr>
                    </a:p>
                  </a:txBody>
                  <a:tcPr marL="99050" marR="99050" marT="45716" marB="45716" anchor="ctr" horzOverflow="overflow">
                    <a:lnR w="25400" cap="flat" cmpd="sng" algn="ctr">
                      <a:solidFill>
                        <a:prstClr val="black"/>
                      </a:solidFill>
                      <a:prstDash val="solid"/>
                      <a:round/>
                    </a:lnR>
                  </a:tcPr>
                </a:tc>
              </a:tr>
              <a:tr h="338370">
                <a:tc v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>
                  <a:txBody>
                    <a:bodyPr vert="horz" lIns="99050" tIns="45716" rIns="99050" bIns="45716" anchor="ctr" anchorCtr="0">
                      <a:noAutofit/>
                    </a:bodyPr>
                    <a:p>
                      <a:pPr algn="ctr">
                        <a:defRPr lang="ko-KR" altLang="en-US"/>
                      </a:pPr>
                      <a:r>
                        <a:rPr lang="ko-KR" altLang="en-US" sz="1800" b="1">
                          <a:latin typeface="HY견고딕"/>
                          <a:ea typeface="HY견고딕"/>
                        </a:rPr>
                        <a:t>7.16(수) 15:00</a:t>
                      </a:r>
                      <a:endParaRPr lang="ko-KR" altLang="en-US" sz="1800" b="1">
                        <a:latin typeface="HY견고딕"/>
                        <a:ea typeface="HY견고딕"/>
                      </a:endParaRPr>
                    </a:p>
                  </a:txBody>
                  <a:tcPr marL="99050" marR="99050" marT="45716" marB="45716" anchor="ctr" horzOverflow="overflow"/>
                </a:tc>
                <a:tc>
                  <a:txBody>
                    <a:bodyPr vert="horz" lIns="99050" tIns="45716" rIns="99050" bIns="45716" anchor="ctr" anchorCtr="0">
                      <a:noAutofit/>
                    </a:bodyPr>
                    <a:p>
                      <a:pPr algn="ctr">
                        <a:defRPr lang="ko-KR" altLang="en-US"/>
                      </a:pPr>
                      <a:r>
                        <a:rPr lang="ko-KR" altLang="en-US" sz="1800" b="1">
                          <a:latin typeface="HY견고딕"/>
                          <a:ea typeface="HY견고딕"/>
                        </a:rPr>
                        <a:t>17병동</a:t>
                      </a:r>
                      <a:endParaRPr lang="ko-KR" altLang="en-US" sz="1800" b="1">
                        <a:latin typeface="HY견고딕"/>
                        <a:ea typeface="HY견고딕"/>
                      </a:endParaRPr>
                    </a:p>
                  </a:txBody>
                  <a:tcPr marL="99050" marR="99050" marT="45716" marB="45716" anchor="ctr" horzOverflow="overflow"/>
                </a:tc>
                <a:tc>
                  <a:txBody>
                    <a:bodyPr vert="horz" lIns="99050" tIns="45716" rIns="99050" bIns="45716" anchor="ctr" anchorCtr="0">
                      <a:noAutofit/>
                    </a:bodyPr>
                    <a:p>
                      <a:pPr lvl="0" algn="l">
                        <a:defRPr lang="ko-KR" altLang="en-US"/>
                      </a:pPr>
                      <a:r>
                        <a:rPr lang="ko-KR" altLang="en-US" sz="1800" b="1">
                          <a:latin typeface="HY견고딕"/>
                          <a:ea typeface="HY견고딕"/>
                        </a:rPr>
                        <a:t>억제성 폐질환 환자 간호</a:t>
                      </a:r>
                      <a:endParaRPr lang="ko-KR" altLang="en-US" sz="1800" b="1">
                        <a:latin typeface="HY견고딕"/>
                        <a:ea typeface="HY견고딕"/>
                      </a:endParaRPr>
                    </a:p>
                  </a:txBody>
                  <a:tcPr marL="99050" marR="99050" marT="45716" marB="45716" anchor="ctr" horzOverflow="overflow">
                    <a:lnR w="25400" cap="flat" cmpd="sng" algn="ctr">
                      <a:solidFill>
                        <a:prstClr val="black"/>
                      </a:solidFill>
                      <a:prstDash val="solid"/>
                      <a:round/>
                    </a:lnR>
                  </a:tcPr>
                </a:tc>
              </a:tr>
              <a:tr h="216023">
                <a:tc vMerge="1">
                  <a:txBody>
                    <a:bodyPr wrap="square">
                      <a:spAutoFit/>
                    </a:bodyPr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>
                  <a:txBody>
                    <a:bodyPr vert="horz" lIns="99050" tIns="45716" rIns="99050" bIns="45716" anchor="ctr" anchorCtr="0">
                      <a:noAutofit/>
                    </a:bodyPr>
                    <a:p>
                      <a:pPr algn="ctr">
                        <a:defRPr lang="ko-KR" altLang="en-US"/>
                      </a:pPr>
                      <a:r>
                        <a:rPr lang="ko-KR" altLang="en-US" sz="1800" b="1">
                          <a:latin typeface="HY견고딕"/>
                          <a:ea typeface="HY견고딕"/>
                        </a:rPr>
                        <a:t>              15:00</a:t>
                      </a:r>
                      <a:endParaRPr lang="ko-KR" altLang="en-US" sz="1800" b="1">
                        <a:latin typeface="HY견고딕"/>
                        <a:ea typeface="HY견고딕"/>
                      </a:endParaRPr>
                    </a:p>
                  </a:txBody>
                  <a:tcPr marL="99050" marR="99050" marT="45716" marB="45716" anchor="ctr" horzOverflow="overflow"/>
                </a:tc>
                <a:tc>
                  <a:txBody>
                    <a:bodyPr vert="horz" lIns="99050" tIns="45716" rIns="99050" bIns="45716" anchor="ctr" anchorCtr="0">
                      <a:noAutofit/>
                    </a:bodyPr>
                    <a:p>
                      <a:pPr algn="ctr">
                        <a:defRPr lang="ko-KR" altLang="en-US"/>
                      </a:pPr>
                      <a:r>
                        <a:rPr lang="ko-KR" altLang="en-US" sz="1800" b="1">
                          <a:latin typeface="HY견고딕"/>
                          <a:ea typeface="HY견고딕"/>
                        </a:rPr>
                        <a:t>53,54병동</a:t>
                      </a:r>
                      <a:endParaRPr lang="ko-KR" altLang="en-US" sz="1800" b="1">
                        <a:latin typeface="HY견고딕"/>
                        <a:ea typeface="HY견고딕"/>
                      </a:endParaRPr>
                    </a:p>
                  </a:txBody>
                  <a:tcPr marL="99050" marR="99050" marT="45716" marB="45716" anchor="ctr" horzOverflow="overflow"/>
                </a:tc>
                <a:tc>
                  <a:txBody>
                    <a:bodyPr vert="horz" lIns="99050" tIns="45716" rIns="99050" bIns="45716" anchor="ctr" anchorCtr="0">
                      <a:noAutofit/>
                    </a:bodyPr>
                    <a:p>
                      <a:pPr lvl="0" algn="l">
                        <a:defRPr lang="ko-KR" altLang="en-US"/>
                      </a:pPr>
                      <a:r>
                        <a:rPr lang="ko-KR" altLang="en-US" sz="1800" b="1">
                          <a:latin typeface="HY견고딕"/>
                          <a:ea typeface="HY견고딕"/>
                        </a:rPr>
                        <a:t>고혈압 관리</a:t>
                      </a:r>
                      <a:endParaRPr lang="ko-KR" altLang="en-US" sz="1800" b="1">
                        <a:latin typeface="HY견고딕"/>
                        <a:ea typeface="HY견고딕"/>
                      </a:endParaRPr>
                    </a:p>
                  </a:txBody>
                  <a:tcPr marL="99050" marR="99050" marT="45716" marB="45716" anchor="ctr" horzOverflow="overflow">
                    <a:lnR w="25400" cap="flat" cmpd="sng" algn="ctr">
                      <a:solidFill>
                        <a:prstClr val="black"/>
                      </a:solidFill>
                      <a:prstDash val="solid"/>
                      <a:round/>
                    </a:lnR>
                  </a:tcPr>
                </a:tc>
              </a:tr>
              <a:tr h="216023">
                <a:tc vMerge="1">
                  <a:txBody>
                    <a:bodyPr wrap="square">
                      <a:spAutoFit/>
                    </a:bodyPr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>
                  <a:txBody>
                    <a:bodyPr vert="horz" lIns="99050" tIns="45716" rIns="99050" bIns="45716" anchor="ctr" anchorCtr="0">
                      <a:noAutofit/>
                    </a:bodyPr>
                    <a:p>
                      <a:pPr algn="ctr">
                        <a:defRPr lang="ko-KR" altLang="en-US"/>
                      </a:pPr>
                      <a:r>
                        <a:rPr lang="ko-KR" altLang="en-US" sz="1800" b="1">
                          <a:latin typeface="HY견고딕"/>
                          <a:ea typeface="HY견고딕"/>
                        </a:rPr>
                        <a:t>7.17(목) 15:00</a:t>
                      </a:r>
                      <a:endParaRPr lang="ko-KR" altLang="en-US" sz="1800" b="1">
                        <a:latin typeface="HY견고딕"/>
                        <a:ea typeface="HY견고딕"/>
                      </a:endParaRPr>
                    </a:p>
                  </a:txBody>
                  <a:tcPr marL="99050" marR="99050" marT="45716" marB="45716" anchor="ctr" horzOverflow="overflow"/>
                </a:tc>
                <a:tc>
                  <a:txBody>
                    <a:bodyPr vert="horz" lIns="99050" tIns="45716" rIns="99050" bIns="45716" anchor="ctr" anchorCtr="0">
                      <a:noAutofit/>
                    </a:bodyPr>
                    <a:p>
                      <a:pPr algn="ctr">
                        <a:defRPr lang="ko-KR" altLang="en-US"/>
                      </a:pPr>
                      <a:r>
                        <a:rPr lang="ko-KR" altLang="en-US" sz="1800" b="1">
                          <a:latin typeface="HY견고딕"/>
                          <a:ea typeface="HY견고딕"/>
                        </a:rPr>
                        <a:t>대회의실</a:t>
                      </a:r>
                      <a:endParaRPr lang="ko-KR" altLang="en-US" sz="1800" b="1">
                        <a:latin typeface="HY견고딕"/>
                        <a:ea typeface="HY견고딕"/>
                      </a:endParaRPr>
                    </a:p>
                  </a:txBody>
                  <a:tcPr marL="99050" marR="99050" marT="45716" marB="45716" anchor="ctr" horzOverflow="overflow"/>
                </a:tc>
                <a:tc>
                  <a:txBody>
                    <a:bodyPr vert="horz" lIns="99050" tIns="45716" rIns="99050" bIns="45716" anchor="ctr" anchorCtr="0">
                      <a:noAutofit/>
                    </a:bodyPr>
                    <a:p>
                      <a:pPr lvl="0" algn="l">
                        <a:defRPr lang="ko-KR" altLang="en-US"/>
                      </a:pPr>
                      <a:r>
                        <a:rPr lang="ko-KR" altLang="en-US" sz="1800" b="1">
                          <a:latin typeface="HY견고딕"/>
                          <a:ea typeface="HY견고딕"/>
                        </a:rPr>
                        <a:t>결핵월례회의</a:t>
                      </a:r>
                      <a:endParaRPr lang="ko-KR" altLang="en-US" sz="1800" b="1">
                        <a:latin typeface="HY견고딕"/>
                        <a:ea typeface="HY견고딕"/>
                      </a:endParaRPr>
                    </a:p>
                  </a:txBody>
                  <a:tcPr marL="99050" marR="99050" marT="45716" marB="45716" anchor="ctr" horzOverflow="overflow">
                    <a:lnR w="25400" cap="flat" cmpd="sng" algn="ctr">
                      <a:solidFill>
                        <a:prstClr val="black"/>
                      </a:solidFill>
                      <a:prstDash val="solid"/>
                      <a:round/>
                    </a:lnR>
                  </a:tcPr>
                </a:tc>
              </a:tr>
              <a:tr h="432047">
                <a:tc v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>
                  <a:txBody>
                    <a:bodyPr vert="horz" lIns="99050" tIns="45716" rIns="99050" bIns="45716" anchor="ctr" anchorCtr="0">
                      <a:noAutofit/>
                    </a:bodyPr>
                    <a:p>
                      <a:pPr algn="ctr">
                        <a:defRPr lang="ko-KR" altLang="en-US"/>
                      </a:pPr>
                      <a:r>
                        <a:rPr lang="ko-KR" altLang="en-US" sz="1800" b="1">
                          <a:latin typeface="HY견고딕"/>
                          <a:ea typeface="HY견고딕"/>
                        </a:rPr>
                        <a:t>7.21(월) 14:30</a:t>
                      </a:r>
                      <a:endParaRPr lang="ko-KR" altLang="en-US" sz="1800" b="1">
                        <a:latin typeface="HY견고딕"/>
                        <a:ea typeface="HY견고딕"/>
                      </a:endParaRPr>
                    </a:p>
                  </a:txBody>
                  <a:tcPr marL="99050" marR="99050" marT="45716" marB="45716" anchor="ctr" horzOverflow="overflow"/>
                </a:tc>
                <a:tc>
                  <a:txBody>
                    <a:bodyPr vert="horz" lIns="99050" tIns="45716" rIns="99050" bIns="45716" anchor="ctr" anchorCtr="0">
                      <a:noAutofit/>
                    </a:bodyPr>
                    <a:p>
                      <a:pPr algn="ctr">
                        <a:defRPr lang="ko-KR" altLang="en-US"/>
                      </a:pPr>
                      <a:r>
                        <a:rPr lang="ko-KR" altLang="en-US" sz="1800" b="1">
                          <a:latin typeface="HY견고딕"/>
                          <a:ea typeface="HY견고딕"/>
                        </a:rPr>
                        <a:t>35병동</a:t>
                      </a:r>
                      <a:endParaRPr lang="ko-KR" altLang="en-US" sz="1800" b="1">
                        <a:latin typeface="HY견고딕"/>
                        <a:ea typeface="HY견고딕"/>
                      </a:endParaRPr>
                    </a:p>
                  </a:txBody>
                  <a:tcPr marL="99050" marR="99050" marT="45716" marB="45716" anchor="ctr" horzOverflow="overflow"/>
                </a:tc>
                <a:tc>
                  <a:txBody>
                    <a:bodyPr vert="horz" lIns="99050" tIns="45716" rIns="99050" bIns="45716" anchor="ctr" anchorCtr="0">
                      <a:noAutofit/>
                    </a:bodyPr>
                    <a:p>
                      <a:pPr lvl="0" algn="l">
                        <a:defRPr lang="ko-KR" altLang="en-US"/>
                      </a:pPr>
                      <a:r>
                        <a:rPr lang="ko-KR" altLang="en-US" sz="1800" b="1">
                          <a:latin typeface="HY견고딕"/>
                          <a:ea typeface="HY견고딕"/>
                        </a:rPr>
                        <a:t>우울증 환자 간호</a:t>
                      </a:r>
                      <a:endParaRPr lang="ko-KR" altLang="en-US" sz="1800" b="1">
                        <a:latin typeface="HY견고딕"/>
                        <a:ea typeface="HY견고딕"/>
                      </a:endParaRPr>
                    </a:p>
                  </a:txBody>
                  <a:tcPr marL="99050" marR="99050" marT="45716" marB="45716" anchor="ctr" horzOverflow="overflow">
                    <a:lnR w="25400" cap="flat" cmpd="sng" algn="ctr">
                      <a:solidFill>
                        <a:prstClr val="black"/>
                      </a:solidFill>
                      <a:prstDash val="solid"/>
                      <a:round/>
                    </a:lnR>
                  </a:tcPr>
                </a:tc>
              </a:tr>
              <a:tr h="203924">
                <a:tc vMerge="1">
                  <a:txBody>
                    <a:bodyPr wrap="square">
                      <a:spAutoFit/>
                    </a:bodyPr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>
                  <a:txBody>
                    <a:bodyPr vert="horz" lIns="99050" tIns="45716" rIns="99050" bIns="45716" anchor="ctr" anchorCtr="0">
                      <a:noAutofit/>
                    </a:bodyPr>
                    <a:p>
                      <a:pPr algn="ctr">
                        <a:defRPr lang="ko-KR" altLang="en-US"/>
                      </a:pPr>
                      <a:r>
                        <a:rPr lang="ko-KR" altLang="en-US" sz="1800" b="1">
                          <a:latin typeface="HY견고딕"/>
                          <a:ea typeface="HY견고딕"/>
                        </a:rPr>
                        <a:t>7.22(화) 15:00</a:t>
                      </a:r>
                      <a:endParaRPr lang="ko-KR" altLang="en-US" sz="1800" b="1">
                        <a:latin typeface="HY견고딕"/>
                        <a:ea typeface="HY견고딕"/>
                      </a:endParaRPr>
                    </a:p>
                  </a:txBody>
                  <a:tcPr marL="99050" marR="99050" marT="45716" marB="45716" anchor="ctr" horzOverflow="overflow"/>
                </a:tc>
                <a:tc>
                  <a:txBody>
                    <a:bodyPr vert="horz" lIns="99050" tIns="45716" rIns="99050" bIns="45716" anchor="ctr" anchorCtr="0">
                      <a:noAutofit/>
                    </a:bodyPr>
                    <a:p>
                      <a:pPr algn="ctr">
                        <a:defRPr lang="ko-KR" altLang="en-US"/>
                      </a:pPr>
                      <a:r>
                        <a:rPr lang="ko-KR" altLang="en-US" sz="1800" b="1">
                          <a:latin typeface="HY견고딕"/>
                          <a:ea typeface="HY견고딕"/>
                        </a:rPr>
                        <a:t>24병동</a:t>
                      </a:r>
                      <a:endParaRPr lang="ko-KR" altLang="en-US" sz="1800" b="1">
                        <a:latin typeface="HY견고딕"/>
                        <a:ea typeface="HY견고딕"/>
                      </a:endParaRPr>
                    </a:p>
                  </a:txBody>
                  <a:tcPr marL="99050" marR="99050" marT="45716" marB="45716" anchor="ctr" horzOverflow="overflow"/>
                </a:tc>
                <a:tc>
                  <a:txBody>
                    <a:bodyPr vert="horz" lIns="99050" tIns="45716" rIns="99050" bIns="45716" anchor="ctr" anchorCtr="0">
                      <a:noAutofit/>
                    </a:bodyPr>
                    <a:p>
                      <a:pPr lvl="0" algn="l">
                        <a:defRPr lang="ko-KR" altLang="en-US"/>
                      </a:pPr>
                      <a:r>
                        <a:rPr lang="ko-KR" altLang="en-US" sz="1800" b="1">
                          <a:latin typeface="HY견고딕"/>
                          <a:ea typeface="HY견고딕"/>
                        </a:rPr>
                        <a:t>뇌졸중 환자 간호</a:t>
                      </a:r>
                      <a:endParaRPr lang="ko-KR" altLang="en-US" sz="1800" b="1">
                        <a:latin typeface="HY견고딕"/>
                        <a:ea typeface="HY견고딕"/>
                      </a:endParaRPr>
                    </a:p>
                  </a:txBody>
                  <a:tcPr marL="99050" marR="99050" marT="45716" marB="45716" anchor="ctr" horzOverflow="overflow">
                    <a:lnR w="25400" cap="flat" cmpd="sng" algn="ctr">
                      <a:solidFill>
                        <a:prstClr val="black"/>
                      </a:solidFill>
                      <a:prstDash val="solid"/>
                      <a:round/>
                    </a:lnR>
                  </a:tcPr>
                </a:tc>
              </a:tr>
              <a:tr h="354185">
                <a:tc vMerge="1">
                  <a:txBody>
                    <a:bodyPr wrap="square">
                      <a:spAutoFit/>
                    </a:bodyPr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>
                  <a:txBody>
                    <a:bodyPr vert="horz" lIns="99050" tIns="45716" rIns="99050" bIns="45716" anchor="ctr" anchorCtr="0">
                      <a:noAutofit/>
                    </a:bodyPr>
                    <a:p>
                      <a:pPr algn="ctr">
                        <a:defRPr lang="ko-KR" altLang="en-US"/>
                      </a:pPr>
                      <a:r>
                        <a:rPr lang="ko-KR" altLang="en-US" sz="1800" b="1">
                          <a:latin typeface="HY견고딕"/>
                          <a:ea typeface="HY견고딕"/>
                        </a:rPr>
                        <a:t>7.24(목) 15:00</a:t>
                      </a:r>
                      <a:endParaRPr lang="ko-KR" altLang="en-US" sz="1800" b="1">
                        <a:latin typeface="HY견고딕"/>
                        <a:ea typeface="HY견고딕"/>
                      </a:endParaRPr>
                    </a:p>
                  </a:txBody>
                  <a:tcPr marL="99050" marR="99050" marT="45716" marB="45716" anchor="ctr" horzOverflow="overflow"/>
                </a:tc>
                <a:tc>
                  <a:txBody>
                    <a:bodyPr vert="horz" lIns="99050" tIns="45716" rIns="99050" bIns="45716" anchor="ctr" anchorCtr="0">
                      <a:noAutofit/>
                    </a:bodyPr>
                    <a:p>
                      <a:pPr algn="ctr">
                        <a:defRPr lang="ko-KR" altLang="en-US"/>
                      </a:pPr>
                      <a:r>
                        <a:rPr lang="ko-KR" altLang="en-US" sz="1800" b="1">
                          <a:latin typeface="HY견고딕"/>
                          <a:ea typeface="HY견고딕"/>
                        </a:rPr>
                        <a:t>대회의실</a:t>
                      </a:r>
                      <a:endParaRPr lang="ko-KR" altLang="en-US" sz="1800" b="1">
                        <a:latin typeface="HY견고딕"/>
                        <a:ea typeface="HY견고딕"/>
                      </a:endParaRPr>
                    </a:p>
                  </a:txBody>
                  <a:tcPr marL="99050" marR="99050" marT="45716" marB="45716" anchor="ctr" horzOverflow="overflow"/>
                </a:tc>
                <a:tc>
                  <a:txBody>
                    <a:bodyPr vert="horz" lIns="99050" tIns="45716" rIns="99050" bIns="45716" anchor="ctr" anchorCtr="0">
                      <a:noAutofit/>
                    </a:bodyPr>
                    <a:p>
                      <a:pPr lvl="0" algn="l">
                        <a:defRPr lang="ko-KR" altLang="en-US"/>
                      </a:pPr>
                      <a:r>
                        <a:rPr lang="ko-KR" altLang="en-US" sz="1800" b="1">
                          <a:latin typeface="HY견고딕"/>
                          <a:ea typeface="HY견고딕"/>
                        </a:rPr>
                        <a:t>간호부 직무교육</a:t>
                      </a:r>
                      <a:endParaRPr lang="ko-KR" altLang="en-US" sz="1800" b="1">
                        <a:latin typeface="HY견고딕"/>
                        <a:ea typeface="HY견고딕"/>
                      </a:endParaRPr>
                    </a:p>
                  </a:txBody>
                  <a:tcPr marL="99050" marR="99050" marT="45716" marB="45716" anchor="ctr" horzOverflow="overflow">
                    <a:lnR w="25400" cap="flat" cmpd="sng" algn="ctr">
                      <a:solidFill>
                        <a:prstClr val="black"/>
                      </a:solidFill>
                      <a:prstDash val="solid"/>
                      <a:round/>
                    </a:lnR>
                  </a:tcPr>
                </a:tc>
              </a:tr>
              <a:tr h="346568">
                <a:tc vMerge="1">
                  <a:txBody>
                    <a:bodyPr wrap="square">
                      <a:spAutoFit/>
                    </a:bodyPr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>
                  <a:txBody>
                    <a:bodyPr vert="horz" lIns="99050" tIns="45716" rIns="99050" bIns="45716" anchor="ctr" anchorCtr="0">
                      <a:noAutofit/>
                    </a:bodyPr>
                    <a:p>
                      <a:pPr algn="ctr">
                        <a:defRPr lang="ko-KR" altLang="en-US"/>
                      </a:pPr>
                      <a:r>
                        <a:rPr lang="ko-KR" altLang="en-US" sz="1800" b="1">
                          <a:latin typeface="HY견고딕"/>
                          <a:ea typeface="HY견고딕"/>
                        </a:rPr>
                        <a:t>7.25(금) 15:00</a:t>
                      </a:r>
                      <a:endParaRPr lang="ko-KR" altLang="en-US" sz="1800" b="1">
                        <a:latin typeface="HY견고딕"/>
                        <a:ea typeface="HY견고딕"/>
                      </a:endParaRPr>
                    </a:p>
                  </a:txBody>
                  <a:tcPr marL="99050" marR="99050" marT="45716" marB="45716" anchor="ctr" horzOverflow="overflow"/>
                </a:tc>
                <a:tc>
                  <a:txBody>
                    <a:bodyPr vert="horz" lIns="99050" tIns="45716" rIns="99050" bIns="45716" anchor="ctr" anchorCtr="0">
                      <a:noAutofit/>
                    </a:bodyPr>
                    <a:p>
                      <a:pPr algn="ctr">
                        <a:defRPr lang="ko-KR" altLang="en-US"/>
                      </a:pPr>
                      <a:r>
                        <a:rPr lang="ko-KR" altLang="en-US" sz="1800" b="1">
                          <a:latin typeface="HY견고딕"/>
                          <a:ea typeface="HY견고딕"/>
                        </a:rPr>
                        <a:t>25병동</a:t>
                      </a:r>
                      <a:endParaRPr lang="ko-KR" altLang="en-US" sz="1800" b="1">
                        <a:latin typeface="HY견고딕"/>
                        <a:ea typeface="HY견고딕"/>
                      </a:endParaRPr>
                    </a:p>
                  </a:txBody>
                  <a:tcPr marL="99050" marR="99050" marT="45716" marB="45716" anchor="ctr" horzOverflow="overflow"/>
                </a:tc>
                <a:tc>
                  <a:txBody>
                    <a:bodyPr vert="horz" lIns="99050" tIns="45716" rIns="99050" bIns="45716" anchor="ctr" anchorCtr="0">
                      <a:noAutofit/>
                    </a:bodyPr>
                    <a:p>
                      <a:pPr lvl="0" algn="l">
                        <a:defRPr lang="ko-KR" altLang="en-US"/>
                      </a:pPr>
                      <a:r>
                        <a:rPr lang="ko-KR" altLang="en-US" sz="1800" b="1">
                          <a:latin typeface="HY견고딕"/>
                          <a:ea typeface="HY견고딕"/>
                        </a:rPr>
                        <a:t>호스피스 개요</a:t>
                      </a:r>
                      <a:endParaRPr lang="ko-KR" altLang="en-US" sz="1800" b="1">
                        <a:latin typeface="HY견고딕"/>
                        <a:ea typeface="HY견고딕"/>
                      </a:endParaRPr>
                    </a:p>
                  </a:txBody>
                  <a:tcPr marL="99050" marR="99050" marT="45716" marB="45716" anchor="ctr" horzOverflow="overflow">
                    <a:lnR w="25400" cap="flat" cmpd="sng" algn="ctr">
                      <a:solidFill>
                        <a:prstClr val="black"/>
                      </a:solidFill>
                      <a:prstDash val="solid"/>
                      <a:round/>
                    </a:lnR>
                  </a:tcPr>
                </a:tc>
              </a:tr>
              <a:tr h="338951">
                <a:tc vMerge="1">
                  <a:txBody>
                    <a:bodyPr wrap="square">
                      <a:spAutoFit/>
                    </a:bodyPr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>
                  <a:txBody>
                    <a:bodyPr vert="horz" lIns="99050" tIns="45716" rIns="99050" bIns="45716" anchor="ctr" anchorCtr="0">
                      <a:noAutofit/>
                    </a:bodyPr>
                    <a:p>
                      <a:pPr algn="ctr">
                        <a:defRPr lang="ko-KR" altLang="en-US"/>
                      </a:pPr>
                      <a:r>
                        <a:rPr lang="ko-KR" altLang="en-US" sz="1800" b="1">
                          <a:latin typeface="HY견고딕"/>
                          <a:ea typeface="HY견고딕"/>
                        </a:rPr>
                        <a:t>7.28(월) 14:00</a:t>
                      </a:r>
                      <a:endParaRPr lang="ko-KR" altLang="en-US" sz="1800" b="1">
                        <a:latin typeface="HY견고딕"/>
                        <a:ea typeface="HY견고딕"/>
                      </a:endParaRPr>
                    </a:p>
                  </a:txBody>
                  <a:tcPr marL="99050" marR="99050" marT="45716" marB="45716" anchor="ctr" horzOverflow="overflow"/>
                </a:tc>
                <a:tc>
                  <a:txBody>
                    <a:bodyPr vert="horz" lIns="99050" tIns="45716" rIns="99050" bIns="45716" anchor="ctr" anchorCtr="0">
                      <a:noAutofit/>
                    </a:bodyPr>
                    <a:p>
                      <a:pPr algn="ctr">
                        <a:defRPr lang="ko-KR" altLang="en-US"/>
                      </a:pPr>
                      <a:r>
                        <a:rPr lang="ko-KR" altLang="en-US" sz="1800" b="1">
                          <a:latin typeface="HY견고딕"/>
                          <a:ea typeface="HY견고딕"/>
                        </a:rPr>
                        <a:t>16병동</a:t>
                      </a:r>
                      <a:endParaRPr lang="ko-KR" altLang="en-US" sz="1800" b="1">
                        <a:latin typeface="HY견고딕"/>
                        <a:ea typeface="HY견고딕"/>
                      </a:endParaRPr>
                    </a:p>
                  </a:txBody>
                  <a:tcPr marL="99050" marR="99050" marT="45716" marB="45716" anchor="ctr" horzOverflow="overflow"/>
                </a:tc>
                <a:tc>
                  <a:txBody>
                    <a:bodyPr vert="horz" lIns="99050" tIns="45716" rIns="99050" bIns="45716" anchor="ctr" anchorCtr="0">
                      <a:noAutofit/>
                    </a:bodyPr>
                    <a:p>
                      <a:pPr lvl="0" algn="l">
                        <a:defRPr lang="ko-KR" altLang="en-US"/>
                      </a:pPr>
                      <a:r>
                        <a:rPr lang="ko-KR" altLang="en-US" sz="1800" b="1">
                          <a:latin typeface="HY견고딕"/>
                          <a:ea typeface="HY견고딕"/>
                        </a:rPr>
                        <a:t>중증환자 간호</a:t>
                      </a:r>
                      <a:endParaRPr lang="ko-KR" altLang="en-US" sz="1800" b="1">
                        <a:latin typeface="HY견고딕"/>
                        <a:ea typeface="HY견고딕"/>
                      </a:endParaRPr>
                    </a:p>
                  </a:txBody>
                  <a:tcPr marL="99050" marR="99050" marT="45716" marB="45716" anchor="ctr" horzOverflow="overflow">
                    <a:lnR w="25400" cap="flat" cmpd="sng" algn="ctr">
                      <a:solidFill>
                        <a:prstClr val="black"/>
                      </a:solidFill>
                      <a:prstDash val="solid"/>
                      <a:round/>
                    </a:lnR>
                  </a:tcPr>
                </a:tc>
              </a:tr>
              <a:tr h="331334">
                <a:tc gridSpan="4">
                  <a:txBody>
                    <a:bodyPr vert="horz" lIns="99050" tIns="45716" rIns="99050" bIns="45716" anchor="ctr" anchorCtr="0">
                      <a:noAutofit/>
                    </a:bodyPr>
                    <a:p>
                      <a:pPr marL="0" lvl="0" indent="0" algn="ctr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mn-ea"/>
                        <a:buNone/>
                        <a:defRPr lang="ko-KR"/>
                      </a:pPr>
                      <a:r>
                        <a:rPr xmlns:mc="http://schemas.openxmlformats.org/markup-compatibility/2006" xmlns:hp="http://schemas.haansoft.com/office/presentation/8.0" lang="ko-KR" altLang="ko-KR" sz="1800" b="1" i="0" mc:Ignorable="hp" hp:hslEmbossed="0">
                          <a:solidFill>
                            <a:srgbClr val="990000"/>
                          </a:solidFill>
                          <a:effectLst>
                            <a:outerShdw blurRad="38100" dist="38100" dir="2700000" algn="tl" rotWithShape="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HY견고딕"/>
                          <a:ea typeface="HY견고딕"/>
                        </a:rPr>
                        <a:t>서북병원 </a:t>
                      </a:r>
                      <a:r>
                        <a:rPr xmlns:mc="http://schemas.openxmlformats.org/markup-compatibility/2006" xmlns:hp="http://schemas.haansoft.com/office/presentation/8.0" lang="ko-KR" altLang="en-US" sz="1800" b="1" i="0" mc:Ignorable="hp" hp:hslEmbossed="0">
                          <a:solidFill>
                            <a:srgbClr val="990000"/>
                          </a:solidFill>
                          <a:effectLst>
                            <a:outerShdw blurRad="38100" dist="38100" dir="2700000" algn="tl" rotWithShape="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HY견고딕"/>
                          <a:ea typeface="HY견고딕"/>
                        </a:rPr>
                        <a:t>교육문의</a:t>
                      </a:r>
                      <a:r>
                        <a:rPr xmlns:mc="http://schemas.openxmlformats.org/markup-compatibility/2006" xmlns:hp="http://schemas.haansoft.com/office/presentation/8.0" lang="ko-KR" altLang="ko-KR" sz="1800" b="1" i="0" mc:Ignorable="hp" hp:hslEmbossed="0">
                          <a:solidFill>
                            <a:srgbClr val="990000"/>
                          </a:solidFill>
                          <a:effectLst>
                            <a:outerShdw blurRad="38100" dist="38100" dir="2700000" algn="tl" rotWithShape="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HY견고딕"/>
                          <a:ea typeface="HY견고딕"/>
                        </a:rPr>
                        <a:t> ☎ </a:t>
                      </a:r>
                      <a:r>
                        <a:rPr xmlns:mc="http://schemas.openxmlformats.org/markup-compatibility/2006" xmlns:hp="http://schemas.haansoft.com/office/presentation/8.0" lang="en-US" altLang="ko-KR" sz="1800" b="1" i="0" mc:Ignorable="hp" hp:hslEmbossed="0">
                          <a:solidFill>
                            <a:srgbClr val="990000"/>
                          </a:solidFill>
                          <a:effectLst>
                            <a:outerShdw blurRad="38100" dist="38100" dir="2700000" algn="tl" rotWithShape="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HY견고딕"/>
                          <a:ea typeface="HY견고딕"/>
                        </a:rPr>
                        <a:t>3156 - 3307, 3308 (</a:t>
                      </a:r>
                      <a:r>
                        <a:rPr xmlns:mc="http://schemas.openxmlformats.org/markup-compatibility/2006" xmlns:hp="http://schemas.haansoft.com/office/presentation/8.0" lang="ko-KR" altLang="ko-KR" sz="1800" b="1" i="0" mc:Ignorable="hp" hp:hslEmbossed="0">
                          <a:solidFill>
                            <a:srgbClr val="990000"/>
                          </a:solidFill>
                          <a:effectLst>
                            <a:outerShdw blurRad="38100" dist="38100" dir="2700000" algn="tl" rotWithShape="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HY견고딕"/>
                          <a:ea typeface="HY견고딕"/>
                        </a:rPr>
                        <a:t>간호부</a:t>
                      </a:r>
                      <a:r>
                        <a:rPr xmlns:mc="http://schemas.openxmlformats.org/markup-compatibility/2006" xmlns:hp="http://schemas.haansoft.com/office/presentation/8.0" lang="en-US" altLang="ko-KR" sz="1800" b="1" i="0" mc:Ignorable="hp" hp:hslEmbossed="0">
                          <a:solidFill>
                            <a:srgbClr val="990000"/>
                          </a:solidFill>
                          <a:effectLst>
                            <a:outerShdw blurRad="38100" dist="38100" dir="2700000" algn="tl" rotWithShape="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HY견고딕"/>
                          <a:ea typeface="HY견고딕"/>
                        </a:rPr>
                        <a:t>)</a:t>
                      </a:r>
                      <a:endParaRPr xmlns:mc="http://schemas.openxmlformats.org/markup-compatibility/2006" xmlns:hp="http://schemas.haansoft.com/office/presentation/8.0" lang="ko-KR" altLang="ko-KR" sz="1800" b="1" i="0" mc:Ignorable="hp" hp:hslEmbossed="0">
                        <a:solidFill>
                          <a:srgbClr val="990000"/>
                        </a:solidFill>
                        <a:effectLst>
                          <a:outerShdw blurRad="38100" dist="38100" dir="2700000" algn="tl" rotWithShape="0">
                            <a:srgbClr val="000000">
                              <a:alpha val="40000"/>
                            </a:srgbClr>
                          </a:outerShdw>
                        </a:effectLst>
                        <a:latin typeface="HY견고딕"/>
                        <a:ea typeface="HY견고딕"/>
                      </a:endParaRPr>
                    </a:p>
                  </a:txBody>
                  <a:tcPr marL="99050" marR="99050" marT="45716" marB="45716" anchor="ctr" horzOverflow="overflow">
                    <a:lnL w="25400" cap="flat" cmpd="sng" algn="ctr">
                      <a:solidFill>
                        <a:prstClr val="black"/>
                      </a:solidFill>
                      <a:prstDash val="solid"/>
                      <a:round/>
                    </a:lnL>
                    <a:lnR w="25400" cap="flat" cmpd="sng" algn="ctr">
                      <a:solidFill>
                        <a:prstClr val="black"/>
                      </a:solidFill>
                      <a:prstDash val="solid"/>
                      <a:round/>
                    </a:lnR>
                    <a:lnB w="25400" cap="flat" cmpd="sng" algn="ctr">
                      <a:solidFill>
                        <a:prstClr val="black"/>
                      </a:solidFill>
                      <a:prstDash val="solid"/>
                      <a:round/>
                    </a:lnB>
                  </a:tcPr>
                </a:tc>
                <a:tc h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 h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 h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</a:tr>
            </a:tbl>
          </a:graphicData>
        </a:graphic>
      </p:graphicFrame>
      <p:sp>
        <p:nvSpPr>
          <p:cNvPr id="2" name="Rectangle 8"/>
          <p:cNvSpPr>
            <a:spLocks noChangeArrowheads="1"/>
          </p:cNvSpPr>
          <p:nvPr/>
        </p:nvSpPr>
        <p:spPr>
          <a:xfrm>
            <a:off x="9721269" y="-2232"/>
            <a:ext cx="184731" cy="461665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none" lIns="91440" tIns="45720" rIns="91440" bIns="45720" anchor="ctr" anchorCtr="0">
            <a:spAutoFit/>
          </a:bodyPr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1040" name="Rectangle 16"/>
          <p:cNvSpPr>
            <a:spLocks noChangeArrowheads="1"/>
          </p:cNvSpPr>
          <p:nvPr/>
        </p:nvSpPr>
        <p:spPr>
          <a:xfrm>
            <a:off x="9721269" y="-2232"/>
            <a:ext cx="184731" cy="461665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none" lIns="91440" tIns="45720" rIns="91440" bIns="45720" anchor="ctr" anchorCtr="0">
            <a:spAutoFit/>
          </a:bodyPr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1042" name="Rectangle 18"/>
          <p:cNvSpPr>
            <a:spLocks noChangeArrowheads="1"/>
          </p:cNvSpPr>
          <p:nvPr/>
        </p:nvSpPr>
        <p:spPr>
          <a:xfrm>
            <a:off x="9721269" y="-2232"/>
            <a:ext cx="184731" cy="461665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none" lIns="91440" tIns="45720" rIns="91440" bIns="45720" anchor="ctr" anchorCtr="0">
            <a:spAutoFit/>
          </a:bodyPr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1044" name="Rectangle 20"/>
          <p:cNvSpPr>
            <a:spLocks noChangeArrowheads="1"/>
          </p:cNvSpPr>
          <p:nvPr/>
        </p:nvSpPr>
        <p:spPr>
          <a:xfrm>
            <a:off x="9721269" y="-2232"/>
            <a:ext cx="184731" cy="461665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none" lIns="91440" tIns="45720" rIns="91440" bIns="45720" anchor="ctr" anchorCtr="0">
            <a:spAutoFit/>
          </a:bodyPr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1048" name="Rectangle 24"/>
          <p:cNvSpPr>
            <a:spLocks noChangeArrowheads="1"/>
          </p:cNvSpPr>
          <p:nvPr/>
        </p:nvSpPr>
        <p:spPr>
          <a:xfrm>
            <a:off x="9721269" y="-2232"/>
            <a:ext cx="184731" cy="461665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none" lIns="91440" tIns="45720" rIns="91440" bIns="45720" anchor="ctr" anchorCtr="0">
            <a:spAutoFit/>
          </a:bodyPr>
          <a:lstStyle/>
          <a:p>
            <a:pPr lvl="0">
              <a:defRPr lang="ko-KR" altLang="en-US"/>
            </a:pPr>
            <a:endParaRPr lang="ko-KR" altLang="en-US"/>
          </a:p>
        </p:txBody>
      </p:sp>
    </p:spTree>
  </p:cSld>
  <p:clrMapOvr>
    <a:masterClrMapping/>
  </p:clrMapOvr>
</p:sld>
</file>

<file path=ppt/theme/theme1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ep:Properties xmlns:r="http://schemas.openxmlformats.org/officeDocument/2006/relationships" xmlns:ep="http://schemas.openxmlformats.org/officeDocument/2006/extended-properties" xmlns:vt="http://schemas.openxmlformats.org/officeDocument/2006/docPropsVTypes">
  <ep:Manager/>
  <ep:Company>JOOYON</ep:Company>
  <ep:Words>12</ep:Words>
  <ep:PresentationFormat>A4 용지(210x297mm)</ep:PresentationFormat>
  <ep:Paragraphs>4</ep:Paragraphs>
  <ep:Slides>2</ep:Slides>
  <ep:Notes>0</ep:Notes>
  <ep:TotalTime>0</ep:TotalTime>
  <ep:HiddenSlides>0</ep:HiddenSlides>
  <ep:MMClips>0</ep:MMClips>
  <ep: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ep:HeadingPairs>
  <ep:TitlesOfParts>
    <vt:vector size="3" baseType="lpstr">
      <vt:lpstr>Office 테마</vt:lpstr>
      <vt:lpstr>슬라이드 1</vt:lpstr>
      <vt:lpstr>슬라이드 2</vt:lpstr>
    </vt:vector>
  </ep:TitlesOfParts>
  <ep:HyperlinkBase/>
  <ep:Application>Hancom Office Hanshow 2010</ep:Application>
  <ep:AppVersion>8.5</ep:AppVersion>
</ep:Properties>
</file>

<file path=docProps/core.xml><?xml version="1.0" encoding="utf-8"?>
<cp:coreProperties xmlns:r="http://schemas.openxmlformats.org/officeDocument/2006/relationships" xmlns:cp="http://schemas.openxmlformats.org/package/2006/metadata/core-properties" xmlns:dc="http://purl.org/dc/elements/1.1/" xmlns:dcterms="http://purl.org/dc/terms/" xmlns:dcmitype="http://purl.org/dc/dcmitype/" xmlns:xsi="http://www.w3.org/2001/XMLSchema-instance">
  <cp:category/>
  <dcterms:created xsi:type="dcterms:W3CDTF">2012-12-13T10:51:09.000</dcterms:created>
  <dc:creator>user</dc:creator>
  <dc:description/>
  <cp:keywords/>
  <cp:lastModifiedBy>test</cp:lastModifiedBy>
  <dcterms:modified xsi:type="dcterms:W3CDTF">2014-06-27T02:27:45.243</dcterms:modified>
  <cp:revision>173</cp:revision>
  <dc:subject/>
  <dc:title>슬라이드 1</dc:title>
</cp:coreProperties>
</file>