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6858000" cy="9906000" type="A4"/>
  <p:notesSz cx="6797675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90"/>
    <p:restoredTop sz="94737"/>
  </p:normalViewPr>
  <p:slideViewPr>
    <p:cSldViewPr>
      <p:cViewPr>
        <p:scale>
          <a:sx n="100" d="100"/>
          <a:sy n="100" d="100"/>
        </p:scale>
        <p:origin x="-2892" y="90"/>
      </p:cViewPr>
      <p:guideLst>
        <p:guide orient="horz" pos="3119"/>
        <p:guide pos="21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23AC300-4578-45E0-8FC6-AB3755AF9809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69DA844-B3C6-47AD-B691-26951C12E2A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11689DF-6B8C-41B5-B46F-0A0D5628628A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AA09BB3-3CA8-43E1-823C-8F92F7E79D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1C6861F-2DDD-4342-B210-A56861EE330B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0A9BD0C-7619-4B1B-9F30-916E0D957E2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D99A6B9-E72D-4DF7-9760-7B50951E9E02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7723367-E6C8-44B1-ADE1-769A7F4107F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27FBEB3A-6728-47D0-A530-D2766FE7C7F0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520CD440-7053-4FDC-980D-E950802A3C6E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F8370F8E-CC21-4370-AE64-380FD15888B9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32C551-C06E-4FE0-A57E-E0819EB4909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4C77345-1D6E-4E83-8DCD-D0492ED79771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CB404B1-B247-4FD1-B007-24A8BC7C799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77957593-09C9-4DEC-8784-32914BCC8466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E386029-FB58-44B1-AA00-F6FA1E7B7B36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3A46BF-4B24-42F8-82A1-A7BBEC951F7B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A525013B-2E23-41FA-B7DC-53F26E8C71F6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68797838-0F10-4B08-95E1-31AE99DB3DD3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EA867D3-728A-4935-A5F8-41BF9841F2C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AC7B6C18-E421-43FD-9329-FA2BEF58A884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DA417C8-B249-4937-9F54-05F4BAC5E9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6929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9A39F818-21B3-40B4-ABAD-33D3B60755CF}" type="datetimeFigureOut">
              <a:rPr lang="ko-KR" altLang="en-US"/>
              <a:pPr>
                <a:defRPr lang="ko-KR"/>
              </a:pPr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BC3C8EC0-D388-46F3-A092-3E043C3D466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0648" y="454865"/>
            <a:ext cx="6408712" cy="903701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" name="직사각형 4"/>
          <p:cNvSpPr/>
          <p:nvPr/>
        </p:nvSpPr>
        <p:spPr>
          <a:xfrm>
            <a:off x="2000250" y="1702594"/>
            <a:ext cx="2928938" cy="696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2800" b="1">
              <a:solidFill>
                <a:schemeClr val="tx1"/>
              </a:solidFill>
              <a:latin typeface="굴림"/>
              <a:ea typeface="굴림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96975" y="2457583"/>
            <a:ext cx="3024188" cy="6965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lang="ko-KR"/>
            </a:pPr>
            <a:r>
              <a:rPr lang="ko-KR" altLang="en-US" b="1">
                <a:solidFill>
                  <a:schemeClr val="tx1"/>
                </a:solidFill>
                <a:latin typeface="굴림"/>
                <a:ea typeface="굴림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0689" y="1208576"/>
            <a:ext cx="5544617" cy="7448193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lvl="0">
              <a:defRPr lang="ko-KR" altLang="en-US"/>
            </a:pPr>
            <a:r>
              <a:rPr lang="ko-KR" altLang="ko-KR" sz="1200" dirty="0">
                <a:latin typeface="HY궁서"/>
                <a:ea typeface="HY궁서"/>
              </a:rPr>
              <a:t>제</a:t>
            </a:r>
            <a:r>
              <a:rPr lang="en-US" altLang="ko-KR" sz="1200" dirty="0">
                <a:latin typeface="HY궁서"/>
                <a:ea typeface="HY궁서"/>
              </a:rPr>
              <a:t> </a:t>
            </a:r>
            <a:r>
              <a:rPr lang="en-US" altLang="ko-KR" sz="1200" dirty="0" smtClean="0">
                <a:latin typeface="HY궁서"/>
                <a:ea typeface="HY궁서"/>
              </a:rPr>
              <a:t>2018-00 </a:t>
            </a:r>
            <a:r>
              <a:rPr lang="ko-KR" altLang="ko-KR" sz="1200" dirty="0">
                <a:latin typeface="HY궁서"/>
                <a:ea typeface="HY궁서"/>
              </a:rPr>
              <a:t>호</a:t>
            </a:r>
            <a:r>
              <a:rPr lang="en-US" altLang="ko-KR" sz="1200" b="1" dirty="0">
                <a:latin typeface="HY궁서"/>
                <a:ea typeface="HY궁서"/>
              </a:rPr>
              <a:t>   </a:t>
            </a:r>
          </a:p>
          <a:p>
            <a:pPr algn="ctr">
              <a:defRPr lang="ko-KR" altLang="en-US"/>
            </a:pPr>
            <a:r>
              <a:rPr lang="ko-KR" altLang="ko-KR" sz="5400" b="1" dirty="0">
                <a:latin typeface="HY궁서"/>
                <a:ea typeface="HY궁서"/>
              </a:rPr>
              <a:t>표 창 </a:t>
            </a:r>
            <a:r>
              <a:rPr lang="ko-KR" altLang="ko-KR" sz="5400" b="1" dirty="0" smtClean="0">
                <a:latin typeface="HY궁서"/>
                <a:ea typeface="HY궁서"/>
              </a:rPr>
              <a:t>장</a:t>
            </a:r>
            <a:endParaRPr lang="en-US" altLang="ko-KR" sz="3200" b="1" dirty="0">
              <a:latin typeface="HY궁서"/>
              <a:ea typeface="HY궁서"/>
            </a:endParaRPr>
          </a:p>
          <a:p>
            <a:pPr lvl="0">
              <a:defRPr lang="ko-KR" altLang="en-US"/>
            </a:pPr>
            <a:endParaRPr lang="en-US" altLang="ko-KR" dirty="0">
              <a:latin typeface="HY궁서"/>
              <a:ea typeface="HY궁서"/>
            </a:endParaRPr>
          </a:p>
          <a:p>
            <a:pPr lvl="0">
              <a:defRPr lang="ko-KR" altLang="en-US"/>
            </a:pPr>
            <a:endParaRPr lang="en-US" altLang="ko-KR" dirty="0">
              <a:latin typeface="HY궁서"/>
              <a:ea typeface="HY궁서"/>
            </a:endParaRPr>
          </a:p>
          <a:p>
            <a:pPr lvl="0">
              <a:defRPr lang="ko-KR" altLang="en-US"/>
            </a:pPr>
            <a:endParaRPr lang="ko-KR" altLang="ko-KR" dirty="0">
              <a:latin typeface="HY궁서"/>
              <a:ea typeface="HY궁서"/>
            </a:endParaRPr>
          </a:p>
          <a:p>
            <a:pPr lvl="0">
              <a:defRPr lang="ko-KR" altLang="en-US"/>
            </a:pPr>
            <a:r>
              <a:rPr lang="en-US" altLang="ko-KR" b="1" dirty="0">
                <a:latin typeface="HY궁서"/>
                <a:ea typeface="HY궁서"/>
              </a:rPr>
              <a:t>           </a:t>
            </a:r>
            <a:r>
              <a:rPr lang="en-US" altLang="ko-KR" b="1" dirty="0" smtClean="0">
                <a:latin typeface="HY궁서"/>
                <a:ea typeface="HY궁서"/>
              </a:rPr>
              <a:t>                   </a:t>
            </a:r>
            <a:r>
              <a:rPr lang="ko-KR" altLang="en-US" b="1" dirty="0" smtClean="0">
                <a:latin typeface="HY궁서"/>
                <a:ea typeface="HY궁서"/>
              </a:rPr>
              <a:t>소     </a:t>
            </a:r>
            <a:r>
              <a:rPr lang="ko-KR" altLang="en-US" b="1" dirty="0">
                <a:latin typeface="HY궁서"/>
                <a:ea typeface="HY궁서"/>
              </a:rPr>
              <a:t>속 </a:t>
            </a:r>
            <a:r>
              <a:rPr lang="ko-KR" altLang="en-US" b="1" dirty="0" smtClean="0">
                <a:latin typeface="HY궁서"/>
                <a:ea typeface="HY궁서"/>
              </a:rPr>
              <a:t>  서울특별시</a:t>
            </a:r>
            <a:r>
              <a:rPr lang="ko-KR" altLang="en-US" b="1" dirty="0" smtClean="0">
                <a:solidFill>
                  <a:schemeClr val="tx1"/>
                </a:solidFill>
                <a:latin typeface="HY궁서"/>
                <a:ea typeface="HY궁서"/>
              </a:rPr>
              <a:t> </a:t>
            </a:r>
            <a:r>
              <a:rPr lang="ko-KR" altLang="en-US" b="1" spc="-292" dirty="0" smtClean="0">
                <a:latin typeface="HY궁서"/>
                <a:ea typeface="HY궁서"/>
              </a:rPr>
              <a:t> </a:t>
            </a:r>
            <a:endParaRPr lang="en-US" altLang="ko-KR" b="1" spc="-292" dirty="0" smtClean="0">
              <a:latin typeface="HY궁서"/>
              <a:ea typeface="HY궁서"/>
            </a:endParaRPr>
          </a:p>
          <a:p>
            <a:pPr lvl="0">
              <a:defRPr lang="ko-KR" altLang="en-US"/>
            </a:pPr>
            <a:r>
              <a:rPr lang="en-US" altLang="ko-KR" b="1" spc="-292" dirty="0" smtClean="0">
                <a:latin typeface="HY궁서"/>
                <a:ea typeface="HY궁서"/>
              </a:rPr>
              <a:t>                                                                                        </a:t>
            </a:r>
            <a:r>
              <a:rPr lang="ko-KR" altLang="en-US" b="1" spc="-292" dirty="0" smtClean="0">
                <a:latin typeface="HY궁서"/>
                <a:ea typeface="HY궁서"/>
              </a:rPr>
              <a:t>서부공원녹지사업소  </a:t>
            </a:r>
            <a:r>
              <a:rPr lang="en-US" altLang="ko-KR" b="1" spc="-292" dirty="0" smtClean="0">
                <a:latin typeface="HY궁서"/>
                <a:ea typeface="HY궁서"/>
              </a:rPr>
              <a:t>                                                                                                                                                        </a:t>
            </a:r>
            <a:r>
              <a:rPr lang="ko-KR" altLang="en-US" b="1" spc="-292" dirty="0" smtClean="0">
                <a:latin typeface="HY궁서"/>
                <a:ea typeface="HY궁서"/>
              </a:rPr>
              <a:t>                                    </a:t>
            </a:r>
            <a:r>
              <a:rPr lang="ko-KR" altLang="ko-KR" b="1" spc="-292" dirty="0" smtClean="0">
                <a:latin typeface="HY궁서"/>
                <a:ea typeface="HY궁서"/>
              </a:rPr>
              <a:t> </a:t>
            </a:r>
            <a:r>
              <a:rPr lang="en-US" altLang="ko-KR" b="1" spc="-292" dirty="0" smtClean="0">
                <a:latin typeface="HY궁서"/>
                <a:ea typeface="HY궁서"/>
              </a:rPr>
              <a:t>  </a:t>
            </a:r>
            <a:endParaRPr lang="en-US" altLang="ko-KR" b="1" spc="-292" dirty="0">
              <a:latin typeface="HY궁서"/>
              <a:ea typeface="HY궁서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292" dirty="0">
                <a:latin typeface="HY궁서"/>
                <a:ea typeface="HY궁서"/>
              </a:rPr>
              <a:t>                                  </a:t>
            </a:r>
            <a:r>
              <a:rPr lang="ko-KR" altLang="en-US" b="1" spc="-292" dirty="0" smtClean="0">
                <a:latin typeface="HY궁서"/>
                <a:ea typeface="HY궁서"/>
              </a:rPr>
              <a:t>                          성           </a:t>
            </a:r>
            <a:r>
              <a:rPr lang="ko-KR" altLang="en-US" b="1" spc="-292" dirty="0">
                <a:latin typeface="HY궁서"/>
                <a:ea typeface="HY궁서"/>
              </a:rPr>
              <a:t>명  </a:t>
            </a:r>
            <a:r>
              <a:rPr lang="ko-KR" altLang="en-US" b="1" spc="-292" dirty="0" smtClean="0">
                <a:latin typeface="HY궁서"/>
                <a:ea typeface="HY궁서"/>
              </a:rPr>
              <a:t>    </a:t>
            </a:r>
            <a:endParaRPr lang="en-US" altLang="ko-KR" b="1" spc="-292" dirty="0" smtClean="0">
              <a:latin typeface="HY궁서"/>
              <a:ea typeface="HY궁서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 dirty="0" smtClean="0">
                <a:latin typeface="HY궁서"/>
                <a:ea typeface="HY궁서"/>
              </a:rPr>
              <a:t>                              </a:t>
            </a:r>
            <a:r>
              <a:rPr lang="ko-KR" altLang="en-US" b="1" spc="-95" dirty="0">
                <a:solidFill>
                  <a:schemeClr val="tx1"/>
                </a:solidFill>
                <a:latin typeface="HY궁서"/>
                <a:ea typeface="HY궁서"/>
              </a:rPr>
              <a:t>생년월일</a:t>
            </a:r>
            <a:r>
              <a:rPr lang="ko-KR" altLang="en-US" b="1" dirty="0">
                <a:latin typeface="HY궁서"/>
                <a:ea typeface="HY궁서"/>
              </a:rPr>
              <a:t>   </a:t>
            </a:r>
            <a:endParaRPr lang="en-US" altLang="ko-KR" b="1" dirty="0" smtClean="0">
              <a:latin typeface="HY궁서"/>
              <a:ea typeface="HY궁서"/>
            </a:endParaRPr>
          </a:p>
          <a:p>
            <a:pPr lvl="0">
              <a:defRPr lang="ko-KR" altLang="en-US"/>
            </a:pPr>
            <a:endParaRPr lang="en-US" altLang="ko-KR" dirty="0" smtClean="0">
              <a:latin typeface="HY궁서"/>
              <a:ea typeface="HY궁서"/>
            </a:endParaRPr>
          </a:p>
          <a:p>
            <a:pPr lvl="0">
              <a:defRPr lang="ko-KR" altLang="en-US"/>
            </a:pPr>
            <a:endParaRPr lang="en-US" altLang="ko-KR" dirty="0">
              <a:latin typeface="HY궁서"/>
              <a:ea typeface="HY궁서"/>
            </a:endParaRPr>
          </a:p>
          <a:p>
            <a:pPr algn="just">
              <a:lnSpc>
                <a:spcPct val="150000"/>
              </a:lnSpc>
              <a:defRPr lang="ko-KR" altLang="en-US"/>
            </a:pPr>
            <a:r>
              <a:rPr lang="en-US" altLang="ko-KR" b="1" dirty="0">
                <a:latin typeface="HY궁서"/>
                <a:ea typeface="HY궁서"/>
              </a:rPr>
              <a:t>   </a:t>
            </a:r>
            <a:r>
              <a:rPr lang="en-US" altLang="ko-KR" b="1" dirty="0" smtClean="0">
                <a:latin typeface="HY궁서"/>
                <a:ea typeface="HY궁서"/>
              </a:rPr>
              <a:t>  </a:t>
            </a:r>
            <a:r>
              <a:rPr lang="ko-KR" altLang="ko-KR" b="1" dirty="0" smtClean="0">
                <a:latin typeface="HY궁서"/>
                <a:ea typeface="HY궁서"/>
              </a:rPr>
              <a:t>위 </a:t>
            </a:r>
            <a:r>
              <a:rPr lang="ko-KR" altLang="ko-KR" b="1" dirty="0">
                <a:latin typeface="HY궁서"/>
                <a:ea typeface="HY궁서"/>
              </a:rPr>
              <a:t>사람은 </a:t>
            </a:r>
            <a:r>
              <a:rPr lang="en-US" altLang="ko-KR" b="1" dirty="0">
                <a:latin typeface="HY궁서"/>
                <a:ea typeface="HY궁서"/>
              </a:rPr>
              <a:t> </a:t>
            </a:r>
            <a:r>
              <a:rPr lang="ko-KR" altLang="en-US" b="1" dirty="0" smtClean="0">
                <a:latin typeface="HY궁서"/>
                <a:ea typeface="HY궁서"/>
              </a:rPr>
              <a:t>공원을  </a:t>
            </a:r>
            <a:r>
              <a:rPr lang="ko-KR" altLang="en-US" b="1" dirty="0">
                <a:latin typeface="HY궁서"/>
                <a:ea typeface="HY궁서"/>
              </a:rPr>
              <a:t>관리하면서 </a:t>
            </a:r>
            <a:r>
              <a:rPr lang="ko-KR" altLang="en-US" b="1" dirty="0" smtClean="0">
                <a:latin typeface="HY궁서"/>
                <a:ea typeface="HY궁서"/>
              </a:rPr>
              <a:t> </a:t>
            </a:r>
            <a:r>
              <a:rPr lang="ko-KR" altLang="ko-KR" b="1" dirty="0" smtClean="0">
                <a:latin typeface="HY궁서"/>
                <a:ea typeface="HY궁서"/>
              </a:rPr>
              <a:t>맡은 바</a:t>
            </a:r>
            <a:r>
              <a:rPr lang="en-US" altLang="ko-KR" b="1" dirty="0" smtClean="0">
                <a:latin typeface="HY궁서"/>
                <a:ea typeface="HY궁서"/>
              </a:rPr>
              <a:t>  </a:t>
            </a:r>
            <a:r>
              <a:rPr lang="ko-KR" altLang="en-US" b="1" dirty="0" smtClean="0">
                <a:latin typeface="HY궁서"/>
                <a:ea typeface="HY궁서"/>
              </a:rPr>
              <a:t>임무를</a:t>
            </a:r>
            <a:endParaRPr lang="en-US" altLang="ko-KR" b="1" dirty="0" smtClean="0">
              <a:latin typeface="HY궁서"/>
              <a:ea typeface="HY궁서"/>
            </a:endParaRPr>
          </a:p>
          <a:p>
            <a:pPr algn="just">
              <a:lnSpc>
                <a:spcPct val="150000"/>
              </a:lnSpc>
              <a:defRPr lang="ko-KR" altLang="en-US"/>
            </a:pPr>
            <a:r>
              <a:rPr lang="ko-KR" altLang="en-US" b="1" dirty="0" smtClean="0">
                <a:latin typeface="HY궁서"/>
                <a:ea typeface="HY궁서"/>
              </a:rPr>
              <a:t> 성실히 수행하고 </a:t>
            </a:r>
            <a:r>
              <a:rPr lang="ko-KR" altLang="ko-KR" b="1" dirty="0" smtClean="0">
                <a:latin typeface="HY궁서"/>
                <a:ea typeface="HY궁서"/>
              </a:rPr>
              <a:t>배려와</a:t>
            </a:r>
            <a:r>
              <a:rPr lang="en-US" altLang="ko-KR" b="1" dirty="0" smtClean="0">
                <a:latin typeface="HY궁서"/>
                <a:ea typeface="HY궁서"/>
              </a:rPr>
              <a:t> </a:t>
            </a:r>
            <a:r>
              <a:rPr lang="ko-KR" altLang="ko-KR" b="1" dirty="0">
                <a:latin typeface="HY궁서"/>
                <a:ea typeface="HY궁서"/>
              </a:rPr>
              <a:t>솔선수범으로 </a:t>
            </a:r>
            <a:r>
              <a:rPr lang="ko-KR" altLang="ko-KR" b="1" dirty="0" smtClean="0">
                <a:latin typeface="HY궁서"/>
                <a:ea typeface="HY궁서"/>
              </a:rPr>
              <a:t>동료간</a:t>
            </a:r>
            <a:r>
              <a:rPr lang="en-US" altLang="ko-KR" b="1" dirty="0">
                <a:latin typeface="HY궁서"/>
                <a:ea typeface="HY궁서"/>
              </a:rPr>
              <a:t/>
            </a:r>
            <a:br>
              <a:rPr lang="en-US" altLang="ko-KR" b="1" dirty="0">
                <a:latin typeface="HY궁서"/>
                <a:ea typeface="HY궁서"/>
              </a:rPr>
            </a:br>
            <a:r>
              <a:rPr lang="en-US" altLang="ko-KR" b="1" dirty="0" smtClean="0">
                <a:latin typeface="HY궁서"/>
                <a:ea typeface="HY궁서"/>
              </a:rPr>
              <a:t> </a:t>
            </a:r>
            <a:r>
              <a:rPr lang="ko-KR" altLang="en-US" b="1" dirty="0" smtClean="0">
                <a:latin typeface="HY궁서"/>
                <a:ea typeface="HY궁서"/>
              </a:rPr>
              <a:t>화합과  </a:t>
            </a:r>
            <a:r>
              <a:rPr lang="ko-KR" altLang="ko-KR" b="1" dirty="0" smtClean="0">
                <a:latin typeface="HY궁서"/>
                <a:ea typeface="HY궁서"/>
              </a:rPr>
              <a:t>단결에</a:t>
            </a:r>
            <a:r>
              <a:rPr lang="en-US" altLang="ko-KR" b="1" dirty="0" smtClean="0">
                <a:latin typeface="HY궁서"/>
                <a:ea typeface="HY궁서"/>
              </a:rPr>
              <a:t>  </a:t>
            </a:r>
            <a:r>
              <a:rPr lang="ko-KR" altLang="ko-KR" b="1" dirty="0" smtClean="0">
                <a:latin typeface="HY궁서"/>
                <a:ea typeface="HY궁서"/>
              </a:rPr>
              <a:t>힘써</a:t>
            </a:r>
            <a:r>
              <a:rPr lang="en-US" altLang="ko-KR" b="1" dirty="0" smtClean="0">
                <a:latin typeface="HY궁서"/>
                <a:ea typeface="HY궁서"/>
              </a:rPr>
              <a:t> </a:t>
            </a:r>
            <a:r>
              <a:rPr lang="ko-KR" altLang="en-US" b="1" dirty="0" smtClean="0">
                <a:latin typeface="HY궁서"/>
                <a:ea typeface="HY궁서"/>
              </a:rPr>
              <a:t>공원관리 </a:t>
            </a:r>
            <a:r>
              <a:rPr lang="ko-KR" altLang="en-US" b="1" dirty="0">
                <a:latin typeface="HY궁서"/>
                <a:ea typeface="HY궁서"/>
              </a:rPr>
              <a:t>수준 향상에 </a:t>
            </a:r>
            <a:r>
              <a:rPr lang="ko-KR" altLang="en-US" b="1" dirty="0" smtClean="0">
                <a:latin typeface="HY궁서"/>
                <a:ea typeface="HY궁서"/>
              </a:rPr>
              <a:t>기여한</a:t>
            </a:r>
            <a:endParaRPr lang="ko-KR" altLang="en-US" b="1" dirty="0">
              <a:latin typeface="HY궁서"/>
              <a:ea typeface="HY궁서"/>
            </a:endParaRPr>
          </a:p>
          <a:p>
            <a:pPr algn="just">
              <a:lnSpc>
                <a:spcPct val="150000"/>
              </a:lnSpc>
              <a:defRPr lang="ko-KR" altLang="en-US"/>
            </a:pPr>
            <a:r>
              <a:rPr lang="ko-KR" altLang="en-US" b="1" dirty="0">
                <a:latin typeface="HY궁서"/>
                <a:ea typeface="HY궁서"/>
              </a:rPr>
              <a:t> </a:t>
            </a:r>
            <a:r>
              <a:rPr lang="ko-KR" altLang="en-US" b="1" dirty="0" smtClean="0">
                <a:latin typeface="HY궁서"/>
                <a:ea typeface="HY궁서"/>
              </a:rPr>
              <a:t>공이  크므로  이에  표창함</a:t>
            </a:r>
            <a:r>
              <a:rPr lang="en-US" altLang="ko-KR" b="1" dirty="0" smtClean="0">
                <a:latin typeface="HY궁서"/>
                <a:ea typeface="HY궁서"/>
              </a:rPr>
              <a:t>.</a:t>
            </a:r>
            <a:endParaRPr lang="en-US" altLang="ko-KR" sz="1400" b="1" dirty="0">
              <a:latin typeface="HY궁서"/>
              <a:ea typeface="HY궁서"/>
            </a:endParaRPr>
          </a:p>
          <a:p>
            <a:pPr lvl="0">
              <a:defRPr lang="ko-KR" altLang="en-US"/>
            </a:pPr>
            <a:endParaRPr lang="en-US" altLang="ko-KR" sz="1400" b="1" dirty="0" smtClean="0">
              <a:latin typeface="HY궁서"/>
              <a:ea typeface="HY궁서"/>
            </a:endParaRPr>
          </a:p>
          <a:p>
            <a:pPr lvl="0">
              <a:defRPr lang="ko-KR" altLang="en-US"/>
            </a:pPr>
            <a:endParaRPr lang="en-US" altLang="ko-KR" sz="1400" b="1" dirty="0">
              <a:latin typeface="HY궁서"/>
              <a:ea typeface="HY궁서"/>
            </a:endParaRPr>
          </a:p>
          <a:p>
            <a:pPr algn="ctr">
              <a:lnSpc>
                <a:spcPct val="100000"/>
              </a:lnSpc>
              <a:defRPr lang="ko-KR" altLang="en-US"/>
            </a:pPr>
            <a:r>
              <a:rPr lang="en-US" altLang="ko-KR" b="1" dirty="0" smtClean="0">
                <a:latin typeface="HY궁서"/>
                <a:ea typeface="HY궁서"/>
              </a:rPr>
              <a:t>2018</a:t>
            </a:r>
            <a:r>
              <a:rPr lang="ko-KR" altLang="ko-KR" b="1" dirty="0" smtClean="0">
                <a:latin typeface="HY궁서"/>
                <a:ea typeface="HY궁서"/>
              </a:rPr>
              <a:t>년</a:t>
            </a:r>
            <a:r>
              <a:rPr lang="en-US" altLang="ko-KR" b="1" dirty="0" smtClean="0">
                <a:latin typeface="HY궁서"/>
                <a:ea typeface="HY궁서"/>
              </a:rPr>
              <a:t>    </a:t>
            </a:r>
            <a:r>
              <a:rPr lang="ko-KR" altLang="ko-KR" b="1" dirty="0" smtClean="0">
                <a:latin typeface="HY궁서"/>
                <a:ea typeface="HY궁서"/>
              </a:rPr>
              <a:t>월</a:t>
            </a:r>
            <a:r>
              <a:rPr lang="en-US" altLang="ko-KR" b="1" dirty="0" smtClean="0">
                <a:latin typeface="HY궁서"/>
                <a:ea typeface="HY궁서"/>
              </a:rPr>
              <a:t>    </a:t>
            </a:r>
            <a:r>
              <a:rPr lang="ko-KR" altLang="ko-KR" b="1" dirty="0">
                <a:latin typeface="HY궁서"/>
                <a:ea typeface="HY궁서"/>
              </a:rPr>
              <a:t>일</a:t>
            </a:r>
          </a:p>
          <a:p>
            <a:pPr algn="ctr">
              <a:lnSpc>
                <a:spcPct val="100000"/>
              </a:lnSpc>
              <a:defRPr lang="ko-KR" altLang="en-US"/>
            </a:pPr>
            <a:endParaRPr lang="en-US" altLang="ko-KR" dirty="0">
              <a:latin typeface="HY궁서"/>
              <a:ea typeface="HY궁서"/>
            </a:endParaRPr>
          </a:p>
          <a:p>
            <a:pPr algn="ctr">
              <a:lnSpc>
                <a:spcPct val="100000"/>
              </a:lnSpc>
              <a:defRPr lang="ko-KR" altLang="en-US"/>
            </a:pPr>
            <a:endParaRPr lang="en-US" altLang="ko-KR" b="1" dirty="0" smtClean="0">
              <a:latin typeface="HY궁서"/>
              <a:ea typeface="HY궁서"/>
            </a:endParaRPr>
          </a:p>
          <a:p>
            <a:pPr algn="ctr">
              <a:lnSpc>
                <a:spcPct val="100000"/>
              </a:lnSpc>
              <a:defRPr lang="ko-KR" altLang="en-US"/>
            </a:pPr>
            <a:endParaRPr lang="en-US" altLang="ko-KR" b="1" dirty="0">
              <a:latin typeface="HY궁서"/>
              <a:ea typeface="HY궁서"/>
            </a:endParaRPr>
          </a:p>
          <a:p>
            <a:pPr algn="ctr">
              <a:defRPr lang="ko-KR" altLang="en-US"/>
            </a:pPr>
            <a:r>
              <a:rPr lang="ko-KR" altLang="en-US" sz="2400" b="1" spc="-148" dirty="0">
                <a:latin typeface="HY궁서"/>
                <a:ea typeface="HY궁서"/>
              </a:rPr>
              <a:t>서부공원녹지사업소장  </a:t>
            </a:r>
            <a:r>
              <a:rPr lang="ko-KR" altLang="en-US" sz="2400" b="1" spc="-148" dirty="0" smtClean="0">
                <a:latin typeface="HY궁서"/>
                <a:ea typeface="HY궁서"/>
              </a:rPr>
              <a:t>오 진 </a:t>
            </a:r>
            <a:r>
              <a:rPr lang="ko-KR" altLang="en-US" sz="2400" b="1" spc="-148" dirty="0" err="1" smtClean="0">
                <a:latin typeface="HY궁서"/>
                <a:ea typeface="HY궁서"/>
              </a:rPr>
              <a:t>완</a:t>
            </a:r>
            <a:endParaRPr lang="ko-KR" altLang="en-US" sz="2400" spc="-1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</Words>
  <Application>Microsoft Office PowerPoint</Application>
  <PresentationFormat>A4 용지(210x297mm)</PresentationFormat>
  <Paragraphs>22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우리</dc:creator>
  <cp:lastModifiedBy>Windows 사용자</cp:lastModifiedBy>
  <cp:revision>30</cp:revision>
  <dcterms:created xsi:type="dcterms:W3CDTF">2008-11-20T03:26:47Z</dcterms:created>
  <dcterms:modified xsi:type="dcterms:W3CDTF">2018-11-27T09:01:02Z</dcterms:modified>
</cp:coreProperties>
</file>