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handoutMasterIdLst>
    <p:handoutMasterId r:id="rId14"/>
  </p:handoutMasterIdLst>
  <p:sldIdLst>
    <p:sldId id="312" r:id="rId2"/>
    <p:sldId id="275" r:id="rId3"/>
    <p:sldId id="317" r:id="rId4"/>
    <p:sldId id="372" r:id="rId5"/>
    <p:sldId id="284" r:id="rId6"/>
    <p:sldId id="366" r:id="rId7"/>
    <p:sldId id="369" r:id="rId8"/>
    <p:sldId id="370" r:id="rId9"/>
    <p:sldId id="309" r:id="rId10"/>
    <p:sldId id="286" r:id="rId11"/>
    <p:sldId id="373" r:id="rId1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88" userDrawn="1">
          <p15:clr>
            <a:srgbClr val="A4A3A4"/>
          </p15:clr>
        </p15:guide>
        <p15:guide id="2" pos="249" userDrawn="1">
          <p15:clr>
            <a:srgbClr val="A4A3A4"/>
          </p15:clr>
        </p15:guide>
        <p15:guide id="4" orient="horz" pos="822" userDrawn="1">
          <p15:clr>
            <a:srgbClr val="A4A3A4"/>
          </p15:clr>
        </p15:guide>
        <p15:guide id="6" pos="2880" userDrawn="1">
          <p15:clr>
            <a:srgbClr val="A4A3A4"/>
          </p15:clr>
        </p15:guide>
        <p15:guide id="7" orient="horz" pos="754" userDrawn="1">
          <p15:clr>
            <a:srgbClr val="A4A3A4"/>
          </p15:clr>
        </p15:guide>
        <p15:guide id="8" pos="5511" userDrawn="1">
          <p15:clr>
            <a:srgbClr val="A4A3A4"/>
          </p15:clr>
        </p15:guide>
        <p15:guide id="9" orient="horz" pos="120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6A6A6"/>
    <a:srgbClr val="99C7B3"/>
    <a:srgbClr val="467E66"/>
    <a:srgbClr val="55987C"/>
    <a:srgbClr val="6D6D6D"/>
    <a:srgbClr val="508E73"/>
    <a:srgbClr val="54967A"/>
    <a:srgbClr val="2D5142"/>
    <a:srgbClr val="FFFFFF"/>
    <a:srgbClr val="3A43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03" autoAdjust="0"/>
    <p:restoredTop sz="93750" autoAdjust="0"/>
  </p:normalViewPr>
  <p:slideViewPr>
    <p:cSldViewPr snapToGrid="0">
      <p:cViewPr varScale="1">
        <p:scale>
          <a:sx n="109" d="100"/>
          <a:sy n="109" d="100"/>
        </p:scale>
        <p:origin x="1818" y="102"/>
      </p:cViewPr>
      <p:guideLst>
        <p:guide orient="horz" pos="4088"/>
        <p:guide pos="249"/>
        <p:guide orient="horz" pos="822"/>
        <p:guide pos="2880"/>
        <p:guide orient="horz" pos="754"/>
        <p:guide pos="5511"/>
        <p:guide orient="horz" pos="120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397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3A0C3D-0A7C-4E40-A2ED-3AE7DDEDA4A9}" type="datetimeFigureOut">
              <a:rPr lang="ko-KR" altLang="en-US" smtClean="0"/>
              <a:t>2019-07-09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2CAB8E-EC80-41EF-8318-D93C33D408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2112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F8FCB493-08C9-442E-90F4-6263B9207A78}" type="datetimeFigureOut">
              <a:rPr lang="ko-KR" altLang="en-US" smtClean="0"/>
              <a:pPr/>
              <a:t>2019-07-09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65A23224-7801-43A8-A8E1-5CDEDCA7CFD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70392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85232-98A8-49DB-9508-457E4D9C6A21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8041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A23224-7801-43A8-A8E1-5CDEDCA7CFD9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220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E699-0E81-42DD-98A8-8AE682BEA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2468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E699-0E81-42DD-98A8-8AE682BEA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9266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576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CF91E699-0E81-42DD-98A8-8AE682BEAC8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66868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91" r:id="rId2"/>
    <p:sldLayoutId id="2147483696" r:id="rId3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>
            <a:extLst>
              <a:ext uri="{FF2B5EF4-FFF2-40B4-BE49-F238E27FC236}">
                <a16:creationId xmlns:a16="http://schemas.microsoft.com/office/drawing/2014/main" xmlns="" id="{2CF062AE-1D97-4C6A-A69A-F4750E187F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5786404" cy="6858000"/>
          </a:xfrm>
          <a:prstGeom prst="rect">
            <a:avLst/>
          </a:prstGeom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FE48E9C3-6006-4BC9-B74D-DBA5BA527A5C}"/>
              </a:ext>
            </a:extLst>
          </p:cNvPr>
          <p:cNvSpPr/>
          <p:nvPr/>
        </p:nvSpPr>
        <p:spPr>
          <a:xfrm>
            <a:off x="2349041" y="1590228"/>
            <a:ext cx="1246419" cy="7311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36000" bIns="0" anchor="ctr">
            <a:noAutofit/>
          </a:bodyPr>
          <a:lstStyle/>
          <a:p>
            <a:pPr lvl="0" algn="r" defTabSz="914400">
              <a:defRPr/>
            </a:pPr>
            <a:endParaRPr lang="ko-KR" altLang="en-US" sz="8000" kern="0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335A9F"/>
              </a:solidFill>
              <a:latin typeface="나눔바른고딕 UltraLight" panose="020B0603020101020101" pitchFamily="50" charset="-127"/>
              <a:ea typeface="나눔바른고딕 UltraLight" panose="020B0603020101020101" pitchFamily="50" charset="-127"/>
            </a:endParaRPr>
          </a:p>
        </p:txBody>
      </p:sp>
      <p:sp>
        <p:nvSpPr>
          <p:cNvPr id="28" name="직사각형 5">
            <a:extLst>
              <a:ext uri="{FF2B5EF4-FFF2-40B4-BE49-F238E27FC236}">
                <a16:creationId xmlns:a16="http://schemas.microsoft.com/office/drawing/2014/main" xmlns="" id="{F56CDD8E-8C78-47FC-95CE-E21552AFBAC5}"/>
              </a:ext>
            </a:extLst>
          </p:cNvPr>
          <p:cNvSpPr/>
          <p:nvPr/>
        </p:nvSpPr>
        <p:spPr>
          <a:xfrm rot="16200000" flipH="1">
            <a:off x="4318912" y="4965459"/>
            <a:ext cx="1167424" cy="2652424"/>
          </a:xfrm>
          <a:custGeom>
            <a:avLst/>
            <a:gdLst>
              <a:gd name="connsiteX0" fmla="*/ 0 w 9171599"/>
              <a:gd name="connsiteY0" fmla="*/ 0 h 2274593"/>
              <a:gd name="connsiteX1" fmla="*/ 9171599 w 9171599"/>
              <a:gd name="connsiteY1" fmla="*/ 0 h 2274593"/>
              <a:gd name="connsiteX2" fmla="*/ 9171599 w 9171599"/>
              <a:gd name="connsiteY2" fmla="*/ 2274593 h 2274593"/>
              <a:gd name="connsiteX3" fmla="*/ 0 w 9171599"/>
              <a:gd name="connsiteY3" fmla="*/ 2274593 h 2274593"/>
              <a:gd name="connsiteX4" fmla="*/ 0 w 9171599"/>
              <a:gd name="connsiteY4" fmla="*/ 0 h 2274593"/>
              <a:gd name="connsiteX0" fmla="*/ 0 w 9171599"/>
              <a:gd name="connsiteY0" fmla="*/ 2463800 h 4738393"/>
              <a:gd name="connsiteX1" fmla="*/ 9146199 w 9171599"/>
              <a:gd name="connsiteY1" fmla="*/ 0 h 4738393"/>
              <a:gd name="connsiteX2" fmla="*/ 9171599 w 9171599"/>
              <a:gd name="connsiteY2" fmla="*/ 4738393 h 4738393"/>
              <a:gd name="connsiteX3" fmla="*/ 0 w 9171599"/>
              <a:gd name="connsiteY3" fmla="*/ 4738393 h 4738393"/>
              <a:gd name="connsiteX4" fmla="*/ 0 w 9171599"/>
              <a:gd name="connsiteY4" fmla="*/ 2463800 h 4738393"/>
              <a:gd name="connsiteX0" fmla="*/ 0 w 9146199"/>
              <a:gd name="connsiteY0" fmla="*/ 2463800 h 4738393"/>
              <a:gd name="connsiteX1" fmla="*/ 9146199 w 9146199"/>
              <a:gd name="connsiteY1" fmla="*/ 0 h 4738393"/>
              <a:gd name="connsiteX2" fmla="*/ 8815999 w 9146199"/>
              <a:gd name="connsiteY2" fmla="*/ 2096793 h 4738393"/>
              <a:gd name="connsiteX3" fmla="*/ 0 w 9146199"/>
              <a:gd name="connsiteY3" fmla="*/ 4738393 h 4738393"/>
              <a:gd name="connsiteX4" fmla="*/ 0 w 9146199"/>
              <a:gd name="connsiteY4" fmla="*/ 2463800 h 4738393"/>
              <a:gd name="connsiteX0" fmla="*/ 0 w 9158899"/>
              <a:gd name="connsiteY0" fmla="*/ 2463800 h 4738393"/>
              <a:gd name="connsiteX1" fmla="*/ 9146199 w 9158899"/>
              <a:gd name="connsiteY1" fmla="*/ 0 h 4738393"/>
              <a:gd name="connsiteX2" fmla="*/ 9158899 w 9158899"/>
              <a:gd name="connsiteY2" fmla="*/ 2109493 h 4738393"/>
              <a:gd name="connsiteX3" fmla="*/ 0 w 9158899"/>
              <a:gd name="connsiteY3" fmla="*/ 4738393 h 4738393"/>
              <a:gd name="connsiteX4" fmla="*/ 0 w 9158899"/>
              <a:gd name="connsiteY4" fmla="*/ 2463800 h 4738393"/>
              <a:gd name="connsiteX0" fmla="*/ 0 w 9146255"/>
              <a:gd name="connsiteY0" fmla="*/ 2463800 h 4738393"/>
              <a:gd name="connsiteX1" fmla="*/ 9146199 w 9146255"/>
              <a:gd name="connsiteY1" fmla="*/ 0 h 4738393"/>
              <a:gd name="connsiteX2" fmla="*/ 8917599 w 9146255"/>
              <a:gd name="connsiteY2" fmla="*/ 2109493 h 4738393"/>
              <a:gd name="connsiteX3" fmla="*/ 0 w 9146255"/>
              <a:gd name="connsiteY3" fmla="*/ 4738393 h 4738393"/>
              <a:gd name="connsiteX4" fmla="*/ 0 w 9146255"/>
              <a:gd name="connsiteY4" fmla="*/ 2463800 h 4738393"/>
              <a:gd name="connsiteX0" fmla="*/ 0 w 9158899"/>
              <a:gd name="connsiteY0" fmla="*/ 2463800 h 4738393"/>
              <a:gd name="connsiteX1" fmla="*/ 9146199 w 9158899"/>
              <a:gd name="connsiteY1" fmla="*/ 0 h 4738393"/>
              <a:gd name="connsiteX2" fmla="*/ 9158899 w 9158899"/>
              <a:gd name="connsiteY2" fmla="*/ 2141243 h 4738393"/>
              <a:gd name="connsiteX3" fmla="*/ 0 w 9158899"/>
              <a:gd name="connsiteY3" fmla="*/ 4738393 h 4738393"/>
              <a:gd name="connsiteX4" fmla="*/ 0 w 9158899"/>
              <a:gd name="connsiteY4" fmla="*/ 2463800 h 4738393"/>
              <a:gd name="connsiteX0" fmla="*/ 0 w 9158899"/>
              <a:gd name="connsiteY0" fmla="*/ 2463800 h 4738393"/>
              <a:gd name="connsiteX1" fmla="*/ 9019199 w 9158899"/>
              <a:gd name="connsiteY1" fmla="*/ 0 h 4738393"/>
              <a:gd name="connsiteX2" fmla="*/ 9158899 w 9158899"/>
              <a:gd name="connsiteY2" fmla="*/ 2141243 h 4738393"/>
              <a:gd name="connsiteX3" fmla="*/ 0 w 9158899"/>
              <a:gd name="connsiteY3" fmla="*/ 4738393 h 4738393"/>
              <a:gd name="connsiteX4" fmla="*/ 0 w 9158899"/>
              <a:gd name="connsiteY4" fmla="*/ 2463800 h 4738393"/>
              <a:gd name="connsiteX0" fmla="*/ 0 w 9158899"/>
              <a:gd name="connsiteY0" fmla="*/ 2514600 h 4789193"/>
              <a:gd name="connsiteX1" fmla="*/ 9152549 w 9158899"/>
              <a:gd name="connsiteY1" fmla="*/ 0 h 4789193"/>
              <a:gd name="connsiteX2" fmla="*/ 9158899 w 9158899"/>
              <a:gd name="connsiteY2" fmla="*/ 2192043 h 4789193"/>
              <a:gd name="connsiteX3" fmla="*/ 0 w 9158899"/>
              <a:gd name="connsiteY3" fmla="*/ 4789193 h 4789193"/>
              <a:gd name="connsiteX4" fmla="*/ 0 w 9158899"/>
              <a:gd name="connsiteY4" fmla="*/ 2514600 h 4789193"/>
              <a:gd name="connsiteX0" fmla="*/ 7962900 w 9158899"/>
              <a:gd name="connsiteY0" fmla="*/ 482600 h 4789193"/>
              <a:gd name="connsiteX1" fmla="*/ 9152549 w 9158899"/>
              <a:gd name="connsiteY1" fmla="*/ 0 h 4789193"/>
              <a:gd name="connsiteX2" fmla="*/ 9158899 w 9158899"/>
              <a:gd name="connsiteY2" fmla="*/ 2192043 h 4789193"/>
              <a:gd name="connsiteX3" fmla="*/ 0 w 9158899"/>
              <a:gd name="connsiteY3" fmla="*/ 4789193 h 4789193"/>
              <a:gd name="connsiteX4" fmla="*/ 7962900 w 9158899"/>
              <a:gd name="connsiteY4" fmla="*/ 482600 h 4789193"/>
              <a:gd name="connsiteX0" fmla="*/ 0 w 1195999"/>
              <a:gd name="connsiteY0" fmla="*/ 482600 h 2528593"/>
              <a:gd name="connsiteX1" fmla="*/ 1189649 w 1195999"/>
              <a:gd name="connsiteY1" fmla="*/ 0 h 2528593"/>
              <a:gd name="connsiteX2" fmla="*/ 1195999 w 1195999"/>
              <a:gd name="connsiteY2" fmla="*/ 2192043 h 2528593"/>
              <a:gd name="connsiteX3" fmla="*/ 114300 w 1195999"/>
              <a:gd name="connsiteY3" fmla="*/ 2528593 h 2528593"/>
              <a:gd name="connsiteX4" fmla="*/ 0 w 1195999"/>
              <a:gd name="connsiteY4" fmla="*/ 482600 h 2528593"/>
              <a:gd name="connsiteX0" fmla="*/ 0 w 1167424"/>
              <a:gd name="connsiteY0" fmla="*/ 473075 h 2528593"/>
              <a:gd name="connsiteX1" fmla="*/ 1161074 w 1167424"/>
              <a:gd name="connsiteY1" fmla="*/ 0 h 2528593"/>
              <a:gd name="connsiteX2" fmla="*/ 1167424 w 1167424"/>
              <a:gd name="connsiteY2" fmla="*/ 2192043 h 2528593"/>
              <a:gd name="connsiteX3" fmla="*/ 85725 w 1167424"/>
              <a:gd name="connsiteY3" fmla="*/ 2528593 h 2528593"/>
              <a:gd name="connsiteX4" fmla="*/ 0 w 1167424"/>
              <a:gd name="connsiteY4" fmla="*/ 473075 h 2528593"/>
              <a:gd name="connsiteX0" fmla="*/ 0 w 1167424"/>
              <a:gd name="connsiteY0" fmla="*/ 473075 h 2528593"/>
              <a:gd name="connsiteX1" fmla="*/ 1161074 w 1167424"/>
              <a:gd name="connsiteY1" fmla="*/ 0 h 2528593"/>
              <a:gd name="connsiteX2" fmla="*/ 1167424 w 1167424"/>
              <a:gd name="connsiteY2" fmla="*/ 2192043 h 2528593"/>
              <a:gd name="connsiteX3" fmla="*/ 85725 w 1167424"/>
              <a:gd name="connsiteY3" fmla="*/ 2528593 h 2528593"/>
              <a:gd name="connsiteX4" fmla="*/ 0 w 1167424"/>
              <a:gd name="connsiteY4" fmla="*/ 473075 h 2528593"/>
              <a:gd name="connsiteX0" fmla="*/ 0 w 1167424"/>
              <a:gd name="connsiteY0" fmla="*/ 473075 h 2528593"/>
              <a:gd name="connsiteX1" fmla="*/ 1161074 w 1167424"/>
              <a:gd name="connsiteY1" fmla="*/ 0 h 2528593"/>
              <a:gd name="connsiteX2" fmla="*/ 1167424 w 1167424"/>
              <a:gd name="connsiteY2" fmla="*/ 2192043 h 2528593"/>
              <a:gd name="connsiteX3" fmla="*/ 85725 w 1167424"/>
              <a:gd name="connsiteY3" fmla="*/ 2528593 h 2528593"/>
              <a:gd name="connsiteX4" fmla="*/ 0 w 1167424"/>
              <a:gd name="connsiteY4" fmla="*/ 473075 h 2528593"/>
              <a:gd name="connsiteX0" fmla="*/ 0 w 1167424"/>
              <a:gd name="connsiteY0" fmla="*/ 473075 h 2538121"/>
              <a:gd name="connsiteX1" fmla="*/ 1161074 w 1167424"/>
              <a:gd name="connsiteY1" fmla="*/ 0 h 2538121"/>
              <a:gd name="connsiteX2" fmla="*/ 1167424 w 1167424"/>
              <a:gd name="connsiteY2" fmla="*/ 2192043 h 2538121"/>
              <a:gd name="connsiteX3" fmla="*/ 38103 w 1167424"/>
              <a:gd name="connsiteY3" fmla="*/ 2538121 h 2538121"/>
              <a:gd name="connsiteX4" fmla="*/ 0 w 1167424"/>
              <a:gd name="connsiteY4" fmla="*/ 473075 h 2538121"/>
              <a:gd name="connsiteX0" fmla="*/ 0 w 1167424"/>
              <a:gd name="connsiteY0" fmla="*/ 473075 h 2538121"/>
              <a:gd name="connsiteX1" fmla="*/ 1161074 w 1167424"/>
              <a:gd name="connsiteY1" fmla="*/ 0 h 2538121"/>
              <a:gd name="connsiteX2" fmla="*/ 1167424 w 1167424"/>
              <a:gd name="connsiteY2" fmla="*/ 2192043 h 2538121"/>
              <a:gd name="connsiteX3" fmla="*/ 38103 w 1167424"/>
              <a:gd name="connsiteY3" fmla="*/ 2538121 h 2538121"/>
              <a:gd name="connsiteX4" fmla="*/ 0 w 1167424"/>
              <a:gd name="connsiteY4" fmla="*/ 473075 h 2538121"/>
              <a:gd name="connsiteX0" fmla="*/ 0 w 1167424"/>
              <a:gd name="connsiteY0" fmla="*/ 473075 h 2538124"/>
              <a:gd name="connsiteX1" fmla="*/ 1161074 w 1167424"/>
              <a:gd name="connsiteY1" fmla="*/ 0 h 2538124"/>
              <a:gd name="connsiteX2" fmla="*/ 1167424 w 1167424"/>
              <a:gd name="connsiteY2" fmla="*/ 2192043 h 2538124"/>
              <a:gd name="connsiteX3" fmla="*/ 47631 w 1167424"/>
              <a:gd name="connsiteY3" fmla="*/ 2538124 h 2538124"/>
              <a:gd name="connsiteX4" fmla="*/ 0 w 1167424"/>
              <a:gd name="connsiteY4" fmla="*/ 473075 h 2538124"/>
              <a:gd name="connsiteX0" fmla="*/ 0 w 1167424"/>
              <a:gd name="connsiteY0" fmla="*/ 473075 h 2538124"/>
              <a:gd name="connsiteX1" fmla="*/ 1161074 w 1167424"/>
              <a:gd name="connsiteY1" fmla="*/ 0 h 2538124"/>
              <a:gd name="connsiteX2" fmla="*/ 1167424 w 1167424"/>
              <a:gd name="connsiteY2" fmla="*/ 2192043 h 2538124"/>
              <a:gd name="connsiteX3" fmla="*/ 47631 w 1167424"/>
              <a:gd name="connsiteY3" fmla="*/ 2538124 h 2538124"/>
              <a:gd name="connsiteX4" fmla="*/ 0 w 1167424"/>
              <a:gd name="connsiteY4" fmla="*/ 473075 h 2538124"/>
              <a:gd name="connsiteX0" fmla="*/ 0 w 1167424"/>
              <a:gd name="connsiteY0" fmla="*/ 473075 h 2652424"/>
              <a:gd name="connsiteX1" fmla="*/ 1161074 w 1167424"/>
              <a:gd name="connsiteY1" fmla="*/ 0 h 2652424"/>
              <a:gd name="connsiteX2" fmla="*/ 1167424 w 1167424"/>
              <a:gd name="connsiteY2" fmla="*/ 2192043 h 2652424"/>
              <a:gd name="connsiteX3" fmla="*/ 38106 w 1167424"/>
              <a:gd name="connsiteY3" fmla="*/ 2652424 h 2652424"/>
              <a:gd name="connsiteX4" fmla="*/ 0 w 1167424"/>
              <a:gd name="connsiteY4" fmla="*/ 473075 h 265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7424" h="2652424">
                <a:moveTo>
                  <a:pt x="0" y="473075"/>
                </a:moveTo>
                <a:lnTo>
                  <a:pt x="1161074" y="0"/>
                </a:lnTo>
                <a:cubicBezTo>
                  <a:pt x="1165307" y="703164"/>
                  <a:pt x="1163191" y="1488879"/>
                  <a:pt x="1167424" y="2192043"/>
                </a:cubicBezTo>
                <a:lnTo>
                  <a:pt x="38106" y="2652424"/>
                </a:lnTo>
                <a:cubicBezTo>
                  <a:pt x="57159" y="1948204"/>
                  <a:pt x="71444" y="1158254"/>
                  <a:pt x="0" y="47307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68000">
                <a:srgbClr val="B3B9D7"/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9" name="직사각형 5">
            <a:extLst>
              <a:ext uri="{FF2B5EF4-FFF2-40B4-BE49-F238E27FC236}">
                <a16:creationId xmlns:a16="http://schemas.microsoft.com/office/drawing/2014/main" xmlns="" id="{E5DB97E1-B5ED-4F1A-B6A9-EC6BC574899F}"/>
              </a:ext>
            </a:extLst>
          </p:cNvPr>
          <p:cNvSpPr/>
          <p:nvPr/>
        </p:nvSpPr>
        <p:spPr>
          <a:xfrm rot="16200000" flipH="1">
            <a:off x="6832963" y="-764450"/>
            <a:ext cx="764477" cy="2275269"/>
          </a:xfrm>
          <a:custGeom>
            <a:avLst/>
            <a:gdLst>
              <a:gd name="connsiteX0" fmla="*/ 0 w 9171599"/>
              <a:gd name="connsiteY0" fmla="*/ 0 h 2274593"/>
              <a:gd name="connsiteX1" fmla="*/ 9171599 w 9171599"/>
              <a:gd name="connsiteY1" fmla="*/ 0 h 2274593"/>
              <a:gd name="connsiteX2" fmla="*/ 9171599 w 9171599"/>
              <a:gd name="connsiteY2" fmla="*/ 2274593 h 2274593"/>
              <a:gd name="connsiteX3" fmla="*/ 0 w 9171599"/>
              <a:gd name="connsiteY3" fmla="*/ 2274593 h 2274593"/>
              <a:gd name="connsiteX4" fmla="*/ 0 w 9171599"/>
              <a:gd name="connsiteY4" fmla="*/ 0 h 2274593"/>
              <a:gd name="connsiteX0" fmla="*/ 0 w 9171599"/>
              <a:gd name="connsiteY0" fmla="*/ 2463800 h 4738393"/>
              <a:gd name="connsiteX1" fmla="*/ 9146199 w 9171599"/>
              <a:gd name="connsiteY1" fmla="*/ 0 h 4738393"/>
              <a:gd name="connsiteX2" fmla="*/ 9171599 w 9171599"/>
              <a:gd name="connsiteY2" fmla="*/ 4738393 h 4738393"/>
              <a:gd name="connsiteX3" fmla="*/ 0 w 9171599"/>
              <a:gd name="connsiteY3" fmla="*/ 4738393 h 4738393"/>
              <a:gd name="connsiteX4" fmla="*/ 0 w 9171599"/>
              <a:gd name="connsiteY4" fmla="*/ 2463800 h 4738393"/>
              <a:gd name="connsiteX0" fmla="*/ 0 w 9146199"/>
              <a:gd name="connsiteY0" fmla="*/ 2463800 h 4738393"/>
              <a:gd name="connsiteX1" fmla="*/ 9146199 w 9146199"/>
              <a:gd name="connsiteY1" fmla="*/ 0 h 4738393"/>
              <a:gd name="connsiteX2" fmla="*/ 8815999 w 9146199"/>
              <a:gd name="connsiteY2" fmla="*/ 2096793 h 4738393"/>
              <a:gd name="connsiteX3" fmla="*/ 0 w 9146199"/>
              <a:gd name="connsiteY3" fmla="*/ 4738393 h 4738393"/>
              <a:gd name="connsiteX4" fmla="*/ 0 w 9146199"/>
              <a:gd name="connsiteY4" fmla="*/ 2463800 h 4738393"/>
              <a:gd name="connsiteX0" fmla="*/ 0 w 9158899"/>
              <a:gd name="connsiteY0" fmla="*/ 2463800 h 4738393"/>
              <a:gd name="connsiteX1" fmla="*/ 9146199 w 9158899"/>
              <a:gd name="connsiteY1" fmla="*/ 0 h 4738393"/>
              <a:gd name="connsiteX2" fmla="*/ 9158899 w 9158899"/>
              <a:gd name="connsiteY2" fmla="*/ 2109493 h 4738393"/>
              <a:gd name="connsiteX3" fmla="*/ 0 w 9158899"/>
              <a:gd name="connsiteY3" fmla="*/ 4738393 h 4738393"/>
              <a:gd name="connsiteX4" fmla="*/ 0 w 9158899"/>
              <a:gd name="connsiteY4" fmla="*/ 2463800 h 4738393"/>
              <a:gd name="connsiteX0" fmla="*/ 0 w 9146255"/>
              <a:gd name="connsiteY0" fmla="*/ 2463800 h 4738393"/>
              <a:gd name="connsiteX1" fmla="*/ 9146199 w 9146255"/>
              <a:gd name="connsiteY1" fmla="*/ 0 h 4738393"/>
              <a:gd name="connsiteX2" fmla="*/ 8917599 w 9146255"/>
              <a:gd name="connsiteY2" fmla="*/ 2109493 h 4738393"/>
              <a:gd name="connsiteX3" fmla="*/ 0 w 9146255"/>
              <a:gd name="connsiteY3" fmla="*/ 4738393 h 4738393"/>
              <a:gd name="connsiteX4" fmla="*/ 0 w 9146255"/>
              <a:gd name="connsiteY4" fmla="*/ 2463800 h 4738393"/>
              <a:gd name="connsiteX0" fmla="*/ 0 w 9158899"/>
              <a:gd name="connsiteY0" fmla="*/ 2463800 h 4738393"/>
              <a:gd name="connsiteX1" fmla="*/ 9146199 w 9158899"/>
              <a:gd name="connsiteY1" fmla="*/ 0 h 4738393"/>
              <a:gd name="connsiteX2" fmla="*/ 9158899 w 9158899"/>
              <a:gd name="connsiteY2" fmla="*/ 2141243 h 4738393"/>
              <a:gd name="connsiteX3" fmla="*/ 0 w 9158899"/>
              <a:gd name="connsiteY3" fmla="*/ 4738393 h 4738393"/>
              <a:gd name="connsiteX4" fmla="*/ 0 w 9158899"/>
              <a:gd name="connsiteY4" fmla="*/ 2463800 h 4738393"/>
              <a:gd name="connsiteX0" fmla="*/ 0 w 9158899"/>
              <a:gd name="connsiteY0" fmla="*/ 2463800 h 4738393"/>
              <a:gd name="connsiteX1" fmla="*/ 9019199 w 9158899"/>
              <a:gd name="connsiteY1" fmla="*/ 0 h 4738393"/>
              <a:gd name="connsiteX2" fmla="*/ 9158899 w 9158899"/>
              <a:gd name="connsiteY2" fmla="*/ 2141243 h 4738393"/>
              <a:gd name="connsiteX3" fmla="*/ 0 w 9158899"/>
              <a:gd name="connsiteY3" fmla="*/ 4738393 h 4738393"/>
              <a:gd name="connsiteX4" fmla="*/ 0 w 9158899"/>
              <a:gd name="connsiteY4" fmla="*/ 2463800 h 4738393"/>
              <a:gd name="connsiteX0" fmla="*/ 0 w 9158899"/>
              <a:gd name="connsiteY0" fmla="*/ 2514600 h 4789193"/>
              <a:gd name="connsiteX1" fmla="*/ 9152549 w 9158899"/>
              <a:gd name="connsiteY1" fmla="*/ 0 h 4789193"/>
              <a:gd name="connsiteX2" fmla="*/ 9158899 w 9158899"/>
              <a:gd name="connsiteY2" fmla="*/ 2192043 h 4789193"/>
              <a:gd name="connsiteX3" fmla="*/ 0 w 9158899"/>
              <a:gd name="connsiteY3" fmla="*/ 4789193 h 4789193"/>
              <a:gd name="connsiteX4" fmla="*/ 0 w 9158899"/>
              <a:gd name="connsiteY4" fmla="*/ 2514600 h 4789193"/>
              <a:gd name="connsiteX0" fmla="*/ 7962900 w 9158899"/>
              <a:gd name="connsiteY0" fmla="*/ 482600 h 4789193"/>
              <a:gd name="connsiteX1" fmla="*/ 9152549 w 9158899"/>
              <a:gd name="connsiteY1" fmla="*/ 0 h 4789193"/>
              <a:gd name="connsiteX2" fmla="*/ 9158899 w 9158899"/>
              <a:gd name="connsiteY2" fmla="*/ 2192043 h 4789193"/>
              <a:gd name="connsiteX3" fmla="*/ 0 w 9158899"/>
              <a:gd name="connsiteY3" fmla="*/ 4789193 h 4789193"/>
              <a:gd name="connsiteX4" fmla="*/ 7962900 w 9158899"/>
              <a:gd name="connsiteY4" fmla="*/ 482600 h 4789193"/>
              <a:gd name="connsiteX0" fmla="*/ 0 w 1195999"/>
              <a:gd name="connsiteY0" fmla="*/ 482600 h 2528593"/>
              <a:gd name="connsiteX1" fmla="*/ 1189649 w 1195999"/>
              <a:gd name="connsiteY1" fmla="*/ 0 h 2528593"/>
              <a:gd name="connsiteX2" fmla="*/ 1195999 w 1195999"/>
              <a:gd name="connsiteY2" fmla="*/ 2192043 h 2528593"/>
              <a:gd name="connsiteX3" fmla="*/ 114300 w 1195999"/>
              <a:gd name="connsiteY3" fmla="*/ 2528593 h 2528593"/>
              <a:gd name="connsiteX4" fmla="*/ 0 w 1195999"/>
              <a:gd name="connsiteY4" fmla="*/ 482600 h 2528593"/>
              <a:gd name="connsiteX0" fmla="*/ 0 w 1167424"/>
              <a:gd name="connsiteY0" fmla="*/ 473075 h 2528593"/>
              <a:gd name="connsiteX1" fmla="*/ 1161074 w 1167424"/>
              <a:gd name="connsiteY1" fmla="*/ 0 h 2528593"/>
              <a:gd name="connsiteX2" fmla="*/ 1167424 w 1167424"/>
              <a:gd name="connsiteY2" fmla="*/ 2192043 h 2528593"/>
              <a:gd name="connsiteX3" fmla="*/ 85725 w 1167424"/>
              <a:gd name="connsiteY3" fmla="*/ 2528593 h 2528593"/>
              <a:gd name="connsiteX4" fmla="*/ 0 w 1167424"/>
              <a:gd name="connsiteY4" fmla="*/ 473075 h 2528593"/>
              <a:gd name="connsiteX0" fmla="*/ 0 w 1167424"/>
              <a:gd name="connsiteY0" fmla="*/ 473075 h 2528593"/>
              <a:gd name="connsiteX1" fmla="*/ 1161074 w 1167424"/>
              <a:gd name="connsiteY1" fmla="*/ 0 h 2528593"/>
              <a:gd name="connsiteX2" fmla="*/ 1167424 w 1167424"/>
              <a:gd name="connsiteY2" fmla="*/ 2192043 h 2528593"/>
              <a:gd name="connsiteX3" fmla="*/ 85725 w 1167424"/>
              <a:gd name="connsiteY3" fmla="*/ 2528593 h 2528593"/>
              <a:gd name="connsiteX4" fmla="*/ 0 w 1167424"/>
              <a:gd name="connsiteY4" fmla="*/ 473075 h 2528593"/>
              <a:gd name="connsiteX0" fmla="*/ 0 w 1167424"/>
              <a:gd name="connsiteY0" fmla="*/ 473075 h 2528593"/>
              <a:gd name="connsiteX1" fmla="*/ 1161074 w 1167424"/>
              <a:gd name="connsiteY1" fmla="*/ 0 h 2528593"/>
              <a:gd name="connsiteX2" fmla="*/ 1167424 w 1167424"/>
              <a:gd name="connsiteY2" fmla="*/ 2192043 h 2528593"/>
              <a:gd name="connsiteX3" fmla="*/ 85725 w 1167424"/>
              <a:gd name="connsiteY3" fmla="*/ 2528593 h 2528593"/>
              <a:gd name="connsiteX4" fmla="*/ 0 w 1167424"/>
              <a:gd name="connsiteY4" fmla="*/ 473075 h 2528593"/>
              <a:gd name="connsiteX0" fmla="*/ 0 w 1167424"/>
              <a:gd name="connsiteY0" fmla="*/ 473075 h 2538121"/>
              <a:gd name="connsiteX1" fmla="*/ 1161074 w 1167424"/>
              <a:gd name="connsiteY1" fmla="*/ 0 h 2538121"/>
              <a:gd name="connsiteX2" fmla="*/ 1167424 w 1167424"/>
              <a:gd name="connsiteY2" fmla="*/ 2192043 h 2538121"/>
              <a:gd name="connsiteX3" fmla="*/ 38103 w 1167424"/>
              <a:gd name="connsiteY3" fmla="*/ 2538121 h 2538121"/>
              <a:gd name="connsiteX4" fmla="*/ 0 w 1167424"/>
              <a:gd name="connsiteY4" fmla="*/ 473075 h 2538121"/>
              <a:gd name="connsiteX0" fmla="*/ 0 w 1167424"/>
              <a:gd name="connsiteY0" fmla="*/ 473075 h 2538121"/>
              <a:gd name="connsiteX1" fmla="*/ 1161074 w 1167424"/>
              <a:gd name="connsiteY1" fmla="*/ 0 h 2538121"/>
              <a:gd name="connsiteX2" fmla="*/ 1167424 w 1167424"/>
              <a:gd name="connsiteY2" fmla="*/ 2192043 h 2538121"/>
              <a:gd name="connsiteX3" fmla="*/ 38103 w 1167424"/>
              <a:gd name="connsiteY3" fmla="*/ 2538121 h 2538121"/>
              <a:gd name="connsiteX4" fmla="*/ 0 w 1167424"/>
              <a:gd name="connsiteY4" fmla="*/ 473075 h 2538121"/>
              <a:gd name="connsiteX0" fmla="*/ 0 w 1167424"/>
              <a:gd name="connsiteY0" fmla="*/ 473075 h 2538124"/>
              <a:gd name="connsiteX1" fmla="*/ 1161074 w 1167424"/>
              <a:gd name="connsiteY1" fmla="*/ 0 h 2538124"/>
              <a:gd name="connsiteX2" fmla="*/ 1167424 w 1167424"/>
              <a:gd name="connsiteY2" fmla="*/ 2192043 h 2538124"/>
              <a:gd name="connsiteX3" fmla="*/ 47631 w 1167424"/>
              <a:gd name="connsiteY3" fmla="*/ 2538124 h 2538124"/>
              <a:gd name="connsiteX4" fmla="*/ 0 w 1167424"/>
              <a:gd name="connsiteY4" fmla="*/ 473075 h 2538124"/>
              <a:gd name="connsiteX0" fmla="*/ 0 w 1167424"/>
              <a:gd name="connsiteY0" fmla="*/ 473075 h 2538124"/>
              <a:gd name="connsiteX1" fmla="*/ 1161074 w 1167424"/>
              <a:gd name="connsiteY1" fmla="*/ 0 h 2538124"/>
              <a:gd name="connsiteX2" fmla="*/ 1167424 w 1167424"/>
              <a:gd name="connsiteY2" fmla="*/ 2192043 h 2538124"/>
              <a:gd name="connsiteX3" fmla="*/ 47631 w 1167424"/>
              <a:gd name="connsiteY3" fmla="*/ 2538124 h 2538124"/>
              <a:gd name="connsiteX4" fmla="*/ 0 w 1167424"/>
              <a:gd name="connsiteY4" fmla="*/ 473075 h 2538124"/>
              <a:gd name="connsiteX0" fmla="*/ 0 w 1421953"/>
              <a:gd name="connsiteY0" fmla="*/ 473075 h 2538124"/>
              <a:gd name="connsiteX1" fmla="*/ 1161074 w 1421953"/>
              <a:gd name="connsiteY1" fmla="*/ 0 h 2538124"/>
              <a:gd name="connsiteX2" fmla="*/ 1421953 w 1421953"/>
              <a:gd name="connsiteY2" fmla="*/ 2216284 h 2538124"/>
              <a:gd name="connsiteX3" fmla="*/ 47631 w 1421953"/>
              <a:gd name="connsiteY3" fmla="*/ 2538124 h 2538124"/>
              <a:gd name="connsiteX4" fmla="*/ 0 w 1421953"/>
              <a:gd name="connsiteY4" fmla="*/ 473075 h 2538124"/>
              <a:gd name="connsiteX0" fmla="*/ 0 w 1421953"/>
              <a:gd name="connsiteY0" fmla="*/ 479135 h 2544184"/>
              <a:gd name="connsiteX1" fmla="*/ 1203499 w 1421953"/>
              <a:gd name="connsiteY1" fmla="*/ 1 h 2544184"/>
              <a:gd name="connsiteX2" fmla="*/ 1421953 w 1421953"/>
              <a:gd name="connsiteY2" fmla="*/ 2222344 h 2544184"/>
              <a:gd name="connsiteX3" fmla="*/ 47631 w 1421953"/>
              <a:gd name="connsiteY3" fmla="*/ 2544184 h 2544184"/>
              <a:gd name="connsiteX4" fmla="*/ 0 w 1421953"/>
              <a:gd name="connsiteY4" fmla="*/ 479135 h 2544184"/>
              <a:gd name="connsiteX0" fmla="*/ 0 w 1379533"/>
              <a:gd name="connsiteY0" fmla="*/ 479134 h 2544183"/>
              <a:gd name="connsiteX1" fmla="*/ 1203499 w 1379533"/>
              <a:gd name="connsiteY1" fmla="*/ 0 h 2544183"/>
              <a:gd name="connsiteX2" fmla="*/ 1379534 w 1379533"/>
              <a:gd name="connsiteY2" fmla="*/ 2234467 h 2544183"/>
              <a:gd name="connsiteX3" fmla="*/ 47631 w 1379533"/>
              <a:gd name="connsiteY3" fmla="*/ 2544183 h 2544183"/>
              <a:gd name="connsiteX4" fmla="*/ 0 w 1379533"/>
              <a:gd name="connsiteY4" fmla="*/ 479134 h 2544183"/>
              <a:gd name="connsiteX0" fmla="*/ 0 w 1379534"/>
              <a:gd name="connsiteY0" fmla="*/ 479134 h 2447219"/>
              <a:gd name="connsiteX1" fmla="*/ 1203499 w 1379534"/>
              <a:gd name="connsiteY1" fmla="*/ 0 h 2447219"/>
              <a:gd name="connsiteX2" fmla="*/ 1379534 w 1379534"/>
              <a:gd name="connsiteY2" fmla="*/ 2234467 h 2447219"/>
              <a:gd name="connsiteX3" fmla="*/ 496086 w 1379534"/>
              <a:gd name="connsiteY3" fmla="*/ 2447219 h 2447219"/>
              <a:gd name="connsiteX4" fmla="*/ 0 w 1379534"/>
              <a:gd name="connsiteY4" fmla="*/ 479134 h 2447219"/>
              <a:gd name="connsiteX0" fmla="*/ -1 w 906833"/>
              <a:gd name="connsiteY0" fmla="*/ 285208 h 2447219"/>
              <a:gd name="connsiteX1" fmla="*/ 730798 w 906833"/>
              <a:gd name="connsiteY1" fmla="*/ 0 h 2447219"/>
              <a:gd name="connsiteX2" fmla="*/ 906833 w 906833"/>
              <a:gd name="connsiteY2" fmla="*/ 2234467 h 2447219"/>
              <a:gd name="connsiteX3" fmla="*/ 23385 w 906833"/>
              <a:gd name="connsiteY3" fmla="*/ 2447219 h 2447219"/>
              <a:gd name="connsiteX4" fmla="*/ -1 w 906833"/>
              <a:gd name="connsiteY4" fmla="*/ 285208 h 2447219"/>
              <a:gd name="connsiteX0" fmla="*/ 0 w 906834"/>
              <a:gd name="connsiteY0" fmla="*/ 285208 h 2447219"/>
              <a:gd name="connsiteX1" fmla="*/ 730799 w 906834"/>
              <a:gd name="connsiteY1" fmla="*/ 0 h 2447219"/>
              <a:gd name="connsiteX2" fmla="*/ 906834 w 906834"/>
              <a:gd name="connsiteY2" fmla="*/ 2234467 h 2447219"/>
              <a:gd name="connsiteX3" fmla="*/ 23386 w 906834"/>
              <a:gd name="connsiteY3" fmla="*/ 2447219 h 2447219"/>
              <a:gd name="connsiteX4" fmla="*/ 0 w 906834"/>
              <a:gd name="connsiteY4" fmla="*/ 285208 h 2447219"/>
              <a:gd name="connsiteX0" fmla="*/ 0 w 906834"/>
              <a:gd name="connsiteY0" fmla="*/ 285208 h 2447219"/>
              <a:gd name="connsiteX1" fmla="*/ 730799 w 906834"/>
              <a:gd name="connsiteY1" fmla="*/ 0 h 2447219"/>
              <a:gd name="connsiteX2" fmla="*/ 906834 w 906834"/>
              <a:gd name="connsiteY2" fmla="*/ 2234467 h 2447219"/>
              <a:gd name="connsiteX3" fmla="*/ 23386 w 906834"/>
              <a:gd name="connsiteY3" fmla="*/ 2447219 h 2447219"/>
              <a:gd name="connsiteX4" fmla="*/ 0 w 906834"/>
              <a:gd name="connsiteY4" fmla="*/ 285208 h 2447219"/>
              <a:gd name="connsiteX0" fmla="*/ 9929 w 916763"/>
              <a:gd name="connsiteY0" fmla="*/ 285208 h 2466851"/>
              <a:gd name="connsiteX1" fmla="*/ 740728 w 916763"/>
              <a:gd name="connsiteY1" fmla="*/ 0 h 2466851"/>
              <a:gd name="connsiteX2" fmla="*/ 916763 w 916763"/>
              <a:gd name="connsiteY2" fmla="*/ 2234467 h 2466851"/>
              <a:gd name="connsiteX3" fmla="*/ 711 w 916763"/>
              <a:gd name="connsiteY3" fmla="*/ 2466851 h 2466851"/>
              <a:gd name="connsiteX4" fmla="*/ 9929 w 916763"/>
              <a:gd name="connsiteY4" fmla="*/ 285208 h 2466851"/>
              <a:gd name="connsiteX0" fmla="*/ 0 w 917702"/>
              <a:gd name="connsiteY0" fmla="*/ 295024 h 2466851"/>
              <a:gd name="connsiteX1" fmla="*/ 741667 w 917702"/>
              <a:gd name="connsiteY1" fmla="*/ 0 h 2466851"/>
              <a:gd name="connsiteX2" fmla="*/ 917702 w 917702"/>
              <a:gd name="connsiteY2" fmla="*/ 2234467 h 2466851"/>
              <a:gd name="connsiteX3" fmla="*/ 1650 w 917702"/>
              <a:gd name="connsiteY3" fmla="*/ 2466851 h 2466851"/>
              <a:gd name="connsiteX4" fmla="*/ 0 w 917702"/>
              <a:gd name="connsiteY4" fmla="*/ 295024 h 2466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702" h="2466851">
                <a:moveTo>
                  <a:pt x="0" y="295024"/>
                </a:moveTo>
                <a:lnTo>
                  <a:pt x="741667" y="0"/>
                </a:lnTo>
                <a:cubicBezTo>
                  <a:pt x="745900" y="703164"/>
                  <a:pt x="913469" y="1531303"/>
                  <a:pt x="917702" y="2234467"/>
                </a:cubicBezTo>
                <a:cubicBezTo>
                  <a:pt x="623219" y="2305384"/>
                  <a:pt x="296133" y="2395934"/>
                  <a:pt x="1650" y="2466851"/>
                </a:cubicBezTo>
                <a:cubicBezTo>
                  <a:pt x="-3538" y="1762631"/>
                  <a:pt x="10843" y="1022627"/>
                  <a:pt x="0" y="295024"/>
                </a:cubicBezTo>
                <a:close/>
              </a:path>
            </a:pathLst>
          </a:custGeom>
          <a:solidFill>
            <a:srgbClr val="AEB4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xmlns="" id="{5CD08173-2307-4543-9118-79157286CC04}"/>
              </a:ext>
            </a:extLst>
          </p:cNvPr>
          <p:cNvSpPr/>
          <p:nvPr/>
        </p:nvSpPr>
        <p:spPr>
          <a:xfrm>
            <a:off x="4034500" y="475771"/>
            <a:ext cx="4543079" cy="6055857"/>
          </a:xfrm>
          <a:prstGeom prst="roundRect">
            <a:avLst>
              <a:gd name="adj" fmla="val 878"/>
            </a:avLst>
          </a:prstGeom>
          <a:solidFill>
            <a:srgbClr val="335A9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xmlns="" id="{CCF09C30-7008-499E-A0A0-6D29B5C19EC0}"/>
              </a:ext>
            </a:extLst>
          </p:cNvPr>
          <p:cNvSpPr/>
          <p:nvPr/>
        </p:nvSpPr>
        <p:spPr>
          <a:xfrm>
            <a:off x="4097403" y="475771"/>
            <a:ext cx="4525897" cy="6055857"/>
          </a:xfrm>
          <a:prstGeom prst="roundRect">
            <a:avLst>
              <a:gd name="adj" fmla="val 878"/>
            </a:avLst>
          </a:prstGeom>
          <a:solidFill>
            <a:schemeClr val="bg1"/>
          </a:solidFill>
          <a:ln>
            <a:noFill/>
          </a:ln>
          <a:effectLst>
            <a:outerShdw blurRad="482600" sx="102000" sy="102000" algn="c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xmlns="" id="{8264DF28-F31E-4545-AD62-DE6DD7973A75}"/>
              </a:ext>
            </a:extLst>
          </p:cNvPr>
          <p:cNvSpPr/>
          <p:nvPr/>
        </p:nvSpPr>
        <p:spPr>
          <a:xfrm>
            <a:off x="4474118" y="986952"/>
            <a:ext cx="3556663" cy="2876382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lvl="0" algn="just" defTabSz="914400">
              <a:spcBef>
                <a:spcPts val="600"/>
              </a:spcBef>
            </a:pPr>
            <a:r>
              <a:rPr lang="ko-KR" altLang="en-US" sz="4800" b="1" kern="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0386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청탁금지법</a:t>
            </a:r>
            <a:r>
              <a:rPr lang="en-US" altLang="ko-KR" sz="48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0386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48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0386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48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0386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주요내용</a:t>
            </a:r>
            <a:endParaRPr kumimoji="0" lang="en-US" altLang="ko-KR" sz="4800" i="0" u="none" strike="noStrike" kern="0" cap="none" spc="-100" normalizeH="0" baseline="0" noProof="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03864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xmlns="" id="{947EF3E5-0DB9-4C28-9DCE-BBFB44172118}"/>
              </a:ext>
            </a:extLst>
          </p:cNvPr>
          <p:cNvSpPr/>
          <p:nvPr/>
        </p:nvSpPr>
        <p:spPr>
          <a:xfrm>
            <a:off x="4517964" y="4339105"/>
            <a:ext cx="3635436" cy="1849268"/>
          </a:xfrm>
          <a:prstGeom prst="roundRect">
            <a:avLst>
              <a:gd name="adj" fmla="val 5606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xmlns="" id="{F0744021-F6E9-474A-9398-1ED29DEEA5C8}"/>
              </a:ext>
            </a:extLst>
          </p:cNvPr>
          <p:cNvSpPr/>
          <p:nvPr/>
        </p:nvSpPr>
        <p:spPr>
          <a:xfrm>
            <a:off x="4706632" y="4832852"/>
            <a:ext cx="32086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lvl="2" indent="-177800" defTabSz="914400">
              <a:spcBef>
                <a:spcPts val="1200"/>
              </a:spcBef>
              <a:buClr>
                <a:srgbClr val="87A4D9"/>
              </a:buClr>
              <a:buFont typeface="Wingdings" panose="05000000000000000000" pitchFamily="2" charset="2"/>
              <a:buChar char="§"/>
              <a:defRPr/>
            </a:pPr>
            <a:r>
              <a:rPr lang="ko-KR" altLang="en-US" sz="2000" kern="0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부정청탁의 </a:t>
            </a:r>
            <a:r>
              <a:rPr lang="ko-KR" altLang="en-US" sz="2000" b="1" kern="0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금지</a:t>
            </a:r>
          </a:p>
          <a:p>
            <a:pPr marL="177800" lvl="2" indent="-177800" defTabSz="914400">
              <a:spcBef>
                <a:spcPts val="1200"/>
              </a:spcBef>
              <a:buClr>
                <a:srgbClr val="87A4D9"/>
              </a:buClr>
              <a:buFont typeface="Wingdings" panose="05000000000000000000" pitchFamily="2" charset="2"/>
              <a:buChar char="§"/>
              <a:defRPr/>
            </a:pPr>
            <a:r>
              <a:rPr lang="ko-KR" altLang="en-US" sz="2000" kern="0" spc="-8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금품 등의 </a:t>
            </a:r>
            <a:r>
              <a:rPr lang="ko-KR" altLang="en-US" sz="2000" b="1" kern="0" spc="-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수수 금지</a:t>
            </a: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xmlns="" id="{C487A3BF-5B8A-458D-BCC1-E04CD4176062}"/>
              </a:ext>
            </a:extLst>
          </p:cNvPr>
          <p:cNvGrpSpPr/>
          <p:nvPr/>
        </p:nvGrpSpPr>
        <p:grpSpPr>
          <a:xfrm>
            <a:off x="3840347" y="1388452"/>
            <a:ext cx="318517" cy="1837225"/>
            <a:chOff x="3840347" y="1388452"/>
            <a:chExt cx="318517" cy="1837225"/>
          </a:xfrm>
        </p:grpSpPr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xmlns="" id="{8DAE4EF7-9F06-4598-9662-4D47D4F008D7}"/>
                </a:ext>
              </a:extLst>
            </p:cNvPr>
            <p:cNvGrpSpPr/>
            <p:nvPr/>
          </p:nvGrpSpPr>
          <p:grpSpPr>
            <a:xfrm>
              <a:off x="3840347" y="2446859"/>
              <a:ext cx="318517" cy="778818"/>
              <a:chOff x="3840347" y="2446859"/>
              <a:chExt cx="318517" cy="778818"/>
            </a:xfrm>
          </p:grpSpPr>
          <p:sp>
            <p:nvSpPr>
              <p:cNvPr id="40" name="사각형: 둥근 위쪽 모서리 39">
                <a:extLst>
                  <a:ext uri="{FF2B5EF4-FFF2-40B4-BE49-F238E27FC236}">
                    <a16:creationId xmlns:a16="http://schemas.microsoft.com/office/drawing/2014/main" xmlns="" id="{ACA6CC06-247B-4143-90D2-46749AF7B2F8}"/>
                  </a:ext>
                </a:extLst>
              </p:cNvPr>
              <p:cNvSpPr/>
              <p:nvPr/>
            </p:nvSpPr>
            <p:spPr>
              <a:xfrm rot="5400000">
                <a:off x="3610197" y="2677009"/>
                <a:ext cx="778818" cy="318517"/>
              </a:xfrm>
              <a:prstGeom prst="round2SameRect">
                <a:avLst/>
              </a:prstGeom>
              <a:solidFill>
                <a:srgbClr val="767171"/>
              </a:solidFill>
              <a:ln>
                <a:noFill/>
              </a:ln>
              <a:effectLst>
                <a:innerShdw blurRad="38100" dist="12700" dir="5400000">
                  <a:prstClr val="black">
                    <a:alpha val="19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sp>
            <p:nvSpPr>
              <p:cNvPr id="41" name="직사각형 40">
                <a:extLst>
                  <a:ext uri="{FF2B5EF4-FFF2-40B4-BE49-F238E27FC236}">
                    <a16:creationId xmlns:a16="http://schemas.microsoft.com/office/drawing/2014/main" xmlns="" id="{268FE60B-0BD6-4850-84FF-CC10E3F32E42}"/>
                  </a:ext>
                </a:extLst>
              </p:cNvPr>
              <p:cNvSpPr/>
              <p:nvPr/>
            </p:nvSpPr>
            <p:spPr>
              <a:xfrm rot="5400000">
                <a:off x="3677725" y="2705462"/>
                <a:ext cx="643766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100" b="1" kern="0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88848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주요쟁점</a:t>
                </a:r>
                <a:endParaRPr lang="ko-KR" altLang="en-US" sz="1100" b="1" dirty="0">
                  <a:solidFill>
                    <a:srgbClr val="888484"/>
                  </a:solidFill>
                </a:endParaRPr>
              </a:p>
            </p:txBody>
          </p:sp>
        </p:grp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xmlns="" id="{C8648EC0-2D8B-4921-BD31-17C016F6CC1B}"/>
                </a:ext>
              </a:extLst>
            </p:cNvPr>
            <p:cNvGrpSpPr/>
            <p:nvPr/>
          </p:nvGrpSpPr>
          <p:grpSpPr>
            <a:xfrm>
              <a:off x="3840347" y="1388452"/>
              <a:ext cx="318517" cy="1481578"/>
              <a:chOff x="3840347" y="1388452"/>
              <a:chExt cx="318517" cy="1481578"/>
            </a:xfrm>
          </p:grpSpPr>
          <p:sp>
            <p:nvSpPr>
              <p:cNvPr id="32" name="사각형: 둥근 위쪽 모서리 31">
                <a:extLst>
                  <a:ext uri="{FF2B5EF4-FFF2-40B4-BE49-F238E27FC236}">
                    <a16:creationId xmlns:a16="http://schemas.microsoft.com/office/drawing/2014/main" xmlns="" id="{322C9E05-1B28-4307-9C98-F6739C96E97A}"/>
                  </a:ext>
                </a:extLst>
              </p:cNvPr>
              <p:cNvSpPr/>
              <p:nvPr/>
            </p:nvSpPr>
            <p:spPr>
              <a:xfrm rot="5400000">
                <a:off x="3610197" y="2321362"/>
                <a:ext cx="778818" cy="318517"/>
              </a:xfrm>
              <a:prstGeom prst="round2SameRect">
                <a:avLst/>
              </a:prstGeom>
              <a:solidFill>
                <a:srgbClr val="55987C">
                  <a:alpha val="63000"/>
                </a:srgbClr>
              </a:solidFill>
              <a:ln>
                <a:noFill/>
              </a:ln>
              <a:effectLst>
                <a:innerShdw blurRad="38100" dist="12700" dir="5400000">
                  <a:prstClr val="black">
                    <a:alpha val="19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sp>
            <p:nvSpPr>
              <p:cNvPr id="33" name="직사각형 32">
                <a:extLst>
                  <a:ext uri="{FF2B5EF4-FFF2-40B4-BE49-F238E27FC236}">
                    <a16:creationId xmlns:a16="http://schemas.microsoft.com/office/drawing/2014/main" xmlns="" id="{1A3B2785-CC3C-4CE0-87F9-B2F1C7C67D8A}"/>
                  </a:ext>
                </a:extLst>
              </p:cNvPr>
              <p:cNvSpPr/>
              <p:nvPr/>
            </p:nvSpPr>
            <p:spPr>
              <a:xfrm rot="5400000">
                <a:off x="3651595" y="2349815"/>
                <a:ext cx="69602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100" b="1" kern="0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6CAC9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보호</a:t>
                </a:r>
                <a:r>
                  <a:rPr lang="en-US" altLang="ko-KR" sz="1100" b="1" kern="0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6CAC9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100" b="1" kern="0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6CAC9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보상</a:t>
                </a:r>
                <a:endParaRPr lang="ko-KR" altLang="en-US" sz="1100" b="1" dirty="0">
                  <a:solidFill>
                    <a:srgbClr val="6CAC91"/>
                  </a:solidFill>
                </a:endParaRPr>
              </a:p>
            </p:txBody>
          </p:sp>
          <p:sp>
            <p:nvSpPr>
              <p:cNvPr id="34" name="사각형: 둥근 위쪽 모서리 33">
                <a:extLst>
                  <a:ext uri="{FF2B5EF4-FFF2-40B4-BE49-F238E27FC236}">
                    <a16:creationId xmlns:a16="http://schemas.microsoft.com/office/drawing/2014/main" xmlns="" id="{607CE933-D2BC-4385-A2F9-8D91F452BB91}"/>
                  </a:ext>
                </a:extLst>
              </p:cNvPr>
              <p:cNvSpPr/>
              <p:nvPr/>
            </p:nvSpPr>
            <p:spPr>
              <a:xfrm rot="5400000">
                <a:off x="3610197" y="1970505"/>
                <a:ext cx="778818" cy="318517"/>
              </a:xfrm>
              <a:prstGeom prst="round2SameRect">
                <a:avLst/>
              </a:prstGeom>
              <a:solidFill>
                <a:srgbClr val="203864">
                  <a:alpha val="63000"/>
                </a:srgbClr>
              </a:solidFill>
              <a:ln>
                <a:noFill/>
              </a:ln>
              <a:effectLst>
                <a:innerShdw blurRad="38100" dist="12700" dir="5400000">
                  <a:prstClr val="black">
                    <a:alpha val="19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xmlns="" id="{342EB357-2773-467E-B2FA-69DE9C59A3AC}"/>
                  </a:ext>
                </a:extLst>
              </p:cNvPr>
              <p:cNvSpPr/>
              <p:nvPr/>
            </p:nvSpPr>
            <p:spPr>
              <a:xfrm rot="5400000">
                <a:off x="3735111" y="1998958"/>
                <a:ext cx="528991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100" b="1" kern="0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8A9BB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관련법</a:t>
                </a:r>
                <a:endParaRPr lang="ko-KR" altLang="en-US" sz="1100" b="1" dirty="0">
                  <a:solidFill>
                    <a:srgbClr val="8A9BB4"/>
                  </a:solidFill>
                </a:endParaRPr>
              </a:p>
            </p:txBody>
          </p:sp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xmlns="" id="{38995FF1-0F2B-4BAF-8C5E-882B6AAC6388}"/>
                  </a:ext>
                </a:extLst>
              </p:cNvPr>
              <p:cNvGrpSpPr/>
              <p:nvPr/>
            </p:nvGrpSpPr>
            <p:grpSpPr>
              <a:xfrm>
                <a:off x="3840347" y="1388452"/>
                <a:ext cx="318517" cy="778818"/>
                <a:chOff x="3966480" y="1361891"/>
                <a:chExt cx="318517" cy="778818"/>
              </a:xfrm>
            </p:grpSpPr>
            <p:sp>
              <p:nvSpPr>
                <p:cNvPr id="38" name="사각형: 둥근 위쪽 모서리 37">
                  <a:extLst>
                    <a:ext uri="{FF2B5EF4-FFF2-40B4-BE49-F238E27FC236}">
                      <a16:creationId xmlns:a16="http://schemas.microsoft.com/office/drawing/2014/main" xmlns="" id="{40FAB492-4BD5-4D34-B2FC-F3B17C1ABFE3}"/>
                    </a:ext>
                  </a:extLst>
                </p:cNvPr>
                <p:cNvSpPr/>
                <p:nvPr/>
              </p:nvSpPr>
              <p:spPr>
                <a:xfrm rot="5400000">
                  <a:off x="3736330" y="1592041"/>
                  <a:ext cx="778818" cy="318517"/>
                </a:xfrm>
                <a:prstGeom prst="round2SameRect">
                  <a:avLst/>
                </a:prstGeom>
                <a:solidFill>
                  <a:srgbClr val="FFD243">
                    <a:alpha val="88000"/>
                  </a:srgbClr>
                </a:solidFill>
                <a:ln>
                  <a:noFill/>
                </a:ln>
                <a:effectLst>
                  <a:innerShdw blurRad="38100" dist="12700" dir="5400000">
                    <a:prstClr val="black">
                      <a:alpha val="19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/>
                </a:p>
              </p:txBody>
            </p:sp>
            <p:sp>
              <p:nvSpPr>
                <p:cNvPr id="39" name="직사각형 38">
                  <a:extLst>
                    <a:ext uri="{FF2B5EF4-FFF2-40B4-BE49-F238E27FC236}">
                      <a16:creationId xmlns:a16="http://schemas.microsoft.com/office/drawing/2014/main" xmlns="" id="{4C23F11D-1C6F-4AD9-8DEF-D437247BD06A}"/>
                    </a:ext>
                  </a:extLst>
                </p:cNvPr>
                <p:cNvSpPr/>
                <p:nvPr/>
              </p:nvSpPr>
              <p:spPr>
                <a:xfrm rot="5400000">
                  <a:off x="4037106" y="1620494"/>
                  <a:ext cx="184731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endParaRPr lang="ko-KR" altLang="en-US" sz="1100" b="1" dirty="0">
                    <a:solidFill>
                      <a:schemeClr val="accent4">
                        <a:lumMod val="75000"/>
                      </a:schemeClr>
                    </a:solidFill>
                  </a:endParaRPr>
                </a:p>
              </p:txBody>
            </p:sp>
          </p:grp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xmlns="" id="{03A9576D-84E0-4A37-B3CC-A4507823D016}"/>
                  </a:ext>
                </a:extLst>
              </p:cNvPr>
              <p:cNvSpPr/>
              <p:nvPr/>
            </p:nvSpPr>
            <p:spPr>
              <a:xfrm rot="5400000">
                <a:off x="3781598" y="1647056"/>
                <a:ext cx="436017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100" b="1" kern="0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A88208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구성 </a:t>
                </a:r>
                <a:endParaRPr lang="ko-KR" altLang="en-US" sz="1100" b="1" dirty="0">
                  <a:solidFill>
                    <a:srgbClr val="A88208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2536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Box 97"/>
          <p:cNvSpPr txBox="1"/>
          <p:nvPr/>
        </p:nvSpPr>
        <p:spPr>
          <a:xfrm>
            <a:off x="2086003" y="2098447"/>
            <a:ext cx="1595326" cy="1265903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lIns="108000" tIns="108000" rIns="108000" bIns="108000" rtlCol="0" anchor="ctr">
            <a:noAutofit/>
          </a:bodyPr>
          <a:lstStyle>
            <a:defPPr>
              <a:defRPr lang="en-US"/>
            </a:defPPr>
            <a:lvl1pPr marL="136922" indent="-1191" algn="ctr">
              <a:lnSpc>
                <a:spcPct val="130000"/>
              </a:lnSpc>
              <a:defRPr sz="900" spc="-75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pPr marL="0">
              <a:lnSpc>
                <a:spcPct val="100000"/>
              </a:lnSpc>
            </a:pPr>
            <a:r>
              <a:rPr lang="ko-KR" altLang="en-US" sz="1200" dirty="0"/>
              <a:t>행정처분</a:t>
            </a:r>
            <a:r>
              <a:rPr lang="en-US" altLang="ko-KR" sz="1200" dirty="0"/>
              <a:t>·</a:t>
            </a:r>
            <a:r>
              <a:rPr lang="ko-KR" altLang="en-US" sz="1200" dirty="0"/>
              <a:t>형벌부과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ko-KR" altLang="en-US" sz="1200" dirty="0" err="1"/>
              <a:t>감경</a:t>
            </a:r>
            <a:r>
              <a:rPr lang="en-US" altLang="ko-KR" sz="1200" dirty="0"/>
              <a:t>·</a:t>
            </a:r>
            <a:r>
              <a:rPr lang="ko-KR" altLang="en-US" sz="1200" dirty="0"/>
              <a:t>면제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776718" y="2098447"/>
            <a:ext cx="1595326" cy="1265903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lIns="108000" tIns="108000" rIns="108000" bIns="108000" rtlCol="0" anchor="ctr">
            <a:noAutofit/>
          </a:bodyPr>
          <a:lstStyle>
            <a:defPPr>
              <a:defRPr lang="en-US"/>
            </a:defPPr>
            <a:lvl1pPr marL="136922" indent="-1191" algn="ctr">
              <a:lnSpc>
                <a:spcPct val="130000"/>
              </a:lnSpc>
              <a:defRPr sz="900" spc="-75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pPr marL="0">
              <a:lnSpc>
                <a:spcPct val="100000"/>
              </a:lnSpc>
            </a:pPr>
            <a:r>
              <a:rPr lang="ko-KR" altLang="en-US" sz="1200" dirty="0"/>
              <a:t>채용</a:t>
            </a:r>
            <a:r>
              <a:rPr lang="en-US" altLang="ko-KR" sz="1200" dirty="0"/>
              <a:t>·</a:t>
            </a:r>
            <a:r>
              <a:rPr lang="ko-KR" altLang="en-US" sz="1200" dirty="0"/>
              <a:t>승진 등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ko-KR" altLang="en-US" sz="1200" dirty="0"/>
              <a:t>인사 개입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467433" y="2098447"/>
            <a:ext cx="1595326" cy="1265903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lIns="108000" tIns="108000" rIns="108000" bIns="108000" rtlCol="0" anchor="ctr">
            <a:noAutofit/>
          </a:bodyPr>
          <a:lstStyle>
            <a:defPPr>
              <a:defRPr lang="en-US"/>
            </a:defPPr>
            <a:lvl1pPr marL="136922" indent="-1191" algn="ctr">
              <a:lnSpc>
                <a:spcPct val="130000"/>
              </a:lnSpc>
              <a:defRPr sz="900" spc="-75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pPr marL="0">
              <a:lnSpc>
                <a:spcPct val="100000"/>
              </a:lnSpc>
            </a:pPr>
            <a:r>
              <a:rPr lang="ko-KR" altLang="en-US" sz="1200" dirty="0"/>
              <a:t>공공기관 의사결정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ko-KR" altLang="en-US" sz="1200" dirty="0"/>
              <a:t>관여직위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ko-KR" altLang="en-US" sz="1200" dirty="0"/>
              <a:t>선정</a:t>
            </a:r>
            <a:r>
              <a:rPr lang="en-US" altLang="ko-KR" sz="1200" dirty="0"/>
              <a:t>·</a:t>
            </a:r>
            <a:r>
              <a:rPr lang="ko-KR" altLang="en-US" sz="1200" dirty="0"/>
              <a:t>탈락에</a:t>
            </a:r>
            <a:r>
              <a:rPr lang="en-US" altLang="ko-KR" sz="1200" dirty="0"/>
              <a:t> </a:t>
            </a:r>
            <a:r>
              <a:rPr lang="ko-KR" altLang="en-US" sz="1200" dirty="0"/>
              <a:t>개입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7158149" y="2098447"/>
            <a:ext cx="1595326" cy="1265903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lIns="108000" tIns="108000" rIns="108000" bIns="108000" rtlCol="0" anchor="ctr">
            <a:noAutofit/>
          </a:bodyPr>
          <a:lstStyle>
            <a:defPPr>
              <a:defRPr lang="en-US"/>
            </a:defPPr>
            <a:lvl1pPr marL="136922" indent="-1191" algn="ctr">
              <a:lnSpc>
                <a:spcPct val="130000"/>
              </a:lnSpc>
              <a:defRPr sz="900" spc="-75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pPr marL="0">
              <a:lnSpc>
                <a:spcPct val="100000"/>
              </a:lnSpc>
            </a:pPr>
            <a:r>
              <a:rPr lang="ko-KR" altLang="en-US" sz="1200" dirty="0"/>
              <a:t>공공기관 주관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ko-KR" altLang="en-US" sz="1200" dirty="0"/>
              <a:t>수상</a:t>
            </a:r>
            <a:r>
              <a:rPr lang="en-US" altLang="ko-KR" sz="1200" dirty="0"/>
              <a:t>·</a:t>
            </a:r>
            <a:r>
              <a:rPr lang="ko-KR" altLang="en-US" sz="1200" dirty="0" smtClean="0"/>
              <a:t>포상 등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ko-KR" altLang="en-US" sz="1200" dirty="0"/>
              <a:t>선정</a:t>
            </a:r>
            <a:r>
              <a:rPr lang="en-US" altLang="ko-KR" sz="1200" dirty="0"/>
              <a:t>·</a:t>
            </a:r>
            <a:r>
              <a:rPr lang="ko-KR" altLang="en-US" sz="1200" dirty="0"/>
              <a:t>탈락에 개입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95288" y="3637022"/>
            <a:ext cx="1595326" cy="1265903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lIns="108000" tIns="108000" rIns="108000" bIns="108000" rtlCol="0" anchor="ctr">
            <a:noAutofit/>
          </a:bodyPr>
          <a:lstStyle>
            <a:defPPr>
              <a:defRPr lang="en-US"/>
            </a:defPPr>
            <a:lvl1pPr marL="136922" indent="-1191" algn="ctr">
              <a:lnSpc>
                <a:spcPct val="130000"/>
              </a:lnSpc>
              <a:defRPr sz="900" spc="-75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pPr marL="0">
              <a:lnSpc>
                <a:spcPct val="100000"/>
              </a:lnSpc>
            </a:pPr>
            <a:r>
              <a:rPr lang="ko-KR" altLang="en-US" sz="1200" dirty="0"/>
              <a:t>입찰</a:t>
            </a:r>
            <a:r>
              <a:rPr lang="en-US" altLang="ko-KR" sz="1200" dirty="0"/>
              <a:t>·</a:t>
            </a:r>
            <a:r>
              <a:rPr lang="ko-KR" altLang="en-US" sz="1200" dirty="0"/>
              <a:t>경매 등에 관한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ko-KR" altLang="en-US" sz="1200" dirty="0"/>
              <a:t>직무상 비밀 누설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2086003" y="3637022"/>
            <a:ext cx="1595326" cy="1265903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lIns="108000" tIns="108000" rIns="108000" bIns="108000" rtlCol="0" anchor="ctr">
            <a:noAutofit/>
          </a:bodyPr>
          <a:lstStyle>
            <a:defPPr>
              <a:defRPr lang="en-US"/>
            </a:defPPr>
            <a:lvl1pPr marL="136922" indent="-1191" algn="ctr">
              <a:lnSpc>
                <a:spcPct val="130000"/>
              </a:lnSpc>
              <a:defRPr sz="900" spc="-75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pPr marL="0">
              <a:lnSpc>
                <a:spcPct val="100000"/>
              </a:lnSpc>
            </a:pPr>
            <a:r>
              <a:rPr lang="ko-KR" altLang="en-US" sz="1200" dirty="0"/>
              <a:t>특정인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ko-KR" altLang="en-US" sz="1200" dirty="0"/>
              <a:t>계약</a:t>
            </a:r>
            <a:r>
              <a:rPr lang="en-US" altLang="ko-KR" sz="1200" dirty="0"/>
              <a:t> </a:t>
            </a:r>
            <a:r>
              <a:rPr lang="ko-KR" altLang="en-US" sz="1200" dirty="0"/>
              <a:t>선정</a:t>
            </a:r>
            <a:r>
              <a:rPr lang="en-US" altLang="ko-KR" sz="1200" dirty="0"/>
              <a:t>·</a:t>
            </a:r>
            <a:r>
              <a:rPr lang="ko-KR" altLang="en-US" sz="1200" dirty="0"/>
              <a:t>탈락에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ko-KR" altLang="en-US" sz="1200" dirty="0"/>
              <a:t>개입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776718" y="3637022"/>
            <a:ext cx="1595326" cy="1265903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lIns="108000" tIns="108000" rIns="108000" bIns="108000" rtlCol="0" anchor="ctr">
            <a:noAutofit/>
          </a:bodyPr>
          <a:lstStyle>
            <a:defPPr>
              <a:defRPr lang="en-US"/>
            </a:defPPr>
            <a:lvl1pPr marL="136922" indent="-1191" algn="ctr">
              <a:lnSpc>
                <a:spcPct val="130000"/>
              </a:lnSpc>
              <a:defRPr sz="900" spc="-75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pPr marL="0">
              <a:lnSpc>
                <a:spcPct val="100000"/>
              </a:lnSpc>
            </a:pPr>
            <a:r>
              <a:rPr lang="ko-KR" altLang="en-US" sz="1200" dirty="0"/>
              <a:t>보조금 등의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ko-KR" altLang="en-US" sz="1200" dirty="0"/>
              <a:t>배정</a:t>
            </a:r>
            <a:r>
              <a:rPr lang="en-US" altLang="ko-KR" sz="1200" dirty="0"/>
              <a:t>·</a:t>
            </a:r>
            <a:r>
              <a:rPr lang="ko-KR" altLang="en-US" sz="1200" dirty="0"/>
              <a:t>지원</a:t>
            </a:r>
            <a:r>
              <a:rPr lang="en-US" altLang="ko-KR" sz="1200" dirty="0"/>
              <a:t>, </a:t>
            </a:r>
            <a:r>
              <a:rPr lang="ko-KR" altLang="en-US" sz="1200" dirty="0"/>
              <a:t>투자 등에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ko-KR" altLang="en-US" sz="1200" dirty="0"/>
              <a:t>개입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5467433" y="3637022"/>
            <a:ext cx="1595326" cy="1265903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lIns="108000" tIns="108000" rIns="108000" bIns="108000" rtlCol="0" anchor="ctr">
            <a:noAutofit/>
          </a:bodyPr>
          <a:lstStyle>
            <a:defPPr>
              <a:defRPr lang="en-US"/>
            </a:defPPr>
            <a:lvl1pPr marL="136922" indent="-1191" algn="ctr">
              <a:lnSpc>
                <a:spcPct val="130000"/>
              </a:lnSpc>
              <a:defRPr sz="900" spc="-75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pPr marL="0">
              <a:lnSpc>
                <a:spcPct val="100000"/>
              </a:lnSpc>
            </a:pPr>
            <a:r>
              <a:rPr lang="ko-KR" altLang="en-US" sz="1200" dirty="0"/>
              <a:t>공공기관이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ko-KR" altLang="en-US" sz="1200" dirty="0"/>
              <a:t>생산</a:t>
            </a:r>
            <a:r>
              <a:rPr lang="en-US" altLang="ko-KR" sz="1200" dirty="0"/>
              <a:t>·</a:t>
            </a:r>
            <a:r>
              <a:rPr lang="ko-KR" altLang="en-US" sz="1200" dirty="0"/>
              <a:t>공급하는</a:t>
            </a:r>
            <a:r>
              <a:rPr lang="en-US" altLang="ko-KR" sz="1200" dirty="0"/>
              <a:t> </a:t>
            </a:r>
            <a:r>
              <a:rPr lang="ko-KR" altLang="en-US" sz="1200" dirty="0"/>
              <a:t>재화 및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ko-KR" altLang="en-US" sz="1200" dirty="0"/>
              <a:t>용역의 비정상적 거래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7158149" y="3637022"/>
            <a:ext cx="1595326" cy="1265903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lIns="108000" tIns="108000" rIns="108000" bIns="108000" rtlCol="0" anchor="ctr">
            <a:noAutofit/>
          </a:bodyPr>
          <a:lstStyle>
            <a:defPPr>
              <a:defRPr lang="en-US"/>
            </a:defPPr>
            <a:lvl1pPr marL="136922" indent="-1191" algn="ctr">
              <a:lnSpc>
                <a:spcPct val="130000"/>
              </a:lnSpc>
              <a:defRPr sz="900" spc="-75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pPr marL="0">
              <a:lnSpc>
                <a:spcPct val="100000"/>
              </a:lnSpc>
            </a:pPr>
            <a:r>
              <a:rPr lang="ko-KR" altLang="en-US" sz="1200" dirty="0"/>
              <a:t>학교 입학</a:t>
            </a:r>
            <a:r>
              <a:rPr lang="en-US" altLang="ko-KR" sz="1200" dirty="0"/>
              <a:t>·</a:t>
            </a:r>
            <a:r>
              <a:rPr lang="ko-KR" altLang="en-US" sz="1200" dirty="0"/>
              <a:t>성적 등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ko-KR" altLang="en-US" sz="1200" dirty="0"/>
              <a:t>처리</a:t>
            </a:r>
            <a:r>
              <a:rPr lang="en-US" altLang="ko-KR" sz="1200" dirty="0"/>
              <a:t>·</a:t>
            </a:r>
            <a:r>
              <a:rPr lang="ko-KR" altLang="en-US" sz="1200" dirty="0"/>
              <a:t>조작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95288" y="5211097"/>
            <a:ext cx="1595326" cy="1265903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lIns="108000" tIns="108000" rIns="108000" bIns="108000" rtlCol="0" anchor="ctr">
            <a:noAutofit/>
          </a:bodyPr>
          <a:lstStyle>
            <a:defPPr>
              <a:defRPr lang="en-US"/>
            </a:defPPr>
            <a:lvl1pPr marL="136922" indent="-1191" algn="ctr">
              <a:lnSpc>
                <a:spcPct val="130000"/>
              </a:lnSpc>
              <a:defRPr sz="900" spc="-75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pPr marL="0">
              <a:lnSpc>
                <a:spcPct val="100000"/>
              </a:lnSpc>
            </a:pPr>
            <a:r>
              <a:rPr lang="ko-KR" altLang="en-US" sz="1200" dirty="0"/>
              <a:t>징병검사 등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ko-KR" altLang="en-US" sz="1200" dirty="0"/>
              <a:t>병역 관련</a:t>
            </a:r>
            <a:r>
              <a:rPr lang="en-US" altLang="ko-KR" sz="1200" dirty="0"/>
              <a:t> </a:t>
            </a:r>
            <a:r>
              <a:rPr lang="ko-KR" altLang="en-US" sz="1200" dirty="0"/>
              <a:t>업무 처리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2086003" y="5211097"/>
            <a:ext cx="1595326" cy="1265903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lIns="108000" tIns="108000" rIns="108000" bIns="108000" rtlCol="0" anchor="ctr">
            <a:noAutofit/>
          </a:bodyPr>
          <a:lstStyle>
            <a:defPPr>
              <a:defRPr lang="en-US"/>
            </a:defPPr>
            <a:lvl1pPr marL="136922" indent="-1191" algn="ctr">
              <a:lnSpc>
                <a:spcPct val="130000"/>
              </a:lnSpc>
              <a:defRPr sz="900" spc="-75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pPr marL="0">
              <a:lnSpc>
                <a:spcPct val="100000"/>
              </a:lnSpc>
            </a:pPr>
            <a:r>
              <a:rPr lang="ko-KR" altLang="en-US" sz="1200" dirty="0"/>
              <a:t>공공기관이 실시하는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ko-KR" altLang="en-US" sz="1200" dirty="0"/>
              <a:t>각종 평가</a:t>
            </a:r>
            <a:r>
              <a:rPr lang="en-US" altLang="ko-KR" sz="1200" dirty="0"/>
              <a:t>·</a:t>
            </a:r>
            <a:r>
              <a:rPr lang="ko-KR" altLang="en-US" sz="1200" dirty="0"/>
              <a:t>판정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ko-KR" altLang="en-US" sz="1200" dirty="0"/>
              <a:t>업무 개입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776718" y="5211097"/>
            <a:ext cx="1595326" cy="1265903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lIns="108000" tIns="108000" rIns="108000" bIns="108000" rtlCol="0" anchor="ctr">
            <a:noAutofit/>
          </a:bodyPr>
          <a:lstStyle>
            <a:defPPr>
              <a:defRPr lang="en-US"/>
            </a:defPPr>
            <a:lvl1pPr marL="136922" indent="-1191" algn="ctr">
              <a:lnSpc>
                <a:spcPct val="130000"/>
              </a:lnSpc>
              <a:defRPr sz="900" spc="-75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pPr marL="0">
              <a:lnSpc>
                <a:spcPct val="100000"/>
              </a:lnSpc>
            </a:pPr>
            <a:r>
              <a:rPr lang="ko-KR" altLang="en-US" sz="1200" dirty="0"/>
              <a:t>행정지도</a:t>
            </a:r>
            <a:r>
              <a:rPr lang="en-US" altLang="ko-KR" sz="1200" dirty="0"/>
              <a:t>·</a:t>
            </a:r>
            <a:r>
              <a:rPr lang="ko-KR" altLang="en-US" sz="1200" dirty="0"/>
              <a:t>단속 등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ko-KR" altLang="en-US" sz="1200" dirty="0"/>
              <a:t>결과</a:t>
            </a:r>
            <a:r>
              <a:rPr lang="en-US" altLang="ko-KR" sz="1200" dirty="0"/>
              <a:t> </a:t>
            </a:r>
            <a:r>
              <a:rPr lang="ko-KR" altLang="en-US" sz="1200" dirty="0"/>
              <a:t>조작</a:t>
            </a:r>
            <a:r>
              <a:rPr lang="en-US" altLang="ko-KR" sz="1200" dirty="0"/>
              <a:t>, </a:t>
            </a:r>
            <a:r>
              <a:rPr lang="ko-KR" altLang="en-US" sz="1200" dirty="0"/>
              <a:t>위법사항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ko-KR" altLang="en-US" sz="1200" dirty="0"/>
              <a:t>묵인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5467433" y="5211097"/>
            <a:ext cx="1595326" cy="1265903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lIns="108000" tIns="108000" rIns="108000" bIns="108000" rtlCol="0" anchor="ctr">
            <a:noAutofit/>
          </a:bodyPr>
          <a:lstStyle>
            <a:defPPr>
              <a:defRPr lang="en-US"/>
            </a:defPPr>
            <a:lvl1pPr marL="136922" indent="-1191" algn="ctr">
              <a:lnSpc>
                <a:spcPct val="130000"/>
              </a:lnSpc>
              <a:defRPr sz="900" spc="-75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pPr marL="0">
              <a:lnSpc>
                <a:spcPct val="100000"/>
              </a:lnSpc>
            </a:pPr>
            <a:r>
              <a:rPr lang="ko-KR" altLang="en-US" sz="1200" dirty="0"/>
              <a:t>사건의 수사</a:t>
            </a:r>
            <a:r>
              <a:rPr lang="en-US" altLang="ko-KR" sz="1200" dirty="0"/>
              <a:t>·</a:t>
            </a:r>
            <a:r>
              <a:rPr lang="ko-KR" altLang="en-US" sz="1200" dirty="0"/>
              <a:t>재판 등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ko-KR" altLang="en-US" sz="1200" dirty="0"/>
              <a:t>개입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395288" y="2098447"/>
            <a:ext cx="1595326" cy="1265903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lIns="108000" tIns="108000" rIns="108000" bIns="108000" rtlCol="0" anchor="ctr">
            <a:noAutofit/>
          </a:bodyPr>
          <a:lstStyle>
            <a:defPPr>
              <a:defRPr lang="en-US"/>
            </a:defPPr>
            <a:lvl1pPr marL="136922" indent="-1191" algn="ctr">
              <a:lnSpc>
                <a:spcPct val="130000"/>
              </a:lnSpc>
              <a:defRPr sz="900" spc="-75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pPr marL="0">
              <a:lnSpc>
                <a:spcPct val="100000"/>
              </a:lnSpc>
            </a:pPr>
            <a:r>
              <a:rPr lang="ko-KR" altLang="en-US" sz="1200" dirty="0"/>
              <a:t>인가</a:t>
            </a:r>
            <a:r>
              <a:rPr lang="en-US" altLang="ko-KR" sz="1200" dirty="0"/>
              <a:t>·</a:t>
            </a:r>
            <a:r>
              <a:rPr lang="ko-KR" altLang="en-US" sz="1200" dirty="0"/>
              <a:t>허가 등 업무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ko-KR" altLang="en-US" sz="1200" dirty="0"/>
              <a:t>처리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7158149" y="5028763"/>
            <a:ext cx="1595326" cy="144823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lIns="108000" tIns="108000" rIns="108000" bIns="108000" rtlCol="0" anchor="ctr">
            <a:noAutofit/>
          </a:bodyPr>
          <a:lstStyle>
            <a:defPPr>
              <a:defRPr lang="en-US"/>
            </a:defPPr>
            <a:lvl1pPr indent="-1191" algn="ctr">
              <a:lnSpc>
                <a:spcPct val="100000"/>
              </a:lnSpc>
              <a:defRPr sz="1200" spc="-75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r>
              <a:rPr lang="en-US" altLang="ko-KR" b="1" dirty="0"/>
              <a:t>1</a:t>
            </a:r>
            <a:r>
              <a:rPr lang="ko-KR" altLang="en-US" b="1" dirty="0"/>
              <a:t>번</a:t>
            </a:r>
            <a:r>
              <a:rPr lang="en-US" altLang="ko-KR" b="1" dirty="0"/>
              <a:t>~14</a:t>
            </a:r>
            <a:r>
              <a:rPr lang="ko-KR" altLang="en-US" b="1" dirty="0"/>
              <a:t>번</a:t>
            </a:r>
            <a:r>
              <a:rPr lang="en-US" altLang="ko-KR" b="1" dirty="0"/>
              <a:t> </a:t>
            </a:r>
            <a:r>
              <a:rPr lang="ko-KR" altLang="en-US" b="1" dirty="0"/>
              <a:t>유형에 대한</a:t>
            </a:r>
            <a:r>
              <a:rPr lang="en-US" altLang="ko-KR" b="1" dirty="0"/>
              <a:t/>
            </a:r>
            <a:br>
              <a:rPr lang="en-US" altLang="ko-KR" b="1" dirty="0"/>
            </a:br>
            <a:r>
              <a:rPr lang="ko-KR" altLang="en-US" b="1" dirty="0"/>
              <a:t>지위</a:t>
            </a:r>
            <a:r>
              <a:rPr lang="en-US" altLang="ko-KR" b="1" dirty="0"/>
              <a:t>·</a:t>
            </a:r>
            <a:r>
              <a:rPr lang="ko-KR" altLang="en-US" b="1" dirty="0"/>
              <a:t>권한</a:t>
            </a:r>
            <a:r>
              <a:rPr lang="en-US" altLang="ko-KR" b="1" dirty="0"/>
              <a:t> </a:t>
            </a:r>
            <a:r>
              <a:rPr lang="ko-KR" altLang="en-US" b="1" dirty="0"/>
              <a:t>남용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95288" y="1916114"/>
            <a:ext cx="1595326" cy="235699"/>
          </a:xfrm>
          <a:prstGeom prst="rect">
            <a:avLst/>
          </a:prstGeom>
          <a:solidFill>
            <a:srgbClr val="FFF2CC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en-US"/>
            </a:defPPr>
            <a:lvl1pPr algn="ctr" defTabSz="914400">
              <a:defRPr sz="1600" b="1" kern="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90" name="TextBox 89"/>
          <p:cNvSpPr txBox="1"/>
          <p:nvPr/>
        </p:nvSpPr>
        <p:spPr>
          <a:xfrm>
            <a:off x="395288" y="3452876"/>
            <a:ext cx="1595326" cy="235699"/>
          </a:xfrm>
          <a:prstGeom prst="rect">
            <a:avLst/>
          </a:prstGeom>
          <a:solidFill>
            <a:srgbClr val="FFF2CC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en-US"/>
            </a:defPPr>
            <a:lvl1pPr algn="ctr" defTabSz="914400">
              <a:defRPr sz="1600" b="1" kern="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r>
              <a:rPr lang="en-US" altLang="ko-KR" sz="1400" dirty="0"/>
              <a:t>6</a:t>
            </a:r>
            <a:endParaRPr lang="ko-KR" altLang="en-US" sz="1400" dirty="0"/>
          </a:p>
        </p:txBody>
      </p:sp>
      <p:sp>
        <p:nvSpPr>
          <p:cNvPr id="97" name="TextBox 96"/>
          <p:cNvSpPr txBox="1"/>
          <p:nvPr/>
        </p:nvSpPr>
        <p:spPr>
          <a:xfrm>
            <a:off x="395288" y="5028763"/>
            <a:ext cx="1595326" cy="235699"/>
          </a:xfrm>
          <a:prstGeom prst="rect">
            <a:avLst/>
          </a:prstGeom>
          <a:solidFill>
            <a:srgbClr val="FFF2CC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en-US"/>
            </a:defPPr>
            <a:lvl1pPr algn="ctr" defTabSz="914400">
              <a:defRPr sz="1600" b="1" kern="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r>
              <a:rPr lang="en-US" altLang="ko-KR" sz="1400" dirty="0"/>
              <a:t>11</a:t>
            </a:r>
            <a:endParaRPr lang="ko-KR" altLang="en-US" sz="1400" dirty="0"/>
          </a:p>
        </p:txBody>
      </p:sp>
      <p:sp>
        <p:nvSpPr>
          <p:cNvPr id="111" name="TextBox 110"/>
          <p:cNvSpPr txBox="1"/>
          <p:nvPr/>
        </p:nvSpPr>
        <p:spPr>
          <a:xfrm>
            <a:off x="2086003" y="1916114"/>
            <a:ext cx="1595326" cy="235699"/>
          </a:xfrm>
          <a:prstGeom prst="rect">
            <a:avLst/>
          </a:prstGeom>
          <a:solidFill>
            <a:srgbClr val="FFF2CC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en-US"/>
            </a:defPPr>
            <a:lvl1pPr algn="ctr" defTabSz="914400">
              <a:defRPr sz="1600" b="1" kern="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r>
              <a:rPr lang="en-US" altLang="ko-KR" sz="1400" dirty="0"/>
              <a:t>2</a:t>
            </a:r>
            <a:endParaRPr lang="ko-KR" altLang="en-US" sz="1400" dirty="0"/>
          </a:p>
        </p:txBody>
      </p:sp>
      <p:sp>
        <p:nvSpPr>
          <p:cNvPr id="112" name="TextBox 111"/>
          <p:cNvSpPr txBox="1"/>
          <p:nvPr/>
        </p:nvSpPr>
        <p:spPr>
          <a:xfrm>
            <a:off x="2086003" y="3452876"/>
            <a:ext cx="1595326" cy="235699"/>
          </a:xfrm>
          <a:prstGeom prst="rect">
            <a:avLst/>
          </a:prstGeom>
          <a:solidFill>
            <a:srgbClr val="FFF2CC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en-US"/>
            </a:defPPr>
            <a:lvl1pPr algn="ctr" defTabSz="914400">
              <a:defRPr sz="1600" b="1" kern="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r>
              <a:rPr lang="en-US" altLang="ko-KR" sz="1400" dirty="0"/>
              <a:t>7</a:t>
            </a:r>
            <a:endParaRPr lang="ko-KR" altLang="en-US" sz="1400" dirty="0"/>
          </a:p>
        </p:txBody>
      </p:sp>
      <p:sp>
        <p:nvSpPr>
          <p:cNvPr id="113" name="TextBox 112"/>
          <p:cNvSpPr txBox="1"/>
          <p:nvPr/>
        </p:nvSpPr>
        <p:spPr>
          <a:xfrm>
            <a:off x="2086003" y="5028763"/>
            <a:ext cx="1595326" cy="235699"/>
          </a:xfrm>
          <a:prstGeom prst="rect">
            <a:avLst/>
          </a:prstGeom>
          <a:solidFill>
            <a:srgbClr val="FFF2CC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en-US"/>
            </a:defPPr>
            <a:lvl1pPr algn="ctr" defTabSz="914400">
              <a:defRPr sz="1600" b="1" kern="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r>
              <a:rPr lang="en-US" altLang="ko-KR" sz="1400" dirty="0"/>
              <a:t>12</a:t>
            </a:r>
            <a:endParaRPr lang="ko-KR" altLang="en-US" sz="1400" dirty="0"/>
          </a:p>
        </p:txBody>
      </p:sp>
      <p:sp>
        <p:nvSpPr>
          <p:cNvPr id="114" name="TextBox 113"/>
          <p:cNvSpPr txBox="1"/>
          <p:nvPr/>
        </p:nvSpPr>
        <p:spPr>
          <a:xfrm>
            <a:off x="3776718" y="1916114"/>
            <a:ext cx="1595326" cy="235699"/>
          </a:xfrm>
          <a:prstGeom prst="rect">
            <a:avLst/>
          </a:prstGeom>
          <a:solidFill>
            <a:srgbClr val="FFF2CC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en-US"/>
            </a:defPPr>
            <a:lvl1pPr algn="ctr" defTabSz="914400">
              <a:defRPr sz="1600" b="1" kern="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r>
              <a:rPr lang="en-US" altLang="ko-KR" sz="1400" dirty="0"/>
              <a:t>3</a:t>
            </a:r>
            <a:endParaRPr lang="ko-KR" altLang="en-US" sz="1400" dirty="0"/>
          </a:p>
        </p:txBody>
      </p:sp>
      <p:sp>
        <p:nvSpPr>
          <p:cNvPr id="115" name="TextBox 114"/>
          <p:cNvSpPr txBox="1"/>
          <p:nvPr/>
        </p:nvSpPr>
        <p:spPr>
          <a:xfrm>
            <a:off x="3776718" y="3452876"/>
            <a:ext cx="1595326" cy="235699"/>
          </a:xfrm>
          <a:prstGeom prst="rect">
            <a:avLst/>
          </a:prstGeom>
          <a:solidFill>
            <a:srgbClr val="FFF2CC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en-US"/>
            </a:defPPr>
            <a:lvl1pPr algn="ctr" defTabSz="914400">
              <a:defRPr sz="1600" b="1" kern="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r>
              <a:rPr lang="en-US" altLang="ko-KR" sz="1400" dirty="0"/>
              <a:t>8</a:t>
            </a:r>
            <a:endParaRPr lang="ko-KR" altLang="en-US" sz="1400" dirty="0"/>
          </a:p>
        </p:txBody>
      </p:sp>
      <p:sp>
        <p:nvSpPr>
          <p:cNvPr id="116" name="TextBox 115"/>
          <p:cNvSpPr txBox="1"/>
          <p:nvPr/>
        </p:nvSpPr>
        <p:spPr>
          <a:xfrm>
            <a:off x="3776718" y="5028763"/>
            <a:ext cx="1595326" cy="235699"/>
          </a:xfrm>
          <a:prstGeom prst="rect">
            <a:avLst/>
          </a:prstGeom>
          <a:solidFill>
            <a:srgbClr val="FFF2CC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en-US"/>
            </a:defPPr>
            <a:lvl1pPr algn="ctr" defTabSz="914400">
              <a:defRPr sz="1600" b="1" kern="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r>
              <a:rPr lang="en-US" altLang="ko-KR" sz="1400" dirty="0"/>
              <a:t>13</a:t>
            </a:r>
            <a:endParaRPr lang="ko-KR" altLang="en-US" sz="1400" dirty="0"/>
          </a:p>
        </p:txBody>
      </p:sp>
      <p:sp>
        <p:nvSpPr>
          <p:cNvPr id="117" name="TextBox 116"/>
          <p:cNvSpPr txBox="1"/>
          <p:nvPr/>
        </p:nvSpPr>
        <p:spPr>
          <a:xfrm>
            <a:off x="5467433" y="1916114"/>
            <a:ext cx="1595326" cy="235699"/>
          </a:xfrm>
          <a:prstGeom prst="rect">
            <a:avLst/>
          </a:prstGeom>
          <a:solidFill>
            <a:srgbClr val="FFF2CC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en-US"/>
            </a:defPPr>
            <a:lvl1pPr algn="ctr" defTabSz="914400">
              <a:defRPr sz="1600" b="1" kern="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r>
              <a:rPr lang="en-US" altLang="ko-KR" sz="1400" dirty="0"/>
              <a:t>4</a:t>
            </a:r>
            <a:endParaRPr lang="ko-KR" altLang="en-US" sz="1400" dirty="0"/>
          </a:p>
        </p:txBody>
      </p:sp>
      <p:sp>
        <p:nvSpPr>
          <p:cNvPr id="118" name="TextBox 117"/>
          <p:cNvSpPr txBox="1"/>
          <p:nvPr/>
        </p:nvSpPr>
        <p:spPr>
          <a:xfrm>
            <a:off x="5467433" y="3452876"/>
            <a:ext cx="1595326" cy="235699"/>
          </a:xfrm>
          <a:prstGeom prst="rect">
            <a:avLst/>
          </a:prstGeom>
          <a:solidFill>
            <a:srgbClr val="FFF2CC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en-US"/>
            </a:defPPr>
            <a:lvl1pPr algn="ctr" defTabSz="914400">
              <a:defRPr sz="1600" b="1" kern="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r>
              <a:rPr lang="en-US" altLang="ko-KR" sz="1400" dirty="0"/>
              <a:t>9</a:t>
            </a:r>
            <a:endParaRPr lang="ko-KR" altLang="en-US" sz="1400" dirty="0"/>
          </a:p>
        </p:txBody>
      </p:sp>
      <p:sp>
        <p:nvSpPr>
          <p:cNvPr id="119" name="TextBox 118"/>
          <p:cNvSpPr txBox="1"/>
          <p:nvPr/>
        </p:nvSpPr>
        <p:spPr>
          <a:xfrm>
            <a:off x="5467433" y="5028763"/>
            <a:ext cx="1595326" cy="235699"/>
          </a:xfrm>
          <a:prstGeom prst="rect">
            <a:avLst/>
          </a:prstGeom>
          <a:solidFill>
            <a:srgbClr val="FFF2CC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en-US"/>
            </a:defPPr>
            <a:lvl1pPr algn="ctr" defTabSz="914400">
              <a:defRPr sz="1600" b="1" kern="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r>
              <a:rPr lang="en-US" altLang="ko-KR" sz="1400" dirty="0"/>
              <a:t>14</a:t>
            </a:r>
            <a:endParaRPr lang="ko-KR" altLang="en-US" sz="1400" dirty="0"/>
          </a:p>
        </p:txBody>
      </p:sp>
      <p:sp>
        <p:nvSpPr>
          <p:cNvPr id="120" name="TextBox 119"/>
          <p:cNvSpPr txBox="1"/>
          <p:nvPr/>
        </p:nvSpPr>
        <p:spPr>
          <a:xfrm>
            <a:off x="7158149" y="1916114"/>
            <a:ext cx="1595326" cy="235699"/>
          </a:xfrm>
          <a:prstGeom prst="rect">
            <a:avLst/>
          </a:prstGeom>
          <a:solidFill>
            <a:srgbClr val="FFF2CC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en-US"/>
            </a:defPPr>
            <a:lvl1pPr algn="ctr" defTabSz="914400">
              <a:defRPr sz="1600" b="1" kern="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r>
              <a:rPr lang="en-US" altLang="ko-KR" sz="1400" dirty="0"/>
              <a:t>5</a:t>
            </a:r>
            <a:endParaRPr lang="ko-KR" altLang="en-US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158149" y="3452876"/>
            <a:ext cx="1595326" cy="235699"/>
          </a:xfrm>
          <a:prstGeom prst="rect">
            <a:avLst/>
          </a:prstGeom>
          <a:solidFill>
            <a:srgbClr val="FFF2CC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en-US"/>
            </a:defPPr>
            <a:lvl1pPr algn="ctr" defTabSz="914400">
              <a:defRPr sz="1600" b="1" kern="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r>
              <a:rPr lang="en-US" altLang="ko-KR" sz="1400" dirty="0"/>
              <a:t>10</a:t>
            </a:r>
            <a:endParaRPr lang="ko-KR" altLang="en-US" sz="1400" dirty="0"/>
          </a:p>
        </p:txBody>
      </p:sp>
      <p:sp>
        <p:nvSpPr>
          <p:cNvPr id="122" name="TextBox 121"/>
          <p:cNvSpPr txBox="1"/>
          <p:nvPr/>
        </p:nvSpPr>
        <p:spPr>
          <a:xfrm>
            <a:off x="7158149" y="5028763"/>
            <a:ext cx="1595326" cy="235699"/>
          </a:xfrm>
          <a:prstGeom prst="rect">
            <a:avLst/>
          </a:prstGeom>
          <a:solidFill>
            <a:srgbClr val="FFF2CC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en-US"/>
            </a:defPPr>
            <a:lvl1pPr algn="ctr" defTabSz="914400">
              <a:defRPr sz="1400" b="1" kern="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r>
              <a:rPr lang="en-US" altLang="ko-KR" dirty="0"/>
              <a:t>15</a:t>
            </a:r>
            <a:endParaRPr lang="ko-KR" altLang="en-US" dirty="0"/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xmlns="" id="{C11C444A-EAF7-4B57-ACE2-390DB349E83A}"/>
              </a:ext>
            </a:extLst>
          </p:cNvPr>
          <p:cNvGrpSpPr/>
          <p:nvPr/>
        </p:nvGrpSpPr>
        <p:grpSpPr>
          <a:xfrm>
            <a:off x="0" y="0"/>
            <a:ext cx="9143999" cy="1013140"/>
            <a:chOff x="0" y="0"/>
            <a:chExt cx="9143999" cy="1013140"/>
          </a:xfrm>
        </p:grpSpPr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xmlns="" id="{5BF89C7F-A68D-49E2-B283-6EFC84738587}"/>
                </a:ext>
              </a:extLst>
            </p:cNvPr>
            <p:cNvSpPr/>
            <p:nvPr/>
          </p:nvSpPr>
          <p:spPr>
            <a:xfrm>
              <a:off x="0" y="0"/>
              <a:ext cx="9143999" cy="1013140"/>
            </a:xfrm>
            <a:prstGeom prst="rect">
              <a:avLst/>
            </a:prstGeom>
            <a:solidFill>
              <a:srgbClr val="F7DC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9" name="사각형: 둥근 위쪽 모서리 48">
              <a:extLst>
                <a:ext uri="{FF2B5EF4-FFF2-40B4-BE49-F238E27FC236}">
                  <a16:creationId xmlns:a16="http://schemas.microsoft.com/office/drawing/2014/main" xmlns="" id="{D6134B0D-F52D-45F9-B93B-C6C1D48BAACA}"/>
                </a:ext>
              </a:extLst>
            </p:cNvPr>
            <p:cNvSpPr/>
            <p:nvPr/>
          </p:nvSpPr>
          <p:spPr>
            <a:xfrm>
              <a:off x="101264" y="66512"/>
              <a:ext cx="8941472" cy="889943"/>
            </a:xfrm>
            <a:prstGeom prst="round2SameRect">
              <a:avLst/>
            </a:prstGeom>
            <a:solidFill>
              <a:srgbClr val="343A5A">
                <a:alpha val="38039"/>
              </a:srgb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0" name="사각형: 둥근 위쪽 모서리 49">
              <a:extLst>
                <a:ext uri="{FF2B5EF4-FFF2-40B4-BE49-F238E27FC236}">
                  <a16:creationId xmlns:a16="http://schemas.microsoft.com/office/drawing/2014/main" xmlns="" id="{2392173A-491F-498F-B0A7-3458E57FF778}"/>
                </a:ext>
              </a:extLst>
            </p:cNvPr>
            <p:cNvSpPr/>
            <p:nvPr/>
          </p:nvSpPr>
          <p:spPr>
            <a:xfrm>
              <a:off x="101264" y="123197"/>
              <a:ext cx="8941472" cy="889943"/>
            </a:xfrm>
            <a:prstGeom prst="round2Same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9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xmlns="" id="{C14DDF39-26DB-4F0F-AFA0-AF8B84A041E0}"/>
                </a:ext>
              </a:extLst>
            </p:cNvPr>
            <p:cNvSpPr/>
            <p:nvPr/>
          </p:nvSpPr>
          <p:spPr>
            <a:xfrm>
              <a:off x="0" y="485069"/>
              <a:ext cx="9143999" cy="528071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xmlns="" id="{2591B511-C389-4C01-B0C3-2AC289A2AD1E}"/>
                </a:ext>
              </a:extLst>
            </p:cNvPr>
            <p:cNvSpPr/>
            <p:nvPr/>
          </p:nvSpPr>
          <p:spPr>
            <a:xfrm>
              <a:off x="395289" y="340056"/>
              <a:ext cx="552170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914400">
                <a:spcBef>
                  <a:spcPts val="600"/>
                </a:spcBef>
                <a:tabLst>
                  <a:tab pos="92075" algn="l"/>
                </a:tabLst>
                <a:defRPr/>
              </a:pPr>
              <a:r>
                <a:rPr lang="ko-KR" altLang="en-US" sz="3000" b="1" kern="0" spc="-1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6C4408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부정 청탁의 금지행위 </a:t>
              </a:r>
              <a:endParaRPr lang="ko-KR" altLang="en-US" sz="3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3" name="자유형: 도형 52">
              <a:extLst>
                <a:ext uri="{FF2B5EF4-FFF2-40B4-BE49-F238E27FC236}">
                  <a16:creationId xmlns:a16="http://schemas.microsoft.com/office/drawing/2014/main" xmlns="" id="{C412EA6D-0BE2-4E6D-9FF5-6DFF2E6432A8}"/>
                </a:ext>
              </a:extLst>
            </p:cNvPr>
            <p:cNvSpPr/>
            <p:nvPr/>
          </p:nvSpPr>
          <p:spPr>
            <a:xfrm>
              <a:off x="7623515" y="123197"/>
              <a:ext cx="1384635" cy="855519"/>
            </a:xfrm>
            <a:custGeom>
              <a:avLst/>
              <a:gdLst>
                <a:gd name="connsiteX0" fmla="*/ 299603 w 1384635"/>
                <a:gd name="connsiteY0" fmla="*/ 0 h 855519"/>
                <a:gd name="connsiteX1" fmla="*/ 1236308 w 1384635"/>
                <a:gd name="connsiteY1" fmla="*/ 0 h 855519"/>
                <a:gd name="connsiteX2" fmla="*/ 1384635 w 1384635"/>
                <a:gd name="connsiteY2" fmla="*/ 148327 h 855519"/>
                <a:gd name="connsiteX3" fmla="*/ 1384635 w 1384635"/>
                <a:gd name="connsiteY3" fmla="*/ 452355 h 855519"/>
                <a:gd name="connsiteX4" fmla="*/ 1243447 w 1384635"/>
                <a:gd name="connsiteY4" fmla="*/ 855519 h 855519"/>
                <a:gd name="connsiteX5" fmla="*/ 0 w 1384635"/>
                <a:gd name="connsiteY5" fmla="*/ 855519 h 855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4635" h="855519">
                  <a:moveTo>
                    <a:pt x="299603" y="0"/>
                  </a:moveTo>
                  <a:lnTo>
                    <a:pt x="1236308" y="0"/>
                  </a:lnTo>
                  <a:cubicBezTo>
                    <a:pt x="1318227" y="0"/>
                    <a:pt x="1384635" y="66408"/>
                    <a:pt x="1384635" y="148327"/>
                  </a:cubicBezTo>
                  <a:lnTo>
                    <a:pt x="1384635" y="452355"/>
                  </a:lnTo>
                  <a:lnTo>
                    <a:pt x="1243447" y="855519"/>
                  </a:lnTo>
                  <a:lnTo>
                    <a:pt x="0" y="855519"/>
                  </a:lnTo>
                  <a:close/>
                </a:path>
              </a:pathLst>
            </a:custGeom>
            <a:gradFill flip="none" rotWithShape="1">
              <a:gsLst>
                <a:gs pos="10000">
                  <a:schemeClr val="bg1"/>
                </a:gs>
                <a:gs pos="48000">
                  <a:srgbClr val="F4CC52">
                    <a:lumMod val="80000"/>
                    <a:lumOff val="2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4" name="자유형: 도형 53">
              <a:extLst>
                <a:ext uri="{FF2B5EF4-FFF2-40B4-BE49-F238E27FC236}">
                  <a16:creationId xmlns:a16="http://schemas.microsoft.com/office/drawing/2014/main" xmlns="" id="{2156CA6A-777F-4645-B1F7-13CC7682E22F}"/>
                </a:ext>
              </a:extLst>
            </p:cNvPr>
            <p:cNvSpPr/>
            <p:nvPr/>
          </p:nvSpPr>
          <p:spPr>
            <a:xfrm>
              <a:off x="7658102" y="123197"/>
              <a:ext cx="1384635" cy="855519"/>
            </a:xfrm>
            <a:custGeom>
              <a:avLst/>
              <a:gdLst>
                <a:gd name="connsiteX0" fmla="*/ 299603 w 1384635"/>
                <a:gd name="connsiteY0" fmla="*/ 0 h 855519"/>
                <a:gd name="connsiteX1" fmla="*/ 1236308 w 1384635"/>
                <a:gd name="connsiteY1" fmla="*/ 0 h 855519"/>
                <a:gd name="connsiteX2" fmla="*/ 1384635 w 1384635"/>
                <a:gd name="connsiteY2" fmla="*/ 148327 h 855519"/>
                <a:gd name="connsiteX3" fmla="*/ 1384635 w 1384635"/>
                <a:gd name="connsiteY3" fmla="*/ 452355 h 855519"/>
                <a:gd name="connsiteX4" fmla="*/ 1243447 w 1384635"/>
                <a:gd name="connsiteY4" fmla="*/ 855519 h 855519"/>
                <a:gd name="connsiteX5" fmla="*/ 0 w 1384635"/>
                <a:gd name="connsiteY5" fmla="*/ 855519 h 855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4635" h="855519">
                  <a:moveTo>
                    <a:pt x="299603" y="0"/>
                  </a:moveTo>
                  <a:lnTo>
                    <a:pt x="1236308" y="0"/>
                  </a:lnTo>
                  <a:cubicBezTo>
                    <a:pt x="1318227" y="0"/>
                    <a:pt x="1384635" y="66408"/>
                    <a:pt x="1384635" y="148327"/>
                  </a:cubicBezTo>
                  <a:lnTo>
                    <a:pt x="1384635" y="452355"/>
                  </a:lnTo>
                  <a:lnTo>
                    <a:pt x="1243447" y="855519"/>
                  </a:lnTo>
                  <a:lnTo>
                    <a:pt x="0" y="85551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93000">
                  <a:srgbClr val="F4CC52">
                    <a:lumMod val="45000"/>
                    <a:lumOff val="5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xmlns="" id="{8C18EDF6-678F-4261-938A-17F6905A2A47}"/>
                </a:ext>
              </a:extLst>
            </p:cNvPr>
            <p:cNvSpPr/>
            <p:nvPr/>
          </p:nvSpPr>
          <p:spPr>
            <a:xfrm>
              <a:off x="7951283" y="318117"/>
              <a:ext cx="93554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indent="0" algn="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구성 및</a:t>
              </a:r>
              <a:b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주요내용</a:t>
              </a:r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xmlns="" id="{EEA67BA7-4DDE-4739-B06D-521934B3AFE6}"/>
                </a:ext>
              </a:extLst>
            </p:cNvPr>
            <p:cNvSpPr/>
            <p:nvPr/>
          </p:nvSpPr>
          <p:spPr>
            <a:xfrm>
              <a:off x="7789330" y="281431"/>
              <a:ext cx="38946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800" i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0BE1C"/>
                  </a:solidFill>
                  <a:latin typeface="나눔바른고딕 UltraLight" panose="020B0603020101020101" pitchFamily="50" charset="-127"/>
                  <a:ea typeface="나눔바른고딕 UltraLight" panose="020B0603020101020101" pitchFamily="50" charset="-127"/>
                </a:rPr>
                <a:t>2</a:t>
              </a:r>
              <a:endParaRPr lang="ko-KR" altLang="en-US" sz="2800" i="1" dirty="0">
                <a:solidFill>
                  <a:srgbClr val="F0BE1C"/>
                </a:solidFill>
                <a:latin typeface="나눔바른고딕 UltraLight" panose="020B0603020101020101" pitchFamily="50" charset="-127"/>
                <a:ea typeface="나눔바른고딕 UltraLight" panose="020B0603020101020101" pitchFamily="50" charset="-127"/>
              </a:endParaRPr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xmlns="" id="{E73661E9-DDFD-4182-B8EF-E412F58418B7}"/>
                </a:ext>
              </a:extLst>
            </p:cNvPr>
            <p:cNvSpPr/>
            <p:nvPr/>
          </p:nvSpPr>
          <p:spPr>
            <a:xfrm>
              <a:off x="7910035" y="174975"/>
              <a:ext cx="98631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800" i="1" kern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0BE1C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CHAPTER</a:t>
              </a:r>
              <a:endParaRPr lang="ko-KR" altLang="en-US" sz="800" i="1" dirty="0">
                <a:solidFill>
                  <a:srgbClr val="F0BE1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1DD00FB4-D068-4535-8A3A-F7441E5A963D}"/>
              </a:ext>
            </a:extLst>
          </p:cNvPr>
          <p:cNvSpPr txBox="1"/>
          <p:nvPr/>
        </p:nvSpPr>
        <p:spPr>
          <a:xfrm>
            <a:off x="462542" y="1331870"/>
            <a:ext cx="8218917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kern="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부정청탁에 대한 판단기준 제시를 위해 </a:t>
            </a:r>
            <a:r>
              <a:rPr lang="ko-KR" altLang="en-US" sz="2000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부정청탁 행위유형을 </a:t>
            </a:r>
            <a:r>
              <a:rPr lang="en-US" altLang="ko-KR" sz="2000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15</a:t>
            </a:r>
            <a:r>
              <a:rPr lang="ko-KR" altLang="en-US" sz="2000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개로</a:t>
            </a:r>
            <a:r>
              <a:rPr lang="ko-KR" altLang="en-US" sz="2000" kern="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구체적으로 규정</a:t>
            </a:r>
          </a:p>
        </p:txBody>
      </p:sp>
    </p:spTree>
    <p:extLst>
      <p:ext uri="{BB962C8B-B14F-4D97-AF65-F5344CB8AC3E}">
        <p14:creationId xmlns:p14="http://schemas.microsoft.com/office/powerpoint/2010/main" val="252426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Box 92"/>
          <p:cNvSpPr txBox="1"/>
          <p:nvPr/>
        </p:nvSpPr>
        <p:spPr>
          <a:xfrm>
            <a:off x="495564" y="1331870"/>
            <a:ext cx="815287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kern="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국민의 정당한 권리주장 위축 방지를 위해 </a:t>
            </a:r>
            <a:r>
              <a:rPr lang="ko-KR" altLang="en-US" sz="2000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부정청탁 예외사유를 </a:t>
            </a:r>
            <a:r>
              <a:rPr lang="en-US" altLang="ko-KR" sz="2000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7</a:t>
            </a:r>
            <a:r>
              <a:rPr lang="ko-KR" altLang="en-US" sz="2000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가지</a:t>
            </a:r>
            <a:r>
              <a:rPr lang="ko-KR" altLang="en-US" sz="2000" kern="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로 규정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02394" y="1916113"/>
            <a:ext cx="1888156" cy="212400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lIns="108000" tIns="108000" rIns="108000" bIns="108000" rtlCol="0" anchor="ctr">
            <a:noAutofit/>
          </a:bodyPr>
          <a:lstStyle/>
          <a:p>
            <a:pPr algn="ctr"/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법령</a:t>
            </a:r>
            <a: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기준에서 정한</a:t>
            </a:r>
            <a: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절차</a:t>
            </a:r>
            <a: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방법에 따른</a:t>
            </a:r>
            <a: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특정 행위 요구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02394" y="1916113"/>
            <a:ext cx="1890000" cy="315730"/>
          </a:xfrm>
          <a:prstGeom prst="rect">
            <a:avLst/>
          </a:prstGeom>
          <a:solidFill>
            <a:srgbClr val="FFF2CC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ko-KR"/>
            </a:defPPr>
            <a:lvl1pPr algn="ctr">
              <a:defRPr sz="120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defTabSz="914400"/>
            <a:r>
              <a:rPr lang="en-US" altLang="ko-KR" sz="16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endParaRPr lang="ko-KR" altLang="en-US" sz="1600" b="1" kern="0" dirty="0"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555422" y="1916113"/>
            <a:ext cx="1888156" cy="212400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lIns="108000" tIns="108000" rIns="108000" bIns="108000" rtlCol="0" anchor="ctr">
            <a:noAutofit/>
          </a:bodyPr>
          <a:lstStyle/>
          <a:p>
            <a:pPr algn="ctr"/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공개적으로</a:t>
            </a:r>
            <a: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특정 행위 요구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554500" y="1916113"/>
            <a:ext cx="1890000" cy="315730"/>
          </a:xfrm>
          <a:prstGeom prst="rect">
            <a:avLst/>
          </a:prstGeom>
          <a:solidFill>
            <a:srgbClr val="FFF2CC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ko-KR"/>
            </a:defPPr>
            <a:lvl1pPr algn="ctr">
              <a:defRPr sz="120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defTabSz="914400"/>
            <a:r>
              <a:rPr lang="en-US" altLang="ko-KR" sz="16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</a:t>
            </a:r>
            <a:endParaRPr lang="ko-KR" altLang="en-US" sz="1600" b="1" kern="0" dirty="0"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706606" y="1916113"/>
            <a:ext cx="1888156" cy="212400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lIns="108000" tIns="108000" rIns="108000" bIns="108000" rtlCol="0" anchor="ctr">
            <a:noAutofit/>
          </a:bodyPr>
          <a:lstStyle/>
          <a:p>
            <a:pPr algn="ctr"/>
            <a:r>
              <a:rPr lang="ko-KR" altLang="en-US" sz="1400" spc="-75" dirty="0" err="1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선출직</a:t>
            </a: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공직자 등이</a:t>
            </a:r>
            <a: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공익 목적으로</a:t>
            </a:r>
            <a: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</a:t>
            </a:r>
            <a: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고충민원</a:t>
            </a:r>
            <a: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전달 등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706606" y="1916113"/>
            <a:ext cx="1890000" cy="315730"/>
          </a:xfrm>
          <a:prstGeom prst="rect">
            <a:avLst/>
          </a:prstGeom>
          <a:solidFill>
            <a:srgbClr val="FFF2CC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ko-KR"/>
            </a:defPPr>
            <a:lvl1pPr algn="ctr">
              <a:defRPr sz="120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defTabSz="914400"/>
            <a:r>
              <a:rPr lang="en-US" altLang="ko-KR" sz="16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endParaRPr lang="ko-KR" altLang="en-US" sz="1600" b="1" kern="0" dirty="0"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706606" y="4365700"/>
            <a:ext cx="1890000" cy="212400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  <a:effectLst/>
        </p:spPr>
        <p:txBody>
          <a:bodyPr wrap="none" lIns="108000" tIns="108000" rIns="108000" bIns="108000" rtlCol="0" anchor="ctr">
            <a:noAutofit/>
          </a:bodyPr>
          <a:lstStyle/>
          <a:p>
            <a:pPr algn="ctr"/>
            <a:r>
              <a:rPr lang="ko-KR" altLang="en-US" sz="1400" spc="-113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기타 사회상규에</a:t>
            </a:r>
            <a:r>
              <a:rPr lang="en-US" altLang="ko-KR" sz="1400" spc="-113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400" spc="-113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400" spc="-113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위배되지 않는</a:t>
            </a:r>
            <a:r>
              <a:rPr lang="en-US" altLang="ko-KR" sz="1400" spc="-113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400" spc="-113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400" spc="-113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행위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706606" y="4365700"/>
            <a:ext cx="1890000" cy="315446"/>
          </a:xfrm>
          <a:prstGeom prst="rect">
            <a:avLst/>
          </a:prstGeom>
          <a:solidFill>
            <a:srgbClr val="FFF2CC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ko-KR"/>
            </a:defPPr>
            <a:lvl1pPr algn="ctr">
              <a:defRPr sz="120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defTabSz="914400"/>
            <a:r>
              <a:rPr lang="en-US" altLang="ko-KR" sz="16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7</a:t>
            </a:r>
            <a:endParaRPr lang="ko-KR" altLang="en-US" sz="1600" b="1" kern="0" dirty="0"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xmlns="" id="{C096239B-AD13-4799-8F4F-A13AF2029243}"/>
              </a:ext>
            </a:extLst>
          </p:cNvPr>
          <p:cNvGrpSpPr/>
          <p:nvPr/>
        </p:nvGrpSpPr>
        <p:grpSpPr>
          <a:xfrm>
            <a:off x="0" y="0"/>
            <a:ext cx="9143999" cy="1013140"/>
            <a:chOff x="0" y="0"/>
            <a:chExt cx="9143999" cy="1013140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xmlns="" id="{02B35656-B9D7-4363-89A3-3F301619A800}"/>
                </a:ext>
              </a:extLst>
            </p:cNvPr>
            <p:cNvSpPr/>
            <p:nvPr/>
          </p:nvSpPr>
          <p:spPr>
            <a:xfrm>
              <a:off x="0" y="0"/>
              <a:ext cx="9143999" cy="1013140"/>
            </a:xfrm>
            <a:prstGeom prst="rect">
              <a:avLst/>
            </a:prstGeom>
            <a:solidFill>
              <a:srgbClr val="F7DC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6" name="사각형: 둥근 위쪽 모서리 35">
              <a:extLst>
                <a:ext uri="{FF2B5EF4-FFF2-40B4-BE49-F238E27FC236}">
                  <a16:creationId xmlns:a16="http://schemas.microsoft.com/office/drawing/2014/main" xmlns="" id="{646C3194-AE4C-44D9-9A88-4614054A7A5E}"/>
                </a:ext>
              </a:extLst>
            </p:cNvPr>
            <p:cNvSpPr/>
            <p:nvPr/>
          </p:nvSpPr>
          <p:spPr>
            <a:xfrm>
              <a:off x="101264" y="66512"/>
              <a:ext cx="8941472" cy="889943"/>
            </a:xfrm>
            <a:prstGeom prst="round2SameRect">
              <a:avLst/>
            </a:prstGeom>
            <a:solidFill>
              <a:srgbClr val="343A5A">
                <a:alpha val="38039"/>
              </a:srgb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7" name="사각형: 둥근 위쪽 모서리 36">
              <a:extLst>
                <a:ext uri="{FF2B5EF4-FFF2-40B4-BE49-F238E27FC236}">
                  <a16:creationId xmlns:a16="http://schemas.microsoft.com/office/drawing/2014/main" xmlns="" id="{A6499BDC-A226-4C61-81BB-66300D43E527}"/>
                </a:ext>
              </a:extLst>
            </p:cNvPr>
            <p:cNvSpPr/>
            <p:nvPr/>
          </p:nvSpPr>
          <p:spPr>
            <a:xfrm>
              <a:off x="101264" y="123197"/>
              <a:ext cx="8941472" cy="889943"/>
            </a:xfrm>
            <a:prstGeom prst="round2Same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9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xmlns="" id="{E429DF71-861C-4020-B6A6-543FBAED778E}"/>
                </a:ext>
              </a:extLst>
            </p:cNvPr>
            <p:cNvSpPr/>
            <p:nvPr/>
          </p:nvSpPr>
          <p:spPr>
            <a:xfrm>
              <a:off x="0" y="485069"/>
              <a:ext cx="9143999" cy="528071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xmlns="" id="{CB7D3691-75DE-4C67-A0E2-8F49FE75E04C}"/>
                </a:ext>
              </a:extLst>
            </p:cNvPr>
            <p:cNvSpPr/>
            <p:nvPr/>
          </p:nvSpPr>
          <p:spPr>
            <a:xfrm>
              <a:off x="402394" y="284823"/>
              <a:ext cx="457388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914400">
                <a:spcBef>
                  <a:spcPts val="600"/>
                </a:spcBef>
                <a:tabLst>
                  <a:tab pos="92075" algn="l"/>
                </a:tabLst>
                <a:defRPr/>
              </a:pPr>
              <a:r>
                <a:rPr lang="ko-KR" altLang="en-US" sz="3000" b="1" kern="0" spc="-1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6C4408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부정청탁 금지의 예외사유</a:t>
              </a:r>
              <a:endParaRPr lang="ko-KR" altLang="en-US" sz="3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0" name="자유형: 도형 39">
              <a:extLst>
                <a:ext uri="{FF2B5EF4-FFF2-40B4-BE49-F238E27FC236}">
                  <a16:creationId xmlns:a16="http://schemas.microsoft.com/office/drawing/2014/main" xmlns="" id="{21EDA1C7-EB88-4FFA-ADBD-E44118D8CB8B}"/>
                </a:ext>
              </a:extLst>
            </p:cNvPr>
            <p:cNvSpPr/>
            <p:nvPr/>
          </p:nvSpPr>
          <p:spPr>
            <a:xfrm>
              <a:off x="7623515" y="123197"/>
              <a:ext cx="1384635" cy="855519"/>
            </a:xfrm>
            <a:custGeom>
              <a:avLst/>
              <a:gdLst>
                <a:gd name="connsiteX0" fmla="*/ 299603 w 1384635"/>
                <a:gd name="connsiteY0" fmla="*/ 0 h 855519"/>
                <a:gd name="connsiteX1" fmla="*/ 1236308 w 1384635"/>
                <a:gd name="connsiteY1" fmla="*/ 0 h 855519"/>
                <a:gd name="connsiteX2" fmla="*/ 1384635 w 1384635"/>
                <a:gd name="connsiteY2" fmla="*/ 148327 h 855519"/>
                <a:gd name="connsiteX3" fmla="*/ 1384635 w 1384635"/>
                <a:gd name="connsiteY3" fmla="*/ 452355 h 855519"/>
                <a:gd name="connsiteX4" fmla="*/ 1243447 w 1384635"/>
                <a:gd name="connsiteY4" fmla="*/ 855519 h 855519"/>
                <a:gd name="connsiteX5" fmla="*/ 0 w 1384635"/>
                <a:gd name="connsiteY5" fmla="*/ 855519 h 855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4635" h="855519">
                  <a:moveTo>
                    <a:pt x="299603" y="0"/>
                  </a:moveTo>
                  <a:lnTo>
                    <a:pt x="1236308" y="0"/>
                  </a:lnTo>
                  <a:cubicBezTo>
                    <a:pt x="1318227" y="0"/>
                    <a:pt x="1384635" y="66408"/>
                    <a:pt x="1384635" y="148327"/>
                  </a:cubicBezTo>
                  <a:lnTo>
                    <a:pt x="1384635" y="452355"/>
                  </a:lnTo>
                  <a:lnTo>
                    <a:pt x="1243447" y="855519"/>
                  </a:lnTo>
                  <a:lnTo>
                    <a:pt x="0" y="855519"/>
                  </a:lnTo>
                  <a:close/>
                </a:path>
              </a:pathLst>
            </a:custGeom>
            <a:gradFill flip="none" rotWithShape="1">
              <a:gsLst>
                <a:gs pos="10000">
                  <a:schemeClr val="bg1"/>
                </a:gs>
                <a:gs pos="48000">
                  <a:srgbClr val="F4CC52">
                    <a:lumMod val="80000"/>
                    <a:lumOff val="2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1" name="자유형: 도형 40">
              <a:extLst>
                <a:ext uri="{FF2B5EF4-FFF2-40B4-BE49-F238E27FC236}">
                  <a16:creationId xmlns:a16="http://schemas.microsoft.com/office/drawing/2014/main" xmlns="" id="{77A9FDA8-C966-49B9-BF56-E611FD790C43}"/>
                </a:ext>
              </a:extLst>
            </p:cNvPr>
            <p:cNvSpPr/>
            <p:nvPr/>
          </p:nvSpPr>
          <p:spPr>
            <a:xfrm>
              <a:off x="7658102" y="123197"/>
              <a:ext cx="1384635" cy="855519"/>
            </a:xfrm>
            <a:custGeom>
              <a:avLst/>
              <a:gdLst>
                <a:gd name="connsiteX0" fmla="*/ 299603 w 1384635"/>
                <a:gd name="connsiteY0" fmla="*/ 0 h 855519"/>
                <a:gd name="connsiteX1" fmla="*/ 1236308 w 1384635"/>
                <a:gd name="connsiteY1" fmla="*/ 0 h 855519"/>
                <a:gd name="connsiteX2" fmla="*/ 1384635 w 1384635"/>
                <a:gd name="connsiteY2" fmla="*/ 148327 h 855519"/>
                <a:gd name="connsiteX3" fmla="*/ 1384635 w 1384635"/>
                <a:gd name="connsiteY3" fmla="*/ 452355 h 855519"/>
                <a:gd name="connsiteX4" fmla="*/ 1243447 w 1384635"/>
                <a:gd name="connsiteY4" fmla="*/ 855519 h 855519"/>
                <a:gd name="connsiteX5" fmla="*/ 0 w 1384635"/>
                <a:gd name="connsiteY5" fmla="*/ 855519 h 855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4635" h="855519">
                  <a:moveTo>
                    <a:pt x="299603" y="0"/>
                  </a:moveTo>
                  <a:lnTo>
                    <a:pt x="1236308" y="0"/>
                  </a:lnTo>
                  <a:cubicBezTo>
                    <a:pt x="1318227" y="0"/>
                    <a:pt x="1384635" y="66408"/>
                    <a:pt x="1384635" y="148327"/>
                  </a:cubicBezTo>
                  <a:lnTo>
                    <a:pt x="1384635" y="452355"/>
                  </a:lnTo>
                  <a:lnTo>
                    <a:pt x="1243447" y="855519"/>
                  </a:lnTo>
                  <a:lnTo>
                    <a:pt x="0" y="85551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93000">
                  <a:srgbClr val="F4CC52">
                    <a:lumMod val="45000"/>
                    <a:lumOff val="5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xmlns="" id="{693351C3-8AFA-4615-971B-D09591D0171C}"/>
                </a:ext>
              </a:extLst>
            </p:cNvPr>
            <p:cNvSpPr/>
            <p:nvPr/>
          </p:nvSpPr>
          <p:spPr>
            <a:xfrm>
              <a:off x="7951283" y="318117"/>
              <a:ext cx="93554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indent="0" algn="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구성 및</a:t>
              </a:r>
              <a:b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주요내용</a:t>
              </a:r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xmlns="" id="{D55736B5-7EBA-4B09-AA52-FB82BFB6465D}"/>
                </a:ext>
              </a:extLst>
            </p:cNvPr>
            <p:cNvSpPr/>
            <p:nvPr/>
          </p:nvSpPr>
          <p:spPr>
            <a:xfrm>
              <a:off x="7789330" y="281431"/>
              <a:ext cx="38946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800" i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0BE1C"/>
                  </a:solidFill>
                  <a:latin typeface="나눔바른고딕 UltraLight" panose="020B0603020101020101" pitchFamily="50" charset="-127"/>
                  <a:ea typeface="나눔바른고딕 UltraLight" panose="020B0603020101020101" pitchFamily="50" charset="-127"/>
                </a:rPr>
                <a:t>2</a:t>
              </a:r>
              <a:endParaRPr lang="ko-KR" altLang="en-US" sz="2800" i="1" dirty="0">
                <a:solidFill>
                  <a:srgbClr val="F0BE1C"/>
                </a:solidFill>
                <a:latin typeface="나눔바른고딕 UltraLight" panose="020B0603020101020101" pitchFamily="50" charset="-127"/>
                <a:ea typeface="나눔바른고딕 UltraLight" panose="020B0603020101020101" pitchFamily="50" charset="-127"/>
              </a:endParaRPr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xmlns="" id="{0A814287-B78E-49CB-B2C2-A6F0417F97E6}"/>
                </a:ext>
              </a:extLst>
            </p:cNvPr>
            <p:cNvSpPr/>
            <p:nvPr/>
          </p:nvSpPr>
          <p:spPr>
            <a:xfrm>
              <a:off x="7910035" y="174975"/>
              <a:ext cx="98631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800" i="1" kern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0BE1C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CHAPTER</a:t>
              </a:r>
              <a:endParaRPr lang="ko-KR" altLang="en-US" sz="800" i="1" dirty="0">
                <a:solidFill>
                  <a:srgbClr val="F0BE1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6859635" y="1916113"/>
            <a:ext cx="1888156" cy="212400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lIns="108000" tIns="108000" rIns="108000" bIns="108000" rtlCol="0" anchor="ctr">
            <a:noAutofit/>
          </a:bodyPr>
          <a:lstStyle/>
          <a:p>
            <a:pPr algn="ctr"/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법정기한 내</a:t>
            </a:r>
            <a: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업무 처리 요구 등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B4606EA8-61C4-4356-8964-DE3D36A1D25C}"/>
              </a:ext>
            </a:extLst>
          </p:cNvPr>
          <p:cNvSpPr txBox="1"/>
          <p:nvPr/>
        </p:nvSpPr>
        <p:spPr>
          <a:xfrm>
            <a:off x="6858713" y="1916113"/>
            <a:ext cx="1890000" cy="315730"/>
          </a:xfrm>
          <a:prstGeom prst="rect">
            <a:avLst/>
          </a:prstGeom>
          <a:solidFill>
            <a:srgbClr val="FFF2CC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ko-KR"/>
            </a:defPPr>
            <a:lvl1pPr algn="ctr">
              <a:defRPr sz="120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defTabSz="914400"/>
            <a:r>
              <a:rPr lang="en-US" altLang="ko-KR" sz="16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4</a:t>
            </a:r>
            <a:endParaRPr lang="ko-KR" altLang="en-US" sz="1600" b="1" kern="0" dirty="0"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02394" y="4365700"/>
            <a:ext cx="1888156" cy="212400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lIns="108000" tIns="108000" rIns="108000" bIns="108000" rtlCol="0" anchor="ctr">
            <a:noAutofit/>
          </a:bodyPr>
          <a:lstStyle/>
          <a:p>
            <a:pPr algn="ctr"/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직무</a:t>
            </a:r>
            <a: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법률관계에</a:t>
            </a:r>
            <a: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관한</a:t>
            </a:r>
            <a: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확인</a:t>
            </a:r>
            <a: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증명 등</a:t>
            </a:r>
            <a: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신청</a:t>
            </a:r>
            <a: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요구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CF8D7418-2B77-47D9-9D37-BF47EA825C79}"/>
              </a:ext>
            </a:extLst>
          </p:cNvPr>
          <p:cNvSpPr txBox="1"/>
          <p:nvPr/>
        </p:nvSpPr>
        <p:spPr>
          <a:xfrm>
            <a:off x="402394" y="4365700"/>
            <a:ext cx="1890000" cy="315446"/>
          </a:xfrm>
          <a:prstGeom prst="rect">
            <a:avLst/>
          </a:prstGeom>
          <a:solidFill>
            <a:srgbClr val="FFF2CC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ko-KR"/>
            </a:defPPr>
            <a:lvl1pPr algn="ctr">
              <a:defRPr sz="120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defTabSz="914400"/>
            <a:r>
              <a:rPr lang="en-US" altLang="ko-KR" sz="16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</a:t>
            </a:r>
            <a:endParaRPr lang="ko-KR" altLang="en-US" sz="1600" b="1" kern="0" dirty="0"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555422" y="4365700"/>
            <a:ext cx="1888156" cy="212400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lIns="108000" tIns="108000" rIns="108000" bIns="108000" rtlCol="0" anchor="ctr">
            <a:noAutofit/>
          </a:bodyPr>
          <a:lstStyle/>
          <a:p>
            <a:pPr algn="ctr"/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질의</a:t>
            </a:r>
            <a: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상담을 통한</a:t>
            </a:r>
            <a: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법령</a:t>
            </a:r>
            <a: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제도 등</a:t>
            </a:r>
            <a: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설명</a:t>
            </a:r>
            <a:r>
              <a:rPr lang="en-US" altLang="ko-KR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400" spc="-75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해석 요구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82B9250F-1185-4D09-8182-9F4A36D45209}"/>
              </a:ext>
            </a:extLst>
          </p:cNvPr>
          <p:cNvSpPr txBox="1"/>
          <p:nvPr/>
        </p:nvSpPr>
        <p:spPr>
          <a:xfrm>
            <a:off x="2554500" y="4365700"/>
            <a:ext cx="1890000" cy="315446"/>
          </a:xfrm>
          <a:prstGeom prst="rect">
            <a:avLst/>
          </a:prstGeom>
          <a:solidFill>
            <a:srgbClr val="FFF2CC"/>
          </a:solidFill>
          <a:ln w="6350">
            <a:solidFill>
              <a:schemeClr val="accent4">
                <a:lumMod val="50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ko-KR"/>
            </a:defPPr>
            <a:lvl1pPr algn="ctr">
              <a:defRPr sz="120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defTabSz="914400"/>
            <a:r>
              <a:rPr lang="en-US" altLang="ko-KR" sz="16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6</a:t>
            </a:r>
            <a:endParaRPr lang="ko-KR" altLang="en-US" sz="1600" b="1" kern="0" dirty="0"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51" name="Group 273">
            <a:extLst>
              <a:ext uri="{FF2B5EF4-FFF2-40B4-BE49-F238E27FC236}">
                <a16:creationId xmlns:a16="http://schemas.microsoft.com/office/drawing/2014/main" xmlns="" id="{B56A6EF9-8508-4DF4-ABE7-BF4D7A5C18F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858712" y="4554697"/>
            <a:ext cx="1890001" cy="1935003"/>
            <a:chOff x="317" y="2846"/>
            <a:chExt cx="378" cy="387"/>
          </a:xfrm>
          <a:solidFill>
            <a:schemeClr val="bg1">
              <a:lumMod val="85000"/>
            </a:schemeClr>
          </a:solidFill>
        </p:grpSpPr>
        <p:sp>
          <p:nvSpPr>
            <p:cNvPr id="52" name="Freeform 274">
              <a:extLst>
                <a:ext uri="{FF2B5EF4-FFF2-40B4-BE49-F238E27FC236}">
                  <a16:creationId xmlns:a16="http://schemas.microsoft.com/office/drawing/2014/main" xmlns="" id="{0DD9B075-A907-4AF8-92D8-9C07BFB5D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" y="2961"/>
              <a:ext cx="6" cy="54"/>
            </a:xfrm>
            <a:custGeom>
              <a:avLst/>
              <a:gdLst>
                <a:gd name="T0" fmla="*/ 0 w 6"/>
                <a:gd name="T1" fmla="*/ 54 h 54"/>
                <a:gd name="T2" fmla="*/ 6 w 6"/>
                <a:gd name="T3" fmla="*/ 54 h 54"/>
                <a:gd name="T4" fmla="*/ 6 w 6"/>
                <a:gd name="T5" fmla="*/ 0 h 54"/>
                <a:gd name="T6" fmla="*/ 0 w 6"/>
                <a:gd name="T7" fmla="*/ 4 h 54"/>
                <a:gd name="T8" fmla="*/ 0 w 6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4">
                  <a:moveTo>
                    <a:pt x="0" y="54"/>
                  </a:moveTo>
                  <a:lnTo>
                    <a:pt x="6" y="54"/>
                  </a:lnTo>
                  <a:lnTo>
                    <a:pt x="6" y="0"/>
                  </a:lnTo>
                  <a:lnTo>
                    <a:pt x="0" y="4"/>
                  </a:lnTo>
                  <a:lnTo>
                    <a:pt x="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275">
              <a:extLst>
                <a:ext uri="{FF2B5EF4-FFF2-40B4-BE49-F238E27FC236}">
                  <a16:creationId xmlns:a16="http://schemas.microsoft.com/office/drawing/2014/main" xmlns="" id="{A2B8A25A-C08C-49F9-9DDB-3FCF395E8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" y="2980"/>
              <a:ext cx="6" cy="35"/>
            </a:xfrm>
            <a:custGeom>
              <a:avLst/>
              <a:gdLst>
                <a:gd name="T0" fmla="*/ 0 w 6"/>
                <a:gd name="T1" fmla="*/ 35 h 35"/>
                <a:gd name="T2" fmla="*/ 6 w 6"/>
                <a:gd name="T3" fmla="*/ 35 h 35"/>
                <a:gd name="T4" fmla="*/ 6 w 6"/>
                <a:gd name="T5" fmla="*/ 0 h 35"/>
                <a:gd name="T6" fmla="*/ 0 w 6"/>
                <a:gd name="T7" fmla="*/ 3 h 35"/>
                <a:gd name="T8" fmla="*/ 0 w 6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5">
                  <a:moveTo>
                    <a:pt x="0" y="35"/>
                  </a:moveTo>
                  <a:lnTo>
                    <a:pt x="6" y="35"/>
                  </a:lnTo>
                  <a:lnTo>
                    <a:pt x="6" y="0"/>
                  </a:lnTo>
                  <a:lnTo>
                    <a:pt x="0" y="3"/>
                  </a:lnTo>
                  <a:lnTo>
                    <a:pt x="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276">
              <a:extLst>
                <a:ext uri="{FF2B5EF4-FFF2-40B4-BE49-F238E27FC236}">
                  <a16:creationId xmlns:a16="http://schemas.microsoft.com/office/drawing/2014/main" xmlns="" id="{A3A3C229-FF46-48D5-BB17-83C42E5DA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1" y="2862"/>
              <a:ext cx="184" cy="370"/>
            </a:xfrm>
            <a:custGeom>
              <a:avLst/>
              <a:gdLst>
                <a:gd name="T0" fmla="*/ 28 w 440"/>
                <a:gd name="T1" fmla="*/ 300 h 884"/>
                <a:gd name="T2" fmla="*/ 78 w 440"/>
                <a:gd name="T3" fmla="*/ 287 h 884"/>
                <a:gd name="T4" fmla="*/ 93 w 440"/>
                <a:gd name="T5" fmla="*/ 156 h 884"/>
                <a:gd name="T6" fmla="*/ 138 w 440"/>
                <a:gd name="T7" fmla="*/ 171 h 884"/>
                <a:gd name="T8" fmla="*/ 153 w 440"/>
                <a:gd name="T9" fmla="*/ 243 h 884"/>
                <a:gd name="T10" fmla="*/ 167 w 440"/>
                <a:gd name="T11" fmla="*/ 96 h 884"/>
                <a:gd name="T12" fmla="*/ 212 w 440"/>
                <a:gd name="T13" fmla="*/ 111 h 884"/>
                <a:gd name="T14" fmla="*/ 244 w 440"/>
                <a:gd name="T15" fmla="*/ 189 h 884"/>
                <a:gd name="T16" fmla="*/ 255 w 440"/>
                <a:gd name="T17" fmla="*/ 192 h 884"/>
                <a:gd name="T18" fmla="*/ 272 w 440"/>
                <a:gd name="T19" fmla="*/ 201 h 884"/>
                <a:gd name="T20" fmla="*/ 287 w 440"/>
                <a:gd name="T21" fmla="*/ 365 h 884"/>
                <a:gd name="T22" fmla="*/ 302 w 440"/>
                <a:gd name="T23" fmla="*/ 141 h 884"/>
                <a:gd name="T24" fmla="*/ 347 w 440"/>
                <a:gd name="T25" fmla="*/ 126 h 884"/>
                <a:gd name="T26" fmla="*/ 362 w 440"/>
                <a:gd name="T27" fmla="*/ 365 h 884"/>
                <a:gd name="T28" fmla="*/ 384 w 440"/>
                <a:gd name="T29" fmla="*/ 380 h 884"/>
                <a:gd name="T30" fmla="*/ 347 w 440"/>
                <a:gd name="T31" fmla="*/ 395 h 884"/>
                <a:gd name="T32" fmla="*/ 272 w 440"/>
                <a:gd name="T33" fmla="*/ 395 h 884"/>
                <a:gd name="T34" fmla="*/ 197 w 440"/>
                <a:gd name="T35" fmla="*/ 395 h 884"/>
                <a:gd name="T36" fmla="*/ 123 w 440"/>
                <a:gd name="T37" fmla="*/ 395 h 884"/>
                <a:gd name="T38" fmla="*/ 70 w 440"/>
                <a:gd name="T39" fmla="*/ 395 h 884"/>
                <a:gd name="T40" fmla="*/ 70 w 440"/>
                <a:gd name="T41" fmla="*/ 365 h 884"/>
                <a:gd name="T42" fmla="*/ 78 w 440"/>
                <a:gd name="T43" fmla="*/ 324 h 884"/>
                <a:gd name="T44" fmla="*/ 68 w 440"/>
                <a:gd name="T45" fmla="*/ 337 h 884"/>
                <a:gd name="T46" fmla="*/ 11 w 440"/>
                <a:gd name="T47" fmla="*/ 381 h 884"/>
                <a:gd name="T48" fmla="*/ 0 w 440"/>
                <a:gd name="T49" fmla="*/ 380 h 884"/>
                <a:gd name="T50" fmla="*/ 164 w 440"/>
                <a:gd name="T51" fmla="*/ 716 h 884"/>
                <a:gd name="T52" fmla="*/ 156 w 440"/>
                <a:gd name="T53" fmla="*/ 884 h 884"/>
                <a:gd name="T54" fmla="*/ 229 w 440"/>
                <a:gd name="T55" fmla="*/ 716 h 884"/>
                <a:gd name="T56" fmla="*/ 330 w 440"/>
                <a:gd name="T57" fmla="*/ 884 h 884"/>
                <a:gd name="T58" fmla="*/ 440 w 440"/>
                <a:gd name="T59" fmla="*/ 716 h 884"/>
                <a:gd name="T60" fmla="*/ 0 w 440"/>
                <a:gd name="T61" fmla="*/ 0 h 884"/>
                <a:gd name="T62" fmla="*/ 11 w 440"/>
                <a:gd name="T63" fmla="*/ 301 h 884"/>
                <a:gd name="T64" fmla="*/ 64 w 440"/>
                <a:gd name="T65" fmla="*/ 606 h 884"/>
                <a:gd name="T66" fmla="*/ 268 w 440"/>
                <a:gd name="T67" fmla="*/ 570 h 884"/>
                <a:gd name="T68" fmla="*/ 64 w 440"/>
                <a:gd name="T69" fmla="*/ 606 h 884"/>
                <a:gd name="T70" fmla="*/ 64 w 440"/>
                <a:gd name="T71" fmla="*/ 542 h 884"/>
                <a:gd name="T72" fmla="*/ 348 w 440"/>
                <a:gd name="T73" fmla="*/ 506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40" h="884">
                  <a:moveTo>
                    <a:pt x="25" y="300"/>
                  </a:moveTo>
                  <a:cubicBezTo>
                    <a:pt x="26" y="300"/>
                    <a:pt x="27" y="300"/>
                    <a:pt x="28" y="300"/>
                  </a:cubicBezTo>
                  <a:cubicBezTo>
                    <a:pt x="35" y="300"/>
                    <a:pt x="42" y="302"/>
                    <a:pt x="47" y="305"/>
                  </a:cubicBezTo>
                  <a:cubicBezTo>
                    <a:pt x="78" y="287"/>
                    <a:pt x="78" y="287"/>
                    <a:pt x="78" y="287"/>
                  </a:cubicBezTo>
                  <a:cubicBezTo>
                    <a:pt x="78" y="171"/>
                    <a:pt x="78" y="171"/>
                    <a:pt x="78" y="171"/>
                  </a:cubicBezTo>
                  <a:cubicBezTo>
                    <a:pt x="78" y="162"/>
                    <a:pt x="84" y="156"/>
                    <a:pt x="9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31" y="156"/>
                    <a:pt x="138" y="162"/>
                    <a:pt x="138" y="171"/>
                  </a:cubicBezTo>
                  <a:cubicBezTo>
                    <a:pt x="138" y="252"/>
                    <a:pt x="138" y="252"/>
                    <a:pt x="138" y="252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3" y="111"/>
                    <a:pt x="153" y="111"/>
                    <a:pt x="153" y="111"/>
                  </a:cubicBezTo>
                  <a:cubicBezTo>
                    <a:pt x="153" y="103"/>
                    <a:pt x="159" y="96"/>
                    <a:pt x="167" y="96"/>
                  </a:cubicBezTo>
                  <a:cubicBezTo>
                    <a:pt x="197" y="96"/>
                    <a:pt x="197" y="96"/>
                    <a:pt x="197" y="96"/>
                  </a:cubicBezTo>
                  <a:cubicBezTo>
                    <a:pt x="206" y="96"/>
                    <a:pt x="212" y="103"/>
                    <a:pt x="212" y="111"/>
                  </a:cubicBezTo>
                  <a:cubicBezTo>
                    <a:pt x="212" y="208"/>
                    <a:pt x="212" y="208"/>
                    <a:pt x="212" y="208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51" y="185"/>
                    <a:pt x="251" y="185"/>
                    <a:pt x="251" y="185"/>
                  </a:cubicBezTo>
                  <a:cubicBezTo>
                    <a:pt x="255" y="192"/>
                    <a:pt x="255" y="192"/>
                    <a:pt x="255" y="192"/>
                  </a:cubicBezTo>
                  <a:cubicBezTo>
                    <a:pt x="260" y="201"/>
                    <a:pt x="260" y="201"/>
                    <a:pt x="260" y="201"/>
                  </a:cubicBezTo>
                  <a:cubicBezTo>
                    <a:pt x="272" y="201"/>
                    <a:pt x="272" y="201"/>
                    <a:pt x="272" y="201"/>
                  </a:cubicBezTo>
                  <a:cubicBezTo>
                    <a:pt x="280" y="201"/>
                    <a:pt x="287" y="207"/>
                    <a:pt x="287" y="216"/>
                  </a:cubicBezTo>
                  <a:cubicBezTo>
                    <a:pt x="287" y="365"/>
                    <a:pt x="287" y="365"/>
                    <a:pt x="287" y="365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02" y="141"/>
                    <a:pt x="302" y="141"/>
                    <a:pt x="302" y="141"/>
                  </a:cubicBezTo>
                  <a:cubicBezTo>
                    <a:pt x="302" y="133"/>
                    <a:pt x="309" y="126"/>
                    <a:pt x="317" y="126"/>
                  </a:cubicBezTo>
                  <a:cubicBezTo>
                    <a:pt x="347" y="126"/>
                    <a:pt x="347" y="126"/>
                    <a:pt x="347" y="126"/>
                  </a:cubicBezTo>
                  <a:cubicBezTo>
                    <a:pt x="355" y="126"/>
                    <a:pt x="362" y="133"/>
                    <a:pt x="362" y="141"/>
                  </a:cubicBezTo>
                  <a:cubicBezTo>
                    <a:pt x="362" y="365"/>
                    <a:pt x="362" y="365"/>
                    <a:pt x="362" y="365"/>
                  </a:cubicBezTo>
                  <a:cubicBezTo>
                    <a:pt x="369" y="365"/>
                    <a:pt x="369" y="365"/>
                    <a:pt x="369" y="365"/>
                  </a:cubicBezTo>
                  <a:cubicBezTo>
                    <a:pt x="378" y="365"/>
                    <a:pt x="384" y="372"/>
                    <a:pt x="384" y="380"/>
                  </a:cubicBezTo>
                  <a:cubicBezTo>
                    <a:pt x="384" y="388"/>
                    <a:pt x="378" y="395"/>
                    <a:pt x="369" y="395"/>
                  </a:cubicBezTo>
                  <a:cubicBezTo>
                    <a:pt x="347" y="395"/>
                    <a:pt x="347" y="395"/>
                    <a:pt x="347" y="395"/>
                  </a:cubicBezTo>
                  <a:cubicBezTo>
                    <a:pt x="317" y="395"/>
                    <a:pt x="317" y="395"/>
                    <a:pt x="317" y="395"/>
                  </a:cubicBezTo>
                  <a:cubicBezTo>
                    <a:pt x="272" y="395"/>
                    <a:pt x="272" y="395"/>
                    <a:pt x="272" y="395"/>
                  </a:cubicBezTo>
                  <a:cubicBezTo>
                    <a:pt x="242" y="395"/>
                    <a:pt x="242" y="395"/>
                    <a:pt x="242" y="395"/>
                  </a:cubicBezTo>
                  <a:cubicBezTo>
                    <a:pt x="197" y="395"/>
                    <a:pt x="197" y="395"/>
                    <a:pt x="197" y="395"/>
                  </a:cubicBezTo>
                  <a:cubicBezTo>
                    <a:pt x="167" y="395"/>
                    <a:pt x="167" y="395"/>
                    <a:pt x="167" y="395"/>
                  </a:cubicBezTo>
                  <a:cubicBezTo>
                    <a:pt x="123" y="395"/>
                    <a:pt x="123" y="395"/>
                    <a:pt x="123" y="395"/>
                  </a:cubicBezTo>
                  <a:cubicBezTo>
                    <a:pt x="93" y="395"/>
                    <a:pt x="93" y="395"/>
                    <a:pt x="93" y="395"/>
                  </a:cubicBezTo>
                  <a:cubicBezTo>
                    <a:pt x="70" y="395"/>
                    <a:pt x="70" y="395"/>
                    <a:pt x="70" y="395"/>
                  </a:cubicBezTo>
                  <a:cubicBezTo>
                    <a:pt x="62" y="395"/>
                    <a:pt x="55" y="388"/>
                    <a:pt x="55" y="380"/>
                  </a:cubicBezTo>
                  <a:cubicBezTo>
                    <a:pt x="55" y="372"/>
                    <a:pt x="62" y="365"/>
                    <a:pt x="70" y="365"/>
                  </a:cubicBezTo>
                  <a:cubicBezTo>
                    <a:pt x="78" y="365"/>
                    <a:pt x="78" y="365"/>
                    <a:pt x="78" y="365"/>
                  </a:cubicBezTo>
                  <a:cubicBezTo>
                    <a:pt x="78" y="324"/>
                    <a:pt x="78" y="324"/>
                    <a:pt x="78" y="324"/>
                  </a:cubicBezTo>
                  <a:cubicBezTo>
                    <a:pt x="67" y="331"/>
                    <a:pt x="67" y="331"/>
                    <a:pt x="67" y="331"/>
                  </a:cubicBezTo>
                  <a:cubicBezTo>
                    <a:pt x="67" y="333"/>
                    <a:pt x="68" y="335"/>
                    <a:pt x="68" y="337"/>
                  </a:cubicBezTo>
                  <a:cubicBezTo>
                    <a:pt x="70" y="359"/>
                    <a:pt x="53" y="378"/>
                    <a:pt x="31" y="380"/>
                  </a:cubicBezTo>
                  <a:cubicBezTo>
                    <a:pt x="24" y="380"/>
                    <a:pt x="17" y="381"/>
                    <a:pt x="11" y="381"/>
                  </a:cubicBezTo>
                  <a:cubicBezTo>
                    <a:pt x="11" y="381"/>
                    <a:pt x="11" y="381"/>
                    <a:pt x="11" y="381"/>
                  </a:cubicBezTo>
                  <a:cubicBezTo>
                    <a:pt x="7" y="381"/>
                    <a:pt x="3" y="381"/>
                    <a:pt x="0" y="380"/>
                  </a:cubicBezTo>
                  <a:cubicBezTo>
                    <a:pt x="0" y="716"/>
                    <a:pt x="0" y="716"/>
                    <a:pt x="0" y="716"/>
                  </a:cubicBezTo>
                  <a:cubicBezTo>
                    <a:pt x="164" y="716"/>
                    <a:pt x="164" y="716"/>
                    <a:pt x="164" y="716"/>
                  </a:cubicBezTo>
                  <a:cubicBezTo>
                    <a:pt x="110" y="884"/>
                    <a:pt x="110" y="884"/>
                    <a:pt x="110" y="884"/>
                  </a:cubicBezTo>
                  <a:cubicBezTo>
                    <a:pt x="156" y="884"/>
                    <a:pt x="156" y="884"/>
                    <a:pt x="156" y="884"/>
                  </a:cubicBezTo>
                  <a:cubicBezTo>
                    <a:pt x="210" y="716"/>
                    <a:pt x="210" y="716"/>
                    <a:pt x="210" y="716"/>
                  </a:cubicBezTo>
                  <a:cubicBezTo>
                    <a:pt x="229" y="716"/>
                    <a:pt x="229" y="716"/>
                    <a:pt x="229" y="716"/>
                  </a:cubicBezTo>
                  <a:cubicBezTo>
                    <a:pt x="283" y="884"/>
                    <a:pt x="283" y="884"/>
                    <a:pt x="283" y="884"/>
                  </a:cubicBezTo>
                  <a:cubicBezTo>
                    <a:pt x="330" y="884"/>
                    <a:pt x="330" y="884"/>
                    <a:pt x="330" y="884"/>
                  </a:cubicBezTo>
                  <a:cubicBezTo>
                    <a:pt x="276" y="716"/>
                    <a:pt x="276" y="716"/>
                    <a:pt x="276" y="716"/>
                  </a:cubicBezTo>
                  <a:cubicBezTo>
                    <a:pt x="440" y="716"/>
                    <a:pt x="440" y="716"/>
                    <a:pt x="440" y="716"/>
                  </a:cubicBezTo>
                  <a:cubicBezTo>
                    <a:pt x="440" y="0"/>
                    <a:pt x="440" y="0"/>
                    <a:pt x="4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3" y="301"/>
                    <a:pt x="7" y="301"/>
                    <a:pt x="11" y="301"/>
                  </a:cubicBezTo>
                  <a:cubicBezTo>
                    <a:pt x="15" y="301"/>
                    <a:pt x="20" y="301"/>
                    <a:pt x="25" y="300"/>
                  </a:cubicBezTo>
                  <a:close/>
                  <a:moveTo>
                    <a:pt x="64" y="606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68" y="570"/>
                    <a:pt x="268" y="570"/>
                    <a:pt x="268" y="570"/>
                  </a:cubicBezTo>
                  <a:cubicBezTo>
                    <a:pt x="268" y="606"/>
                    <a:pt x="268" y="606"/>
                    <a:pt x="268" y="606"/>
                  </a:cubicBezTo>
                  <a:lnTo>
                    <a:pt x="64" y="606"/>
                  </a:lnTo>
                  <a:close/>
                  <a:moveTo>
                    <a:pt x="348" y="542"/>
                  </a:moveTo>
                  <a:cubicBezTo>
                    <a:pt x="64" y="542"/>
                    <a:pt x="64" y="542"/>
                    <a:pt x="64" y="542"/>
                  </a:cubicBezTo>
                  <a:cubicBezTo>
                    <a:pt x="64" y="506"/>
                    <a:pt x="64" y="506"/>
                    <a:pt x="64" y="506"/>
                  </a:cubicBezTo>
                  <a:cubicBezTo>
                    <a:pt x="348" y="506"/>
                    <a:pt x="348" y="506"/>
                    <a:pt x="348" y="506"/>
                  </a:cubicBezTo>
                  <a:lnTo>
                    <a:pt x="348" y="5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Freeform 277">
              <a:extLst>
                <a:ext uri="{FF2B5EF4-FFF2-40B4-BE49-F238E27FC236}">
                  <a16:creationId xmlns:a16="http://schemas.microsoft.com/office/drawing/2014/main" xmlns="" id="{0326F88F-AC3F-4E3A-8688-E1EACF8FB4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" y="2936"/>
              <a:ext cx="220" cy="297"/>
            </a:xfrm>
            <a:custGeom>
              <a:avLst/>
              <a:gdLst>
                <a:gd name="T0" fmla="*/ 328 w 525"/>
                <a:gd name="T1" fmla="*/ 229 h 710"/>
                <a:gd name="T2" fmla="*/ 327 w 525"/>
                <a:gd name="T3" fmla="*/ 136 h 710"/>
                <a:gd name="T4" fmla="*/ 426 w 525"/>
                <a:gd name="T5" fmla="*/ 191 h 710"/>
                <a:gd name="T6" fmla="*/ 475 w 525"/>
                <a:gd name="T7" fmla="*/ 197 h 710"/>
                <a:gd name="T8" fmla="*/ 495 w 525"/>
                <a:gd name="T9" fmla="*/ 196 h 710"/>
                <a:gd name="T10" fmla="*/ 524 w 525"/>
                <a:gd name="T11" fmla="*/ 159 h 710"/>
                <a:gd name="T12" fmla="*/ 511 w 525"/>
                <a:gd name="T13" fmla="*/ 138 h 710"/>
                <a:gd name="T14" fmla="*/ 489 w 525"/>
                <a:gd name="T15" fmla="*/ 132 h 710"/>
                <a:gd name="T16" fmla="*/ 464 w 525"/>
                <a:gd name="T17" fmla="*/ 132 h 710"/>
                <a:gd name="T18" fmla="*/ 407 w 525"/>
                <a:gd name="T19" fmla="*/ 116 h 710"/>
                <a:gd name="T20" fmla="*/ 332 w 525"/>
                <a:gd name="T21" fmla="*/ 33 h 710"/>
                <a:gd name="T22" fmla="*/ 329 w 525"/>
                <a:gd name="T23" fmla="*/ 24 h 710"/>
                <a:gd name="T24" fmla="*/ 328 w 525"/>
                <a:gd name="T25" fmla="*/ 24 h 710"/>
                <a:gd name="T26" fmla="*/ 297 w 525"/>
                <a:gd name="T27" fmla="*/ 0 h 710"/>
                <a:gd name="T28" fmla="*/ 135 w 525"/>
                <a:gd name="T29" fmla="*/ 1 h 710"/>
                <a:gd name="T30" fmla="*/ 63 w 525"/>
                <a:gd name="T31" fmla="*/ 39 h 710"/>
                <a:gd name="T32" fmla="*/ 0 w 525"/>
                <a:gd name="T33" fmla="*/ 173 h 710"/>
                <a:gd name="T34" fmla="*/ 91 w 525"/>
                <a:gd name="T35" fmla="*/ 362 h 710"/>
                <a:gd name="T36" fmla="*/ 111 w 525"/>
                <a:gd name="T37" fmla="*/ 354 h 710"/>
                <a:gd name="T38" fmla="*/ 161 w 525"/>
                <a:gd name="T39" fmla="*/ 710 h 710"/>
                <a:gd name="T40" fmla="*/ 210 w 525"/>
                <a:gd name="T41" fmla="*/ 335 h 710"/>
                <a:gd name="T42" fmla="*/ 229 w 525"/>
                <a:gd name="T43" fmla="*/ 661 h 710"/>
                <a:gd name="T44" fmla="*/ 328 w 525"/>
                <a:gd name="T45" fmla="*/ 661 h 710"/>
                <a:gd name="T46" fmla="*/ 76 w 525"/>
                <a:gd name="T47" fmla="*/ 121 h 710"/>
                <a:gd name="T48" fmla="*/ 111 w 525"/>
                <a:gd name="T49" fmla="*/ 229 h 710"/>
                <a:gd name="T50" fmla="*/ 64 w 525"/>
                <a:gd name="T51" fmla="*/ 173 h 710"/>
                <a:gd name="T52" fmla="*/ 210 w 525"/>
                <a:gd name="T53" fmla="*/ 281 h 710"/>
                <a:gd name="T54" fmla="*/ 189 w 525"/>
                <a:gd name="T55" fmla="*/ 188 h 710"/>
                <a:gd name="T56" fmla="*/ 196 w 525"/>
                <a:gd name="T57" fmla="*/ 65 h 710"/>
                <a:gd name="T58" fmla="*/ 219 w 525"/>
                <a:gd name="T59" fmla="*/ 35 h 710"/>
                <a:gd name="T60" fmla="*/ 242 w 525"/>
                <a:gd name="T61" fmla="*/ 65 h 710"/>
                <a:gd name="T62" fmla="*/ 250 w 525"/>
                <a:gd name="T63" fmla="*/ 189 h 710"/>
                <a:gd name="T64" fmla="*/ 229 w 525"/>
                <a:gd name="T65" fmla="*/ 28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25" h="710">
                  <a:moveTo>
                    <a:pt x="328" y="661"/>
                  </a:moveTo>
                  <a:cubicBezTo>
                    <a:pt x="328" y="229"/>
                    <a:pt x="328" y="229"/>
                    <a:pt x="328" y="229"/>
                  </a:cubicBezTo>
                  <a:cubicBezTo>
                    <a:pt x="328" y="226"/>
                    <a:pt x="328" y="224"/>
                    <a:pt x="327" y="222"/>
                  </a:cubicBezTo>
                  <a:cubicBezTo>
                    <a:pt x="327" y="136"/>
                    <a:pt x="327" y="136"/>
                    <a:pt x="327" y="136"/>
                  </a:cubicBezTo>
                  <a:cubicBezTo>
                    <a:pt x="341" y="149"/>
                    <a:pt x="357" y="162"/>
                    <a:pt x="377" y="173"/>
                  </a:cubicBezTo>
                  <a:cubicBezTo>
                    <a:pt x="392" y="180"/>
                    <a:pt x="408" y="187"/>
                    <a:pt x="426" y="191"/>
                  </a:cubicBezTo>
                  <a:cubicBezTo>
                    <a:pt x="438" y="194"/>
                    <a:pt x="451" y="196"/>
                    <a:pt x="464" y="196"/>
                  </a:cubicBezTo>
                  <a:cubicBezTo>
                    <a:pt x="467" y="197"/>
                    <a:pt x="471" y="197"/>
                    <a:pt x="475" y="197"/>
                  </a:cubicBezTo>
                  <a:cubicBezTo>
                    <a:pt x="475" y="197"/>
                    <a:pt x="475" y="197"/>
                    <a:pt x="475" y="197"/>
                  </a:cubicBezTo>
                  <a:cubicBezTo>
                    <a:pt x="481" y="197"/>
                    <a:pt x="488" y="196"/>
                    <a:pt x="495" y="196"/>
                  </a:cubicBezTo>
                  <a:cubicBezTo>
                    <a:pt x="512" y="194"/>
                    <a:pt x="525" y="179"/>
                    <a:pt x="524" y="161"/>
                  </a:cubicBezTo>
                  <a:cubicBezTo>
                    <a:pt x="524" y="161"/>
                    <a:pt x="524" y="160"/>
                    <a:pt x="524" y="159"/>
                  </a:cubicBezTo>
                  <a:cubicBezTo>
                    <a:pt x="523" y="156"/>
                    <a:pt x="522" y="154"/>
                    <a:pt x="521" y="151"/>
                  </a:cubicBezTo>
                  <a:cubicBezTo>
                    <a:pt x="519" y="146"/>
                    <a:pt x="516" y="142"/>
                    <a:pt x="511" y="138"/>
                  </a:cubicBezTo>
                  <a:cubicBezTo>
                    <a:pt x="509" y="137"/>
                    <a:pt x="506" y="135"/>
                    <a:pt x="503" y="134"/>
                  </a:cubicBezTo>
                  <a:cubicBezTo>
                    <a:pt x="499" y="132"/>
                    <a:pt x="494" y="132"/>
                    <a:pt x="489" y="132"/>
                  </a:cubicBezTo>
                  <a:cubicBezTo>
                    <a:pt x="484" y="133"/>
                    <a:pt x="480" y="133"/>
                    <a:pt x="475" y="133"/>
                  </a:cubicBezTo>
                  <a:cubicBezTo>
                    <a:pt x="471" y="133"/>
                    <a:pt x="467" y="133"/>
                    <a:pt x="464" y="132"/>
                  </a:cubicBezTo>
                  <a:cubicBezTo>
                    <a:pt x="452" y="131"/>
                    <a:pt x="440" y="129"/>
                    <a:pt x="430" y="126"/>
                  </a:cubicBezTo>
                  <a:cubicBezTo>
                    <a:pt x="422" y="123"/>
                    <a:pt x="414" y="120"/>
                    <a:pt x="407" y="116"/>
                  </a:cubicBezTo>
                  <a:cubicBezTo>
                    <a:pt x="380" y="101"/>
                    <a:pt x="359" y="78"/>
                    <a:pt x="346" y="58"/>
                  </a:cubicBezTo>
                  <a:cubicBezTo>
                    <a:pt x="340" y="48"/>
                    <a:pt x="335" y="39"/>
                    <a:pt x="332" y="33"/>
                  </a:cubicBezTo>
                  <a:cubicBezTo>
                    <a:pt x="331" y="30"/>
                    <a:pt x="330" y="27"/>
                    <a:pt x="329" y="26"/>
                  </a:cubicBezTo>
                  <a:cubicBezTo>
                    <a:pt x="329" y="25"/>
                    <a:pt x="329" y="25"/>
                    <a:pt x="329" y="24"/>
                  </a:cubicBezTo>
                  <a:cubicBezTo>
                    <a:pt x="329" y="24"/>
                    <a:pt x="328" y="24"/>
                    <a:pt x="328" y="24"/>
                  </a:cubicBezTo>
                  <a:cubicBezTo>
                    <a:pt x="328" y="24"/>
                    <a:pt x="328" y="24"/>
                    <a:pt x="328" y="24"/>
                  </a:cubicBezTo>
                  <a:cubicBezTo>
                    <a:pt x="327" y="19"/>
                    <a:pt x="324" y="15"/>
                    <a:pt x="321" y="12"/>
                  </a:cubicBezTo>
                  <a:cubicBezTo>
                    <a:pt x="315" y="5"/>
                    <a:pt x="306" y="0"/>
                    <a:pt x="297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39" y="0"/>
                    <a:pt x="137" y="0"/>
                    <a:pt x="135" y="1"/>
                  </a:cubicBezTo>
                  <a:cubicBezTo>
                    <a:pt x="132" y="1"/>
                    <a:pt x="128" y="2"/>
                    <a:pt x="125" y="3"/>
                  </a:cubicBezTo>
                  <a:cubicBezTo>
                    <a:pt x="123" y="3"/>
                    <a:pt x="94" y="13"/>
                    <a:pt x="63" y="39"/>
                  </a:cubicBezTo>
                  <a:cubicBezTo>
                    <a:pt x="48" y="51"/>
                    <a:pt x="32" y="69"/>
                    <a:pt x="20" y="91"/>
                  </a:cubicBezTo>
                  <a:cubicBezTo>
                    <a:pt x="8" y="113"/>
                    <a:pt x="0" y="141"/>
                    <a:pt x="0" y="173"/>
                  </a:cubicBezTo>
                  <a:cubicBezTo>
                    <a:pt x="0" y="222"/>
                    <a:pt x="19" y="279"/>
                    <a:pt x="64" y="348"/>
                  </a:cubicBezTo>
                  <a:cubicBezTo>
                    <a:pt x="70" y="357"/>
                    <a:pt x="80" y="362"/>
                    <a:pt x="91" y="362"/>
                  </a:cubicBezTo>
                  <a:cubicBezTo>
                    <a:pt x="97" y="362"/>
                    <a:pt x="103" y="360"/>
                    <a:pt x="108" y="357"/>
                  </a:cubicBezTo>
                  <a:cubicBezTo>
                    <a:pt x="109" y="356"/>
                    <a:pt x="110" y="355"/>
                    <a:pt x="111" y="354"/>
                  </a:cubicBezTo>
                  <a:cubicBezTo>
                    <a:pt x="111" y="661"/>
                    <a:pt x="111" y="661"/>
                    <a:pt x="111" y="661"/>
                  </a:cubicBezTo>
                  <a:cubicBezTo>
                    <a:pt x="111" y="688"/>
                    <a:pt x="133" y="710"/>
                    <a:pt x="161" y="710"/>
                  </a:cubicBezTo>
                  <a:cubicBezTo>
                    <a:pt x="188" y="710"/>
                    <a:pt x="210" y="688"/>
                    <a:pt x="210" y="661"/>
                  </a:cubicBezTo>
                  <a:cubicBezTo>
                    <a:pt x="210" y="335"/>
                    <a:pt x="210" y="335"/>
                    <a:pt x="210" y="335"/>
                  </a:cubicBezTo>
                  <a:cubicBezTo>
                    <a:pt x="229" y="335"/>
                    <a:pt x="229" y="335"/>
                    <a:pt x="229" y="335"/>
                  </a:cubicBezTo>
                  <a:cubicBezTo>
                    <a:pt x="229" y="661"/>
                    <a:pt x="229" y="661"/>
                    <a:pt x="229" y="661"/>
                  </a:cubicBezTo>
                  <a:cubicBezTo>
                    <a:pt x="229" y="688"/>
                    <a:pt x="251" y="710"/>
                    <a:pt x="279" y="710"/>
                  </a:cubicBezTo>
                  <a:cubicBezTo>
                    <a:pt x="306" y="710"/>
                    <a:pt x="328" y="688"/>
                    <a:pt x="328" y="661"/>
                  </a:cubicBezTo>
                  <a:close/>
                  <a:moveTo>
                    <a:pt x="64" y="173"/>
                  </a:moveTo>
                  <a:cubicBezTo>
                    <a:pt x="64" y="151"/>
                    <a:pt x="69" y="135"/>
                    <a:pt x="76" y="121"/>
                  </a:cubicBezTo>
                  <a:cubicBezTo>
                    <a:pt x="85" y="105"/>
                    <a:pt x="98" y="92"/>
                    <a:pt x="111" y="82"/>
                  </a:cubicBezTo>
                  <a:cubicBezTo>
                    <a:pt x="111" y="229"/>
                    <a:pt x="111" y="229"/>
                    <a:pt x="111" y="229"/>
                  </a:cubicBezTo>
                  <a:cubicBezTo>
                    <a:pt x="111" y="303"/>
                    <a:pt x="111" y="303"/>
                    <a:pt x="111" y="303"/>
                  </a:cubicBezTo>
                  <a:cubicBezTo>
                    <a:pt x="75" y="246"/>
                    <a:pt x="64" y="204"/>
                    <a:pt x="64" y="173"/>
                  </a:cubicBezTo>
                  <a:close/>
                  <a:moveTo>
                    <a:pt x="219" y="293"/>
                  </a:moveTo>
                  <a:cubicBezTo>
                    <a:pt x="210" y="281"/>
                    <a:pt x="210" y="281"/>
                    <a:pt x="210" y="281"/>
                  </a:cubicBezTo>
                  <a:cubicBezTo>
                    <a:pt x="181" y="245"/>
                    <a:pt x="181" y="245"/>
                    <a:pt x="181" y="245"/>
                  </a:cubicBezTo>
                  <a:cubicBezTo>
                    <a:pt x="189" y="188"/>
                    <a:pt x="189" y="188"/>
                    <a:pt x="189" y="188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196" y="65"/>
                    <a:pt x="196" y="65"/>
                    <a:pt x="196" y="65"/>
                  </a:cubicBezTo>
                  <a:cubicBezTo>
                    <a:pt x="204" y="35"/>
                    <a:pt x="204" y="35"/>
                    <a:pt x="204" y="35"/>
                  </a:cubicBezTo>
                  <a:cubicBezTo>
                    <a:pt x="219" y="35"/>
                    <a:pt x="219" y="35"/>
                    <a:pt x="219" y="35"/>
                  </a:cubicBezTo>
                  <a:cubicBezTo>
                    <a:pt x="234" y="35"/>
                    <a:pt x="234" y="35"/>
                    <a:pt x="234" y="35"/>
                  </a:cubicBezTo>
                  <a:cubicBezTo>
                    <a:pt x="242" y="65"/>
                    <a:pt x="242" y="65"/>
                    <a:pt x="242" y="65"/>
                  </a:cubicBezTo>
                  <a:cubicBezTo>
                    <a:pt x="234" y="77"/>
                    <a:pt x="234" y="77"/>
                    <a:pt x="234" y="77"/>
                  </a:cubicBezTo>
                  <a:cubicBezTo>
                    <a:pt x="250" y="189"/>
                    <a:pt x="250" y="189"/>
                    <a:pt x="250" y="189"/>
                  </a:cubicBezTo>
                  <a:cubicBezTo>
                    <a:pt x="257" y="245"/>
                    <a:pt x="257" y="245"/>
                    <a:pt x="257" y="245"/>
                  </a:cubicBezTo>
                  <a:cubicBezTo>
                    <a:pt x="229" y="280"/>
                    <a:pt x="229" y="280"/>
                    <a:pt x="229" y="280"/>
                  </a:cubicBezTo>
                  <a:lnTo>
                    <a:pt x="219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Freeform 278">
              <a:extLst>
                <a:ext uri="{FF2B5EF4-FFF2-40B4-BE49-F238E27FC236}">
                  <a16:creationId xmlns:a16="http://schemas.microsoft.com/office/drawing/2014/main" xmlns="" id="{B0DE4F7F-B7B3-4285-9394-916374B6F7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" y="2846"/>
              <a:ext cx="83" cy="83"/>
            </a:xfrm>
            <a:custGeom>
              <a:avLst/>
              <a:gdLst>
                <a:gd name="T0" fmla="*/ 79 w 198"/>
                <a:gd name="T1" fmla="*/ 12 h 198"/>
                <a:gd name="T2" fmla="*/ 187 w 198"/>
                <a:gd name="T3" fmla="*/ 79 h 198"/>
                <a:gd name="T4" fmla="*/ 120 w 198"/>
                <a:gd name="T5" fmla="*/ 187 h 198"/>
                <a:gd name="T6" fmla="*/ 12 w 198"/>
                <a:gd name="T7" fmla="*/ 120 h 198"/>
                <a:gd name="T8" fmla="*/ 79 w 198"/>
                <a:gd name="T9" fmla="*/ 1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98">
                  <a:moveTo>
                    <a:pt x="79" y="12"/>
                  </a:moveTo>
                  <a:cubicBezTo>
                    <a:pt x="127" y="0"/>
                    <a:pt x="176" y="30"/>
                    <a:pt x="187" y="79"/>
                  </a:cubicBezTo>
                  <a:cubicBezTo>
                    <a:pt x="198" y="127"/>
                    <a:pt x="168" y="176"/>
                    <a:pt x="120" y="187"/>
                  </a:cubicBezTo>
                  <a:cubicBezTo>
                    <a:pt x="71" y="198"/>
                    <a:pt x="23" y="168"/>
                    <a:pt x="12" y="120"/>
                  </a:cubicBezTo>
                  <a:cubicBezTo>
                    <a:pt x="0" y="71"/>
                    <a:pt x="30" y="23"/>
                    <a:pt x="7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Freeform 279">
              <a:extLst>
                <a:ext uri="{FF2B5EF4-FFF2-40B4-BE49-F238E27FC236}">
                  <a16:creationId xmlns:a16="http://schemas.microsoft.com/office/drawing/2014/main" xmlns="" id="{E6A3334C-B6FA-4D42-A59E-4FF91875D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" y="2944"/>
              <a:ext cx="84" cy="54"/>
            </a:xfrm>
            <a:custGeom>
              <a:avLst/>
              <a:gdLst>
                <a:gd name="T0" fmla="*/ 10 w 202"/>
                <a:gd name="T1" fmla="*/ 127 h 127"/>
                <a:gd name="T2" fmla="*/ 24 w 202"/>
                <a:gd name="T3" fmla="*/ 119 h 127"/>
                <a:gd name="T4" fmla="*/ 84 w 202"/>
                <a:gd name="T5" fmla="*/ 84 h 127"/>
                <a:gd name="T6" fmla="*/ 99 w 202"/>
                <a:gd name="T7" fmla="*/ 75 h 127"/>
                <a:gd name="T8" fmla="*/ 158 w 202"/>
                <a:gd name="T9" fmla="*/ 40 h 127"/>
                <a:gd name="T10" fmla="*/ 173 w 202"/>
                <a:gd name="T11" fmla="*/ 31 h 127"/>
                <a:gd name="T12" fmla="*/ 202 w 202"/>
                <a:gd name="T13" fmla="*/ 14 h 127"/>
                <a:gd name="T14" fmla="*/ 196 w 202"/>
                <a:gd name="T15" fmla="*/ 5 h 127"/>
                <a:gd name="T16" fmla="*/ 194 w 202"/>
                <a:gd name="T17" fmla="*/ 0 h 127"/>
                <a:gd name="T18" fmla="*/ 186 w 202"/>
                <a:gd name="T19" fmla="*/ 5 h 127"/>
                <a:gd name="T20" fmla="*/ 176 w 202"/>
                <a:gd name="T21" fmla="*/ 10 h 127"/>
                <a:gd name="T22" fmla="*/ 158 w 202"/>
                <a:gd name="T23" fmla="*/ 21 h 127"/>
                <a:gd name="T24" fmla="*/ 99 w 202"/>
                <a:gd name="T25" fmla="*/ 56 h 127"/>
                <a:gd name="T26" fmla="*/ 84 w 202"/>
                <a:gd name="T27" fmla="*/ 65 h 127"/>
                <a:gd name="T28" fmla="*/ 24 w 202"/>
                <a:gd name="T29" fmla="*/ 100 h 127"/>
                <a:gd name="T30" fmla="*/ 0 w 202"/>
                <a:gd name="T31" fmla="*/ 114 h 127"/>
                <a:gd name="T32" fmla="*/ 10 w 202"/>
                <a:gd name="T33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2" h="127">
                  <a:moveTo>
                    <a:pt x="10" y="127"/>
                  </a:moveTo>
                  <a:cubicBezTo>
                    <a:pt x="24" y="119"/>
                    <a:pt x="24" y="119"/>
                    <a:pt x="24" y="119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99" y="75"/>
                    <a:pt x="99" y="75"/>
                    <a:pt x="99" y="75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202" y="14"/>
                    <a:pt x="202" y="14"/>
                    <a:pt x="202" y="14"/>
                  </a:cubicBezTo>
                  <a:cubicBezTo>
                    <a:pt x="196" y="5"/>
                    <a:pt x="196" y="5"/>
                    <a:pt x="196" y="5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86" y="5"/>
                    <a:pt x="186" y="5"/>
                    <a:pt x="186" y="5"/>
                  </a:cubicBezTo>
                  <a:cubicBezTo>
                    <a:pt x="176" y="10"/>
                    <a:pt x="176" y="10"/>
                    <a:pt x="176" y="10"/>
                  </a:cubicBezTo>
                  <a:cubicBezTo>
                    <a:pt x="158" y="21"/>
                    <a:pt x="158" y="21"/>
                    <a:pt x="158" y="21"/>
                  </a:cubicBezTo>
                  <a:cubicBezTo>
                    <a:pt x="99" y="56"/>
                    <a:pt x="99" y="56"/>
                    <a:pt x="99" y="56"/>
                  </a:cubicBezTo>
                  <a:cubicBezTo>
                    <a:pt x="84" y="65"/>
                    <a:pt x="84" y="65"/>
                    <a:pt x="84" y="65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5" y="118"/>
                    <a:pt x="8" y="122"/>
                    <a:pt x="10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8841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직사각형 64"/>
          <p:cNvSpPr/>
          <p:nvPr/>
        </p:nvSpPr>
        <p:spPr>
          <a:xfrm>
            <a:off x="0" y="3293789"/>
            <a:ext cx="9144000" cy="1467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4" name="자유형: 도형 57"/>
          <p:cNvSpPr/>
          <p:nvPr/>
        </p:nvSpPr>
        <p:spPr>
          <a:xfrm>
            <a:off x="4405248" y="1777432"/>
            <a:ext cx="4343466" cy="5080568"/>
          </a:xfrm>
          <a:custGeom>
            <a:avLst/>
            <a:gdLst>
              <a:gd name="connsiteX0" fmla="*/ 228779 w 5025899"/>
              <a:gd name="connsiteY0" fmla="*/ 0 h 5080568"/>
              <a:gd name="connsiteX1" fmla="*/ 4797120 w 5025899"/>
              <a:gd name="connsiteY1" fmla="*/ 0 h 5080568"/>
              <a:gd name="connsiteX2" fmla="*/ 5025899 w 5025899"/>
              <a:gd name="connsiteY2" fmla="*/ 228779 h 5080568"/>
              <a:gd name="connsiteX3" fmla="*/ 5025899 w 5025899"/>
              <a:gd name="connsiteY3" fmla="*/ 5080568 h 5080568"/>
              <a:gd name="connsiteX4" fmla="*/ 0 w 5025899"/>
              <a:gd name="connsiteY4" fmla="*/ 5080568 h 5080568"/>
              <a:gd name="connsiteX5" fmla="*/ 0 w 5025899"/>
              <a:gd name="connsiteY5" fmla="*/ 228779 h 5080568"/>
              <a:gd name="connsiteX6" fmla="*/ 228779 w 5025899"/>
              <a:gd name="connsiteY6" fmla="*/ 0 h 5080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25899" h="5080568">
                <a:moveTo>
                  <a:pt x="228779" y="0"/>
                </a:moveTo>
                <a:lnTo>
                  <a:pt x="4797120" y="0"/>
                </a:lnTo>
                <a:cubicBezTo>
                  <a:pt x="4923471" y="0"/>
                  <a:pt x="5025899" y="102428"/>
                  <a:pt x="5025899" y="228779"/>
                </a:cubicBezTo>
                <a:lnTo>
                  <a:pt x="5025899" y="5080568"/>
                </a:lnTo>
                <a:lnTo>
                  <a:pt x="0" y="5080568"/>
                </a:lnTo>
                <a:lnTo>
                  <a:pt x="0" y="228779"/>
                </a:lnTo>
                <a:cubicBezTo>
                  <a:pt x="0" y="102428"/>
                  <a:pt x="102428" y="0"/>
                  <a:pt x="22877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olid"/>
          </a:ln>
        </p:spPr>
        <p:txBody>
          <a:bodyPr wrap="square" rtlCol="0">
            <a:noAutofit/>
          </a:bodyPr>
          <a:lstStyle/>
          <a:p>
            <a:pPr algn="ctr" defTabSz="914400" latinLnBrk="1"/>
            <a:endParaRPr lang="ko-KR" altLang="en-US" sz="2000" b="1" spc="-1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bg1"/>
              </a:solidFill>
              <a:effectLst>
                <a:outerShdw blurRad="165100" algn="ctr" rotWithShape="0">
                  <a:prstClr val="black">
                    <a:alpha val="40000"/>
                  </a:prstClr>
                </a:outerShdw>
              </a:effectLst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8" name="자유형: 도형 60"/>
          <p:cNvSpPr/>
          <p:nvPr/>
        </p:nvSpPr>
        <p:spPr>
          <a:xfrm>
            <a:off x="428372" y="1196975"/>
            <a:ext cx="4143627" cy="5661025"/>
          </a:xfrm>
          <a:custGeom>
            <a:avLst/>
            <a:gdLst>
              <a:gd name="connsiteX0" fmla="*/ 182847 w 4016858"/>
              <a:gd name="connsiteY0" fmla="*/ 0 h 5500428"/>
              <a:gd name="connsiteX1" fmla="*/ 3834011 w 4016858"/>
              <a:gd name="connsiteY1" fmla="*/ 0 h 5500428"/>
              <a:gd name="connsiteX2" fmla="*/ 4016858 w 4016858"/>
              <a:gd name="connsiteY2" fmla="*/ 182847 h 5500428"/>
              <a:gd name="connsiteX3" fmla="*/ 4016858 w 4016858"/>
              <a:gd name="connsiteY3" fmla="*/ 5500428 h 5500428"/>
              <a:gd name="connsiteX4" fmla="*/ 0 w 4016858"/>
              <a:gd name="connsiteY4" fmla="*/ 5500428 h 5500428"/>
              <a:gd name="connsiteX5" fmla="*/ 0 w 4016858"/>
              <a:gd name="connsiteY5" fmla="*/ 182847 h 5500428"/>
              <a:gd name="connsiteX6" fmla="*/ 182847 w 4016858"/>
              <a:gd name="connsiteY6" fmla="*/ 0 h 5500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6858" h="5500428">
                <a:moveTo>
                  <a:pt x="182847" y="0"/>
                </a:moveTo>
                <a:lnTo>
                  <a:pt x="3834011" y="0"/>
                </a:lnTo>
                <a:cubicBezTo>
                  <a:pt x="3934995" y="0"/>
                  <a:pt x="4016858" y="81863"/>
                  <a:pt x="4016858" y="182847"/>
                </a:cubicBezTo>
                <a:lnTo>
                  <a:pt x="4016858" y="5500428"/>
                </a:lnTo>
                <a:lnTo>
                  <a:pt x="0" y="5500428"/>
                </a:lnTo>
                <a:lnTo>
                  <a:pt x="0" y="182847"/>
                </a:lnTo>
                <a:cubicBezTo>
                  <a:pt x="0" y="81863"/>
                  <a:pt x="81863" y="0"/>
                  <a:pt x="182847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95" name="사각형: 둥근 모서리 37">
            <a:extLst>
              <a:ext uri="{FF2B5EF4-FFF2-40B4-BE49-F238E27FC236}">
                <a16:creationId xmlns:a16="http://schemas.microsoft.com/office/drawing/2014/main" xmlns="" id="{05B331F4-FB48-4B14-A7F3-463D12D9EC9F}"/>
              </a:ext>
            </a:extLst>
          </p:cNvPr>
          <p:cNvSpPr/>
          <p:nvPr/>
        </p:nvSpPr>
        <p:spPr>
          <a:xfrm>
            <a:off x="866364" y="5670974"/>
            <a:ext cx="3267643" cy="73020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effectLst>
            <a:outerShdw blurRad="38100" dist="25400" dir="5400000" sx="99000" sy="99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>
            <a:noAutofit/>
          </a:bodyPr>
          <a:lstStyle/>
          <a:p>
            <a:pPr algn="ctr" fontAlgn="base"/>
            <a:r>
              <a:rPr lang="ko-KR" altLang="en-US" sz="1600" b="1" spc="-1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직무관련 여부와 관계없이</a:t>
            </a:r>
            <a:r>
              <a:rPr lang="en-US" altLang="ko-KR" sz="1600" b="1" spc="-1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600" b="1" spc="-1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600" b="1" spc="-1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금품을 수수하는 것을 금지</a:t>
            </a: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xmlns="" id="{5642FD74-7714-48D3-93B2-6EE3D2EF6BAC}"/>
              </a:ext>
            </a:extLst>
          </p:cNvPr>
          <p:cNvSpPr/>
          <p:nvPr/>
        </p:nvSpPr>
        <p:spPr>
          <a:xfrm>
            <a:off x="4742374" y="5662517"/>
            <a:ext cx="38432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ko-KR" altLang="en-US" sz="1400" kern="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금지된 금품 등을 제공하는 사업자 등도 </a:t>
            </a:r>
            <a:r>
              <a:rPr lang="ko-KR" altLang="en-US" sz="1400" b="1" kern="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공직자와 동일한 제재를 받게 되고</a:t>
            </a:r>
            <a:r>
              <a:rPr lang="en-US" altLang="ko-KR" sz="1400" b="1" kern="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400" b="1" kern="0" spc="-7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공직자등의</a:t>
            </a:r>
            <a:r>
              <a:rPr lang="ko-KR" altLang="en-US" sz="1400" b="1" kern="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배우자가 금품 등을 받은 것을 알고도 신고하지 않은 경우 처벌</a:t>
            </a: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xmlns="" id="{9E9DF54C-2E1B-4BDB-9E4A-B83D35F89D94}"/>
              </a:ext>
            </a:extLst>
          </p:cNvPr>
          <p:cNvSpPr/>
          <p:nvPr/>
        </p:nvSpPr>
        <p:spPr>
          <a:xfrm>
            <a:off x="5044013" y="2209650"/>
            <a:ext cx="3240000" cy="612000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 defTabSz="914400">
              <a:defRPr/>
            </a:pPr>
            <a:r>
              <a:rPr lang="ko-KR" altLang="en-US" sz="14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수수행위 금지에 위반에 대한</a:t>
            </a:r>
            <a:r>
              <a:rPr lang="en-US" altLang="ko-KR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처벌 수준</a:t>
            </a: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xmlns="" id="{DB7F5AC4-0961-44E3-82B5-DE33FA139AEA}"/>
              </a:ext>
            </a:extLst>
          </p:cNvPr>
          <p:cNvSpPr/>
          <p:nvPr/>
        </p:nvSpPr>
        <p:spPr>
          <a:xfrm>
            <a:off x="633148" y="2407796"/>
            <a:ext cx="37340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ko-KR" altLang="ko-KR" sz="1400" kern="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직무와 관련하여 대가성이 없더라도 </a:t>
            </a:r>
            <a:r>
              <a:rPr lang="en-US" altLang="ko-KR" sz="1400" kern="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400" kern="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ko-KR" sz="1400" kern="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그 직위</a:t>
            </a:r>
            <a:r>
              <a:rPr lang="en-US" altLang="ko-KR" sz="1400" kern="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ko-KR" sz="1400" kern="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직책 등에서 사실상의 영향력을 통하여</a:t>
            </a:r>
            <a:r>
              <a:rPr lang="en-US" altLang="ko-KR" sz="1400" kern="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400" kern="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ko-KR" sz="1400" b="1" kern="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금품을 받거나 요구 또는</a:t>
            </a:r>
            <a:r>
              <a:rPr lang="en-US" altLang="ko-KR" sz="1400" b="1" kern="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ko-KR" sz="1400" b="1" kern="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약속</a:t>
            </a:r>
            <a:r>
              <a:rPr lang="ko-KR" altLang="en-US" sz="1400" b="1" kern="0" spc="-7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해서는 안됨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11FD96C3-B453-4F8D-A4F5-F2B54DBD4AA9}"/>
              </a:ext>
            </a:extLst>
          </p:cNvPr>
          <p:cNvGrpSpPr/>
          <p:nvPr/>
        </p:nvGrpSpPr>
        <p:grpSpPr>
          <a:xfrm>
            <a:off x="1613002" y="3470098"/>
            <a:ext cx="1774367" cy="1774366"/>
            <a:chOff x="1602897" y="3529521"/>
            <a:chExt cx="1774367" cy="1774366"/>
          </a:xfrm>
        </p:grpSpPr>
        <p:sp>
          <p:nvSpPr>
            <p:cNvPr id="28" name="&quot;없음&quot; 기호 50"/>
            <p:cNvSpPr/>
            <p:nvPr/>
          </p:nvSpPr>
          <p:spPr>
            <a:xfrm flipH="1">
              <a:off x="1602897" y="3529521"/>
              <a:ext cx="1774367" cy="1774366"/>
            </a:xfrm>
            <a:prstGeom prst="noSmoking">
              <a:avLst>
                <a:gd name="adj" fmla="val 8080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34" name="그룹 67"/>
            <p:cNvGrpSpPr/>
            <p:nvPr/>
          </p:nvGrpSpPr>
          <p:grpSpPr>
            <a:xfrm>
              <a:off x="1625586" y="3928618"/>
              <a:ext cx="1751678" cy="976173"/>
              <a:chOff x="5980367" y="3903766"/>
              <a:chExt cx="2537717" cy="1305431"/>
            </a:xfrm>
            <a:solidFill>
              <a:srgbClr val="4043B6"/>
            </a:solidFill>
          </p:grpSpPr>
          <p:grpSp>
            <p:nvGrpSpPr>
              <p:cNvPr id="35" name="그룹 29"/>
              <p:cNvGrpSpPr/>
              <p:nvPr/>
            </p:nvGrpSpPr>
            <p:grpSpPr>
              <a:xfrm>
                <a:off x="5980367" y="3903766"/>
                <a:ext cx="2537717" cy="1305431"/>
                <a:chOff x="1216342" y="3419134"/>
                <a:chExt cx="2537716" cy="1305431"/>
              </a:xfrm>
              <a:grpFill/>
            </p:grpSpPr>
            <p:sp>
              <p:nvSpPr>
                <p:cNvPr id="37" name="Freeform 5"/>
                <p:cNvSpPr>
                  <a:spLocks/>
                </p:cNvSpPr>
                <p:nvPr/>
              </p:nvSpPr>
              <p:spPr bwMode="auto">
                <a:xfrm>
                  <a:off x="1216342" y="3456551"/>
                  <a:ext cx="219304" cy="782635"/>
                </a:xfrm>
                <a:custGeom>
                  <a:avLst/>
                  <a:gdLst>
                    <a:gd name="T0" fmla="*/ 0 w 211"/>
                    <a:gd name="T1" fmla="*/ 0 h 753"/>
                    <a:gd name="T2" fmla="*/ 211 w 211"/>
                    <a:gd name="T3" fmla="*/ 0 h 753"/>
                    <a:gd name="T4" fmla="*/ 211 w 211"/>
                    <a:gd name="T5" fmla="*/ 753 h 753"/>
                    <a:gd name="T6" fmla="*/ 0 w 211"/>
                    <a:gd name="T7" fmla="*/ 753 h 753"/>
                    <a:gd name="T8" fmla="*/ 0 w 211"/>
                    <a:gd name="T9" fmla="*/ 0 h 753"/>
                    <a:gd name="T10" fmla="*/ 0 w 211"/>
                    <a:gd name="T11" fmla="*/ 0 h 7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1" h="753">
                      <a:moveTo>
                        <a:pt x="0" y="0"/>
                      </a:moveTo>
                      <a:lnTo>
                        <a:pt x="211" y="0"/>
                      </a:lnTo>
                      <a:lnTo>
                        <a:pt x="211" y="753"/>
                      </a:lnTo>
                      <a:lnTo>
                        <a:pt x="0" y="753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</p:spPr>
              <p:txBody>
                <a:bodyPr wrap="none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100" b="0" i="0" u="none" strike="noStrike" kern="0" cap="none" spc="-75" normalizeH="0" baseline="0" noProof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8" name="Freeform 6"/>
                <p:cNvSpPr>
                  <a:spLocks/>
                </p:cNvSpPr>
                <p:nvPr/>
              </p:nvSpPr>
              <p:spPr bwMode="auto">
                <a:xfrm>
                  <a:off x="2364441" y="3736138"/>
                  <a:ext cx="1389617" cy="988427"/>
                </a:xfrm>
                <a:custGeom>
                  <a:avLst/>
                  <a:gdLst>
                    <a:gd name="T0" fmla="*/ 74 w 76"/>
                    <a:gd name="T1" fmla="*/ 10 h 53"/>
                    <a:gd name="T2" fmla="*/ 74 w 76"/>
                    <a:gd name="T3" fmla="*/ 10 h 53"/>
                    <a:gd name="T4" fmla="*/ 74 w 76"/>
                    <a:gd name="T5" fmla="*/ 10 h 53"/>
                    <a:gd name="T6" fmla="*/ 74 w 76"/>
                    <a:gd name="T7" fmla="*/ 10 h 53"/>
                    <a:gd name="T8" fmla="*/ 36 w 76"/>
                    <a:gd name="T9" fmla="*/ 0 h 53"/>
                    <a:gd name="T10" fmla="*/ 36 w 76"/>
                    <a:gd name="T11" fmla="*/ 0 h 53"/>
                    <a:gd name="T12" fmla="*/ 32 w 76"/>
                    <a:gd name="T13" fmla="*/ 4 h 53"/>
                    <a:gd name="T14" fmla="*/ 36 w 76"/>
                    <a:gd name="T15" fmla="*/ 8 h 53"/>
                    <a:gd name="T16" fmla="*/ 53 w 76"/>
                    <a:gd name="T17" fmla="*/ 13 h 53"/>
                    <a:gd name="T18" fmla="*/ 44 w 76"/>
                    <a:gd name="T19" fmla="*/ 14 h 53"/>
                    <a:gd name="T20" fmla="*/ 10 w 76"/>
                    <a:gd name="T21" fmla="*/ 14 h 53"/>
                    <a:gd name="T22" fmla="*/ 6 w 76"/>
                    <a:gd name="T23" fmla="*/ 18 h 53"/>
                    <a:gd name="T24" fmla="*/ 10 w 76"/>
                    <a:gd name="T25" fmla="*/ 22 h 53"/>
                    <a:gd name="T26" fmla="*/ 38 w 76"/>
                    <a:gd name="T27" fmla="*/ 22 h 53"/>
                    <a:gd name="T28" fmla="*/ 38 w 76"/>
                    <a:gd name="T29" fmla="*/ 25 h 53"/>
                    <a:gd name="T30" fmla="*/ 4 w 76"/>
                    <a:gd name="T31" fmla="*/ 25 h 53"/>
                    <a:gd name="T32" fmla="*/ 0 w 76"/>
                    <a:gd name="T33" fmla="*/ 29 h 53"/>
                    <a:gd name="T34" fmla="*/ 4 w 76"/>
                    <a:gd name="T35" fmla="*/ 32 h 53"/>
                    <a:gd name="T36" fmla="*/ 38 w 76"/>
                    <a:gd name="T37" fmla="*/ 32 h 53"/>
                    <a:gd name="T38" fmla="*/ 38 w 76"/>
                    <a:gd name="T39" fmla="*/ 35 h 53"/>
                    <a:gd name="T40" fmla="*/ 10 w 76"/>
                    <a:gd name="T41" fmla="*/ 35 h 53"/>
                    <a:gd name="T42" fmla="*/ 6 w 76"/>
                    <a:gd name="T43" fmla="*/ 39 h 53"/>
                    <a:gd name="T44" fmla="*/ 10 w 76"/>
                    <a:gd name="T45" fmla="*/ 43 h 53"/>
                    <a:gd name="T46" fmla="*/ 38 w 76"/>
                    <a:gd name="T47" fmla="*/ 43 h 53"/>
                    <a:gd name="T48" fmla="*/ 38 w 76"/>
                    <a:gd name="T49" fmla="*/ 46 h 53"/>
                    <a:gd name="T50" fmla="*/ 19 w 76"/>
                    <a:gd name="T51" fmla="*/ 46 h 53"/>
                    <a:gd name="T52" fmla="*/ 15 w 76"/>
                    <a:gd name="T53" fmla="*/ 50 h 53"/>
                    <a:gd name="T54" fmla="*/ 19 w 76"/>
                    <a:gd name="T55" fmla="*/ 53 h 53"/>
                    <a:gd name="T56" fmla="*/ 45 w 76"/>
                    <a:gd name="T57" fmla="*/ 53 h 53"/>
                    <a:gd name="T58" fmla="*/ 45 w 76"/>
                    <a:gd name="T59" fmla="*/ 53 h 53"/>
                    <a:gd name="T60" fmla="*/ 74 w 76"/>
                    <a:gd name="T61" fmla="*/ 43 h 53"/>
                    <a:gd name="T62" fmla="*/ 74 w 76"/>
                    <a:gd name="T63" fmla="*/ 43 h 53"/>
                    <a:gd name="T64" fmla="*/ 76 w 76"/>
                    <a:gd name="T65" fmla="*/ 40 h 53"/>
                    <a:gd name="T66" fmla="*/ 76 w 76"/>
                    <a:gd name="T67" fmla="*/ 13 h 53"/>
                    <a:gd name="T68" fmla="*/ 74 w 76"/>
                    <a:gd name="T69" fmla="*/ 1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76" h="53">
                      <a:moveTo>
                        <a:pt x="74" y="10"/>
                      </a:moveTo>
                      <a:cubicBezTo>
                        <a:pt x="74" y="10"/>
                        <a:pt x="74" y="10"/>
                        <a:pt x="74" y="10"/>
                      </a:cubicBezTo>
                      <a:cubicBezTo>
                        <a:pt x="74" y="10"/>
                        <a:pt x="74" y="10"/>
                        <a:pt x="74" y="10"/>
                      </a:cubicBezTo>
                      <a:cubicBezTo>
                        <a:pt x="74" y="10"/>
                        <a:pt x="74" y="10"/>
                        <a:pt x="74" y="10"/>
                      </a:cubicBezTo>
                      <a:cubicBezTo>
                        <a:pt x="70" y="8"/>
                        <a:pt x="53" y="0"/>
                        <a:pt x="36" y="0"/>
                      </a:cubicBez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34" y="0"/>
                        <a:pt x="32" y="2"/>
                        <a:pt x="32" y="4"/>
                      </a:cubicBezTo>
                      <a:cubicBezTo>
                        <a:pt x="32" y="6"/>
                        <a:pt x="34" y="8"/>
                        <a:pt x="36" y="8"/>
                      </a:cubicBezTo>
                      <a:cubicBezTo>
                        <a:pt x="46" y="8"/>
                        <a:pt x="53" y="13"/>
                        <a:pt x="53" y="13"/>
                      </a:cubicBezTo>
                      <a:cubicBezTo>
                        <a:pt x="50" y="14"/>
                        <a:pt x="44" y="14"/>
                        <a:pt x="44" y="14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7" y="14"/>
                        <a:pt x="6" y="16"/>
                        <a:pt x="6" y="18"/>
                      </a:cubicBezTo>
                      <a:cubicBezTo>
                        <a:pt x="6" y="20"/>
                        <a:pt x="7" y="22"/>
                        <a:pt x="10" y="22"/>
                      </a:cubicBezTo>
                      <a:cubicBezTo>
                        <a:pt x="38" y="22"/>
                        <a:pt x="38" y="22"/>
                        <a:pt x="38" y="22"/>
                      </a:cubicBezTo>
                      <a:cubicBezTo>
                        <a:pt x="38" y="25"/>
                        <a:pt x="38" y="25"/>
                        <a:pt x="38" y="25"/>
                      </a:cubicBezTo>
                      <a:cubicBezTo>
                        <a:pt x="4" y="25"/>
                        <a:pt x="4" y="25"/>
                        <a:pt x="4" y="25"/>
                      </a:cubicBezTo>
                      <a:cubicBezTo>
                        <a:pt x="2" y="25"/>
                        <a:pt x="0" y="27"/>
                        <a:pt x="0" y="29"/>
                      </a:cubicBezTo>
                      <a:cubicBezTo>
                        <a:pt x="0" y="31"/>
                        <a:pt x="2" y="32"/>
                        <a:pt x="4" y="32"/>
                      </a:cubicBezTo>
                      <a:cubicBezTo>
                        <a:pt x="38" y="32"/>
                        <a:pt x="38" y="32"/>
                        <a:pt x="38" y="32"/>
                      </a:cubicBezTo>
                      <a:cubicBezTo>
                        <a:pt x="38" y="35"/>
                        <a:pt x="38" y="35"/>
                        <a:pt x="38" y="35"/>
                      </a:cubicBezTo>
                      <a:cubicBezTo>
                        <a:pt x="10" y="35"/>
                        <a:pt x="10" y="35"/>
                        <a:pt x="10" y="35"/>
                      </a:cubicBezTo>
                      <a:cubicBezTo>
                        <a:pt x="7" y="35"/>
                        <a:pt x="6" y="37"/>
                        <a:pt x="6" y="39"/>
                      </a:cubicBezTo>
                      <a:cubicBezTo>
                        <a:pt x="6" y="41"/>
                        <a:pt x="7" y="43"/>
                        <a:pt x="10" y="43"/>
                      </a:cubicBezTo>
                      <a:cubicBezTo>
                        <a:pt x="38" y="43"/>
                        <a:pt x="38" y="43"/>
                        <a:pt x="38" y="43"/>
                      </a:cubicBezTo>
                      <a:cubicBezTo>
                        <a:pt x="38" y="46"/>
                        <a:pt x="38" y="46"/>
                        <a:pt x="38" y="46"/>
                      </a:cubicBezTo>
                      <a:cubicBezTo>
                        <a:pt x="19" y="46"/>
                        <a:pt x="19" y="46"/>
                        <a:pt x="19" y="46"/>
                      </a:cubicBezTo>
                      <a:cubicBezTo>
                        <a:pt x="17" y="46"/>
                        <a:pt x="15" y="48"/>
                        <a:pt x="15" y="50"/>
                      </a:cubicBezTo>
                      <a:cubicBezTo>
                        <a:pt x="15" y="52"/>
                        <a:pt x="17" y="53"/>
                        <a:pt x="19" y="53"/>
                      </a:cubicBezTo>
                      <a:cubicBezTo>
                        <a:pt x="45" y="53"/>
                        <a:pt x="45" y="53"/>
                        <a:pt x="45" y="53"/>
                      </a:cubicBezTo>
                      <a:cubicBezTo>
                        <a:pt x="45" y="53"/>
                        <a:pt x="45" y="53"/>
                        <a:pt x="45" y="53"/>
                      </a:cubicBezTo>
                      <a:cubicBezTo>
                        <a:pt x="61" y="53"/>
                        <a:pt x="67" y="48"/>
                        <a:pt x="74" y="43"/>
                      </a:cubicBezTo>
                      <a:cubicBezTo>
                        <a:pt x="74" y="43"/>
                        <a:pt x="74" y="43"/>
                        <a:pt x="74" y="43"/>
                      </a:cubicBezTo>
                      <a:cubicBezTo>
                        <a:pt x="75" y="43"/>
                        <a:pt x="76" y="41"/>
                        <a:pt x="76" y="40"/>
                      </a:cubicBezTo>
                      <a:cubicBezTo>
                        <a:pt x="76" y="13"/>
                        <a:pt x="76" y="13"/>
                        <a:pt x="76" y="13"/>
                      </a:cubicBezTo>
                      <a:cubicBezTo>
                        <a:pt x="76" y="12"/>
                        <a:pt x="75" y="11"/>
                        <a:pt x="74" y="1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</p:spPr>
              <p:txBody>
                <a:bodyPr wrap="none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100" b="0" i="0" u="none" strike="noStrike" kern="0" cap="none" spc="-75" normalizeH="0" baseline="0" noProof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9" name="Freeform 7"/>
                <p:cNvSpPr>
                  <a:spLocks/>
                </p:cNvSpPr>
                <p:nvPr/>
              </p:nvSpPr>
              <p:spPr bwMode="auto">
                <a:xfrm>
                  <a:off x="1490732" y="3419134"/>
                  <a:ext cx="1353240" cy="894885"/>
                </a:xfrm>
                <a:custGeom>
                  <a:avLst/>
                  <a:gdLst>
                    <a:gd name="T0" fmla="*/ 42 w 74"/>
                    <a:gd name="T1" fmla="*/ 46 h 48"/>
                    <a:gd name="T2" fmla="*/ 45 w 74"/>
                    <a:gd name="T3" fmla="*/ 40 h 48"/>
                    <a:gd name="T4" fmla="*/ 14 w 74"/>
                    <a:gd name="T5" fmla="*/ 40 h 48"/>
                    <a:gd name="T6" fmla="*/ 14 w 74"/>
                    <a:gd name="T7" fmla="*/ 12 h 48"/>
                    <a:gd name="T8" fmla="*/ 20 w 74"/>
                    <a:gd name="T9" fmla="*/ 12 h 48"/>
                    <a:gd name="T10" fmla="*/ 28 w 74"/>
                    <a:gd name="T11" fmla="*/ 20 h 48"/>
                    <a:gd name="T12" fmla="*/ 31 w 74"/>
                    <a:gd name="T13" fmla="*/ 21 h 48"/>
                    <a:gd name="T14" fmla="*/ 31 w 74"/>
                    <a:gd name="T15" fmla="*/ 21 h 48"/>
                    <a:gd name="T16" fmla="*/ 35 w 74"/>
                    <a:gd name="T17" fmla="*/ 17 h 48"/>
                    <a:gd name="T18" fmla="*/ 34 w 74"/>
                    <a:gd name="T19" fmla="*/ 15 h 48"/>
                    <a:gd name="T20" fmla="*/ 33 w 74"/>
                    <a:gd name="T21" fmla="*/ 12 h 48"/>
                    <a:gd name="T22" fmla="*/ 71 w 74"/>
                    <a:gd name="T23" fmla="*/ 12 h 48"/>
                    <a:gd name="T24" fmla="*/ 71 w 74"/>
                    <a:gd name="T25" fmla="*/ 28 h 48"/>
                    <a:gd name="T26" fmla="*/ 74 w 74"/>
                    <a:gd name="T27" fmla="*/ 28 h 48"/>
                    <a:gd name="T28" fmla="*/ 74 w 74"/>
                    <a:gd name="T29" fmla="*/ 8 h 48"/>
                    <a:gd name="T30" fmla="*/ 31 w 74"/>
                    <a:gd name="T31" fmla="*/ 8 h 48"/>
                    <a:gd name="T32" fmla="*/ 25 w 74"/>
                    <a:gd name="T33" fmla="*/ 0 h 48"/>
                    <a:gd name="T34" fmla="*/ 21 w 74"/>
                    <a:gd name="T35" fmla="*/ 0 h 48"/>
                    <a:gd name="T36" fmla="*/ 17 w 74"/>
                    <a:gd name="T37" fmla="*/ 0 h 48"/>
                    <a:gd name="T38" fmla="*/ 0 w 74"/>
                    <a:gd name="T39" fmla="*/ 5 h 48"/>
                    <a:gd name="T40" fmla="*/ 0 w 74"/>
                    <a:gd name="T41" fmla="*/ 40 h 48"/>
                    <a:gd name="T42" fmla="*/ 25 w 74"/>
                    <a:gd name="T43" fmla="*/ 48 h 48"/>
                    <a:gd name="T44" fmla="*/ 43 w 74"/>
                    <a:gd name="T45" fmla="*/ 48 h 48"/>
                    <a:gd name="T46" fmla="*/ 42 w 74"/>
                    <a:gd name="T47" fmla="*/ 46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4" h="48">
                      <a:moveTo>
                        <a:pt x="42" y="46"/>
                      </a:moveTo>
                      <a:cubicBezTo>
                        <a:pt x="42" y="43"/>
                        <a:pt x="43" y="41"/>
                        <a:pt x="45" y="40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2" y="14"/>
                        <a:pt x="25" y="17"/>
                        <a:pt x="28" y="20"/>
                      </a:cubicBezTo>
                      <a:cubicBezTo>
                        <a:pt x="29" y="20"/>
                        <a:pt x="30" y="21"/>
                        <a:pt x="31" y="21"/>
                      </a:cubicBezTo>
                      <a:cubicBezTo>
                        <a:pt x="31" y="21"/>
                        <a:pt x="31" y="21"/>
                        <a:pt x="31" y="21"/>
                      </a:cubicBezTo>
                      <a:cubicBezTo>
                        <a:pt x="33" y="21"/>
                        <a:pt x="35" y="19"/>
                        <a:pt x="35" y="17"/>
                      </a:cubicBezTo>
                      <a:cubicBezTo>
                        <a:pt x="35" y="16"/>
                        <a:pt x="34" y="16"/>
                        <a:pt x="34" y="15"/>
                      </a:cubicBezTo>
                      <a:cubicBezTo>
                        <a:pt x="34" y="14"/>
                        <a:pt x="33" y="13"/>
                        <a:pt x="33" y="12"/>
                      </a:cubicBezTo>
                      <a:cubicBezTo>
                        <a:pt x="71" y="12"/>
                        <a:pt x="71" y="12"/>
                        <a:pt x="71" y="12"/>
                      </a:cubicBezTo>
                      <a:cubicBezTo>
                        <a:pt x="71" y="28"/>
                        <a:pt x="71" y="28"/>
                        <a:pt x="71" y="28"/>
                      </a:cubicBezTo>
                      <a:cubicBezTo>
                        <a:pt x="74" y="28"/>
                        <a:pt x="74" y="28"/>
                        <a:pt x="74" y="28"/>
                      </a:cubicBezTo>
                      <a:cubicBezTo>
                        <a:pt x="74" y="8"/>
                        <a:pt x="74" y="8"/>
                        <a:pt x="74" y="8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29" y="5"/>
                        <a:pt x="27" y="2"/>
                        <a:pt x="25" y="0"/>
                      </a:cubicBezTo>
                      <a:cubicBezTo>
                        <a:pt x="24" y="0"/>
                        <a:pt x="23" y="0"/>
                        <a:pt x="21" y="0"/>
                      </a:cubicBezTo>
                      <a:cubicBezTo>
                        <a:pt x="19" y="0"/>
                        <a:pt x="17" y="0"/>
                        <a:pt x="17" y="0"/>
                      </a:cubicBezTo>
                      <a:cubicBezTo>
                        <a:pt x="17" y="0"/>
                        <a:pt x="6" y="3"/>
                        <a:pt x="0" y="5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5" y="43"/>
                        <a:pt x="16" y="48"/>
                        <a:pt x="25" y="48"/>
                      </a:cubicBezTo>
                      <a:cubicBezTo>
                        <a:pt x="43" y="48"/>
                        <a:pt x="43" y="48"/>
                        <a:pt x="43" y="48"/>
                      </a:cubicBezTo>
                      <a:cubicBezTo>
                        <a:pt x="42" y="48"/>
                        <a:pt x="42" y="47"/>
                        <a:pt x="42" y="46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</p:spPr>
              <p:txBody>
                <a:bodyPr wrap="none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100" b="0" i="0" u="none" strike="noStrike" kern="0" cap="none" spc="-75" normalizeH="0" baseline="0" noProof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36" name="TextBox 35"/>
              <p:cNvSpPr txBox="1"/>
              <p:nvPr/>
            </p:nvSpPr>
            <p:spPr>
              <a:xfrm>
                <a:off x="6843516" y="4231387"/>
                <a:ext cx="459625" cy="329940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100" b="1" i="0" u="none" strike="noStrike" kern="0" cap="none" spc="-75" normalizeH="0" baseline="0" noProof="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￦</a:t>
                </a:r>
              </a:p>
            </p:txBody>
          </p:sp>
        </p:grp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1349E17E-EB1B-4985-B289-D20EFAB65666}"/>
              </a:ext>
            </a:extLst>
          </p:cNvPr>
          <p:cNvSpPr txBox="1"/>
          <p:nvPr/>
        </p:nvSpPr>
        <p:spPr>
          <a:xfrm>
            <a:off x="5014000" y="3815308"/>
            <a:ext cx="872355" cy="40126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100</a:t>
            </a:r>
            <a:r>
              <a:rPr kumimoji="0" lang="ko-KR" altLang="en-US" sz="1100" b="1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만원</a:t>
            </a:r>
            <a:r>
              <a:rPr kumimoji="0" lang="en-US" altLang="ko-KR" sz="1100" b="1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kumimoji="0" lang="en-US" altLang="ko-KR" sz="1100" b="1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kumimoji="0" lang="ko-KR" altLang="en-US" sz="1100" b="1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이하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xmlns="" id="{75B85BB3-9B64-4BB0-8CDE-92CC2A955E51}"/>
              </a:ext>
            </a:extLst>
          </p:cNvPr>
          <p:cNvSpPr txBox="1"/>
          <p:nvPr/>
        </p:nvSpPr>
        <p:spPr>
          <a:xfrm>
            <a:off x="7439558" y="3815308"/>
            <a:ext cx="872355" cy="40126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100" b="1" kern="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100</a:t>
            </a:r>
            <a:r>
              <a:rPr lang="ko-KR" altLang="en-US" sz="1100" b="1" kern="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만원</a:t>
            </a:r>
            <a:r>
              <a:rPr kumimoji="0" lang="en-US" altLang="ko-KR" sz="1100" b="1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kumimoji="0" lang="en-US" altLang="ko-KR" sz="1100" b="1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kumimoji="0" lang="ko-KR" altLang="en-US" sz="1100" b="1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초과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xmlns="" id="{08A82E94-CB70-44A7-BB6D-ACC0308A7114}"/>
              </a:ext>
            </a:extLst>
          </p:cNvPr>
          <p:cNvSpPr txBox="1"/>
          <p:nvPr/>
        </p:nvSpPr>
        <p:spPr>
          <a:xfrm>
            <a:off x="6635275" y="3255980"/>
            <a:ext cx="1648738" cy="499313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no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0" u="none" strike="noStrike" kern="0" cap="none" spc="-75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매회 </a:t>
            </a:r>
            <a:r>
              <a:rPr lang="en-US" altLang="ko-KR" sz="1100" b="1" kern="0" spc="-75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kumimoji="0" lang="ko-KR" altLang="en-US" sz="1100" b="1" i="0" u="none" strike="noStrike" kern="0" cap="none" spc="-75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회계연도</a:t>
            </a:r>
            <a:r>
              <a:rPr kumimoji="0" lang="en-US" altLang="ko-KR" sz="1100" b="1" i="0" u="none" strike="noStrike" kern="0" cap="none" spc="-75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kumimoji="0" lang="en-US" altLang="ko-KR" sz="1100" b="1" i="0" u="none" strike="noStrike" kern="0" cap="none" spc="-75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kumimoji="0" lang="en-US" altLang="ko-KR" sz="1400" b="1" i="0" u="none" strike="noStrike" kern="0" cap="none" spc="-75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E7E9A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300</a:t>
            </a:r>
            <a:r>
              <a:rPr kumimoji="0" lang="ko-KR" altLang="en-US" sz="1400" b="1" i="0" u="none" strike="noStrike" kern="0" cap="none" spc="-75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E7E9A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만원 초과</a:t>
            </a:r>
            <a:endParaRPr kumimoji="0" lang="ko-KR" altLang="en-US" sz="1100" b="1" i="0" u="none" strike="noStrike" kern="0" cap="none" spc="-75" normalizeH="0" baseline="0" noProof="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6E7E9A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03" name="왼쪽/오른쪽 화살표 118">
            <a:extLst>
              <a:ext uri="{FF2B5EF4-FFF2-40B4-BE49-F238E27FC236}">
                <a16:creationId xmlns:a16="http://schemas.microsoft.com/office/drawing/2014/main" xmlns="" id="{A7F62818-9B5A-42D7-9EA7-622ED88EDD74}"/>
              </a:ext>
            </a:extLst>
          </p:cNvPr>
          <p:cNvSpPr/>
          <p:nvPr/>
        </p:nvSpPr>
        <p:spPr>
          <a:xfrm>
            <a:off x="4802648" y="4087972"/>
            <a:ext cx="3722728" cy="568101"/>
          </a:xfrm>
          <a:prstGeom prst="leftRightArrow">
            <a:avLst>
              <a:gd name="adj1" fmla="val 56707"/>
              <a:gd name="adj2" fmla="val 38264"/>
            </a:avLst>
          </a:prstGeom>
          <a:gradFill>
            <a:gsLst>
              <a:gs pos="100000">
                <a:schemeClr val="bg1">
                  <a:lumMod val="55000"/>
                </a:schemeClr>
              </a:gs>
              <a:gs pos="0">
                <a:schemeClr val="bg1">
                  <a:lumMod val="8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04" name="Freeform 8">
            <a:extLst>
              <a:ext uri="{FF2B5EF4-FFF2-40B4-BE49-F238E27FC236}">
                <a16:creationId xmlns:a16="http://schemas.microsoft.com/office/drawing/2014/main" xmlns="" id="{8E0ECE35-EC07-4D40-8DDA-0907F3B607CF}"/>
              </a:ext>
            </a:extLst>
          </p:cNvPr>
          <p:cNvSpPr>
            <a:spLocks/>
          </p:cNvSpPr>
          <p:nvPr/>
        </p:nvSpPr>
        <p:spPr bwMode="auto">
          <a:xfrm>
            <a:off x="6276236" y="3013477"/>
            <a:ext cx="775553" cy="881102"/>
          </a:xfrm>
          <a:custGeom>
            <a:avLst/>
            <a:gdLst>
              <a:gd name="T0" fmla="*/ 338 w 338"/>
              <a:gd name="T1" fmla="*/ 384 h 384"/>
              <a:gd name="T2" fmla="*/ 334 w 338"/>
              <a:gd name="T3" fmla="*/ 356 h 384"/>
              <a:gd name="T4" fmla="*/ 312 w 338"/>
              <a:gd name="T5" fmla="*/ 264 h 384"/>
              <a:gd name="T6" fmla="*/ 310 w 338"/>
              <a:gd name="T7" fmla="*/ 260 h 384"/>
              <a:gd name="T8" fmla="*/ 304 w 338"/>
              <a:gd name="T9" fmla="*/ 248 h 384"/>
              <a:gd name="T10" fmla="*/ 280 w 338"/>
              <a:gd name="T11" fmla="*/ 234 h 384"/>
              <a:gd name="T12" fmla="*/ 256 w 338"/>
              <a:gd name="T13" fmla="*/ 226 h 384"/>
              <a:gd name="T14" fmla="*/ 232 w 338"/>
              <a:gd name="T15" fmla="*/ 216 h 384"/>
              <a:gd name="T16" fmla="*/ 222 w 338"/>
              <a:gd name="T17" fmla="*/ 210 h 384"/>
              <a:gd name="T18" fmla="*/ 220 w 338"/>
              <a:gd name="T19" fmla="*/ 202 h 384"/>
              <a:gd name="T20" fmla="*/ 208 w 338"/>
              <a:gd name="T21" fmla="*/ 194 h 384"/>
              <a:gd name="T22" fmla="*/ 206 w 338"/>
              <a:gd name="T23" fmla="*/ 178 h 384"/>
              <a:gd name="T24" fmla="*/ 212 w 338"/>
              <a:gd name="T25" fmla="*/ 176 h 384"/>
              <a:gd name="T26" fmla="*/ 218 w 338"/>
              <a:gd name="T27" fmla="*/ 160 h 384"/>
              <a:gd name="T28" fmla="*/ 220 w 338"/>
              <a:gd name="T29" fmla="*/ 146 h 384"/>
              <a:gd name="T30" fmla="*/ 222 w 338"/>
              <a:gd name="T31" fmla="*/ 146 h 384"/>
              <a:gd name="T32" fmla="*/ 230 w 338"/>
              <a:gd name="T33" fmla="*/ 138 h 384"/>
              <a:gd name="T34" fmla="*/ 234 w 338"/>
              <a:gd name="T35" fmla="*/ 128 h 384"/>
              <a:gd name="T36" fmla="*/ 238 w 338"/>
              <a:gd name="T37" fmla="*/ 112 h 384"/>
              <a:gd name="T38" fmla="*/ 236 w 338"/>
              <a:gd name="T39" fmla="*/ 102 h 384"/>
              <a:gd name="T40" fmla="*/ 228 w 338"/>
              <a:gd name="T41" fmla="*/ 100 h 384"/>
              <a:gd name="T42" fmla="*/ 230 w 338"/>
              <a:gd name="T43" fmla="*/ 82 h 384"/>
              <a:gd name="T44" fmla="*/ 228 w 338"/>
              <a:gd name="T45" fmla="*/ 44 h 384"/>
              <a:gd name="T46" fmla="*/ 226 w 338"/>
              <a:gd name="T47" fmla="*/ 32 h 384"/>
              <a:gd name="T48" fmla="*/ 216 w 338"/>
              <a:gd name="T49" fmla="*/ 16 h 384"/>
              <a:gd name="T50" fmla="*/ 200 w 338"/>
              <a:gd name="T51" fmla="*/ 6 h 384"/>
              <a:gd name="T52" fmla="*/ 170 w 338"/>
              <a:gd name="T53" fmla="*/ 0 h 384"/>
              <a:gd name="T54" fmla="*/ 138 w 338"/>
              <a:gd name="T55" fmla="*/ 6 h 384"/>
              <a:gd name="T56" fmla="*/ 128 w 338"/>
              <a:gd name="T57" fmla="*/ 12 h 384"/>
              <a:gd name="T58" fmla="*/ 128 w 338"/>
              <a:gd name="T59" fmla="*/ 18 h 384"/>
              <a:gd name="T60" fmla="*/ 122 w 338"/>
              <a:gd name="T61" fmla="*/ 18 h 384"/>
              <a:gd name="T62" fmla="*/ 114 w 338"/>
              <a:gd name="T63" fmla="*/ 22 h 384"/>
              <a:gd name="T64" fmla="*/ 106 w 338"/>
              <a:gd name="T65" fmla="*/ 36 h 384"/>
              <a:gd name="T66" fmla="*/ 104 w 338"/>
              <a:gd name="T67" fmla="*/ 72 h 384"/>
              <a:gd name="T68" fmla="*/ 110 w 338"/>
              <a:gd name="T69" fmla="*/ 102 h 384"/>
              <a:gd name="T70" fmla="*/ 106 w 338"/>
              <a:gd name="T71" fmla="*/ 104 h 384"/>
              <a:gd name="T72" fmla="*/ 104 w 338"/>
              <a:gd name="T73" fmla="*/ 116 h 384"/>
              <a:gd name="T74" fmla="*/ 108 w 338"/>
              <a:gd name="T75" fmla="*/ 132 h 384"/>
              <a:gd name="T76" fmla="*/ 110 w 338"/>
              <a:gd name="T77" fmla="*/ 142 h 384"/>
              <a:gd name="T78" fmla="*/ 116 w 338"/>
              <a:gd name="T79" fmla="*/ 146 h 384"/>
              <a:gd name="T80" fmla="*/ 118 w 338"/>
              <a:gd name="T81" fmla="*/ 146 h 384"/>
              <a:gd name="T82" fmla="*/ 122 w 338"/>
              <a:gd name="T83" fmla="*/ 164 h 384"/>
              <a:gd name="T84" fmla="*/ 132 w 338"/>
              <a:gd name="T85" fmla="*/ 178 h 384"/>
              <a:gd name="T86" fmla="*/ 134 w 338"/>
              <a:gd name="T87" fmla="*/ 178 h 384"/>
              <a:gd name="T88" fmla="*/ 134 w 338"/>
              <a:gd name="T89" fmla="*/ 194 h 384"/>
              <a:gd name="T90" fmla="*/ 122 w 338"/>
              <a:gd name="T91" fmla="*/ 196 h 384"/>
              <a:gd name="T92" fmla="*/ 120 w 338"/>
              <a:gd name="T93" fmla="*/ 208 h 384"/>
              <a:gd name="T94" fmla="*/ 104 w 338"/>
              <a:gd name="T95" fmla="*/ 216 h 384"/>
              <a:gd name="T96" fmla="*/ 88 w 338"/>
              <a:gd name="T97" fmla="*/ 224 h 384"/>
              <a:gd name="T98" fmla="*/ 46 w 338"/>
              <a:gd name="T99" fmla="*/ 246 h 384"/>
              <a:gd name="T100" fmla="*/ 30 w 338"/>
              <a:gd name="T101" fmla="*/ 260 h 384"/>
              <a:gd name="T102" fmla="*/ 22 w 338"/>
              <a:gd name="T103" fmla="*/ 276 h 384"/>
              <a:gd name="T104" fmla="*/ 8 w 338"/>
              <a:gd name="T105" fmla="*/ 338 h 384"/>
              <a:gd name="T106" fmla="*/ 338 w 338"/>
              <a:gd name="T107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38" h="384">
                <a:moveTo>
                  <a:pt x="338" y="384"/>
                </a:moveTo>
                <a:lnTo>
                  <a:pt x="338" y="384"/>
                </a:lnTo>
                <a:lnTo>
                  <a:pt x="336" y="372"/>
                </a:lnTo>
                <a:lnTo>
                  <a:pt x="334" y="356"/>
                </a:lnTo>
                <a:lnTo>
                  <a:pt x="324" y="316"/>
                </a:lnTo>
                <a:lnTo>
                  <a:pt x="312" y="264"/>
                </a:lnTo>
                <a:lnTo>
                  <a:pt x="312" y="264"/>
                </a:lnTo>
                <a:lnTo>
                  <a:pt x="310" y="260"/>
                </a:lnTo>
                <a:lnTo>
                  <a:pt x="308" y="254"/>
                </a:lnTo>
                <a:lnTo>
                  <a:pt x="304" y="248"/>
                </a:lnTo>
                <a:lnTo>
                  <a:pt x="298" y="244"/>
                </a:lnTo>
                <a:lnTo>
                  <a:pt x="280" y="234"/>
                </a:lnTo>
                <a:lnTo>
                  <a:pt x="256" y="226"/>
                </a:lnTo>
                <a:lnTo>
                  <a:pt x="256" y="226"/>
                </a:lnTo>
                <a:lnTo>
                  <a:pt x="242" y="220"/>
                </a:lnTo>
                <a:lnTo>
                  <a:pt x="232" y="216"/>
                </a:lnTo>
                <a:lnTo>
                  <a:pt x="222" y="210"/>
                </a:lnTo>
                <a:lnTo>
                  <a:pt x="222" y="210"/>
                </a:lnTo>
                <a:lnTo>
                  <a:pt x="220" y="206"/>
                </a:lnTo>
                <a:lnTo>
                  <a:pt x="220" y="202"/>
                </a:lnTo>
                <a:lnTo>
                  <a:pt x="220" y="196"/>
                </a:lnTo>
                <a:lnTo>
                  <a:pt x="208" y="194"/>
                </a:lnTo>
                <a:lnTo>
                  <a:pt x="208" y="194"/>
                </a:lnTo>
                <a:lnTo>
                  <a:pt x="206" y="178"/>
                </a:lnTo>
                <a:lnTo>
                  <a:pt x="206" y="178"/>
                </a:lnTo>
                <a:lnTo>
                  <a:pt x="212" y="176"/>
                </a:lnTo>
                <a:lnTo>
                  <a:pt x="214" y="170"/>
                </a:lnTo>
                <a:lnTo>
                  <a:pt x="218" y="160"/>
                </a:lnTo>
                <a:lnTo>
                  <a:pt x="220" y="150"/>
                </a:lnTo>
                <a:lnTo>
                  <a:pt x="220" y="146"/>
                </a:lnTo>
                <a:lnTo>
                  <a:pt x="220" y="146"/>
                </a:lnTo>
                <a:lnTo>
                  <a:pt x="222" y="146"/>
                </a:lnTo>
                <a:lnTo>
                  <a:pt x="226" y="144"/>
                </a:lnTo>
                <a:lnTo>
                  <a:pt x="230" y="138"/>
                </a:lnTo>
                <a:lnTo>
                  <a:pt x="234" y="128"/>
                </a:lnTo>
                <a:lnTo>
                  <a:pt x="234" y="128"/>
                </a:lnTo>
                <a:lnTo>
                  <a:pt x="236" y="118"/>
                </a:lnTo>
                <a:lnTo>
                  <a:pt x="238" y="112"/>
                </a:lnTo>
                <a:lnTo>
                  <a:pt x="236" y="106"/>
                </a:lnTo>
                <a:lnTo>
                  <a:pt x="236" y="102"/>
                </a:lnTo>
                <a:lnTo>
                  <a:pt x="230" y="100"/>
                </a:lnTo>
                <a:lnTo>
                  <a:pt x="228" y="100"/>
                </a:lnTo>
                <a:lnTo>
                  <a:pt x="228" y="100"/>
                </a:lnTo>
                <a:lnTo>
                  <a:pt x="230" y="82"/>
                </a:lnTo>
                <a:lnTo>
                  <a:pt x="230" y="64"/>
                </a:lnTo>
                <a:lnTo>
                  <a:pt x="228" y="44"/>
                </a:lnTo>
                <a:lnTo>
                  <a:pt x="228" y="44"/>
                </a:lnTo>
                <a:lnTo>
                  <a:pt x="226" y="32"/>
                </a:lnTo>
                <a:lnTo>
                  <a:pt x="222" y="24"/>
                </a:lnTo>
                <a:lnTo>
                  <a:pt x="216" y="16"/>
                </a:lnTo>
                <a:lnTo>
                  <a:pt x="208" y="10"/>
                </a:lnTo>
                <a:lnTo>
                  <a:pt x="200" y="6"/>
                </a:lnTo>
                <a:lnTo>
                  <a:pt x="190" y="4"/>
                </a:lnTo>
                <a:lnTo>
                  <a:pt x="170" y="0"/>
                </a:lnTo>
                <a:lnTo>
                  <a:pt x="152" y="2"/>
                </a:lnTo>
                <a:lnTo>
                  <a:pt x="138" y="6"/>
                </a:lnTo>
                <a:lnTo>
                  <a:pt x="132" y="8"/>
                </a:lnTo>
                <a:lnTo>
                  <a:pt x="128" y="12"/>
                </a:lnTo>
                <a:lnTo>
                  <a:pt x="126" y="16"/>
                </a:lnTo>
                <a:lnTo>
                  <a:pt x="128" y="18"/>
                </a:lnTo>
                <a:lnTo>
                  <a:pt x="128" y="18"/>
                </a:lnTo>
                <a:lnTo>
                  <a:pt x="122" y="18"/>
                </a:lnTo>
                <a:lnTo>
                  <a:pt x="118" y="20"/>
                </a:lnTo>
                <a:lnTo>
                  <a:pt x="114" y="22"/>
                </a:lnTo>
                <a:lnTo>
                  <a:pt x="112" y="26"/>
                </a:lnTo>
                <a:lnTo>
                  <a:pt x="106" y="36"/>
                </a:lnTo>
                <a:lnTo>
                  <a:pt x="104" y="48"/>
                </a:lnTo>
                <a:lnTo>
                  <a:pt x="104" y="72"/>
                </a:lnTo>
                <a:lnTo>
                  <a:pt x="104" y="84"/>
                </a:lnTo>
                <a:lnTo>
                  <a:pt x="110" y="102"/>
                </a:lnTo>
                <a:lnTo>
                  <a:pt x="110" y="102"/>
                </a:lnTo>
                <a:lnTo>
                  <a:pt x="106" y="104"/>
                </a:lnTo>
                <a:lnTo>
                  <a:pt x="104" y="108"/>
                </a:lnTo>
                <a:lnTo>
                  <a:pt x="104" y="116"/>
                </a:lnTo>
                <a:lnTo>
                  <a:pt x="106" y="124"/>
                </a:lnTo>
                <a:lnTo>
                  <a:pt x="108" y="132"/>
                </a:lnTo>
                <a:lnTo>
                  <a:pt x="108" y="132"/>
                </a:lnTo>
                <a:lnTo>
                  <a:pt x="110" y="142"/>
                </a:lnTo>
                <a:lnTo>
                  <a:pt x="114" y="146"/>
                </a:lnTo>
                <a:lnTo>
                  <a:pt x="116" y="146"/>
                </a:lnTo>
                <a:lnTo>
                  <a:pt x="118" y="146"/>
                </a:lnTo>
                <a:lnTo>
                  <a:pt x="118" y="146"/>
                </a:lnTo>
                <a:lnTo>
                  <a:pt x="120" y="156"/>
                </a:lnTo>
                <a:lnTo>
                  <a:pt x="122" y="164"/>
                </a:lnTo>
                <a:lnTo>
                  <a:pt x="126" y="174"/>
                </a:lnTo>
                <a:lnTo>
                  <a:pt x="132" y="178"/>
                </a:lnTo>
                <a:lnTo>
                  <a:pt x="134" y="178"/>
                </a:lnTo>
                <a:lnTo>
                  <a:pt x="134" y="178"/>
                </a:lnTo>
                <a:lnTo>
                  <a:pt x="136" y="192"/>
                </a:lnTo>
                <a:lnTo>
                  <a:pt x="134" y="194"/>
                </a:lnTo>
                <a:lnTo>
                  <a:pt x="122" y="196"/>
                </a:lnTo>
                <a:lnTo>
                  <a:pt x="122" y="196"/>
                </a:lnTo>
                <a:lnTo>
                  <a:pt x="122" y="204"/>
                </a:lnTo>
                <a:lnTo>
                  <a:pt x="120" y="208"/>
                </a:lnTo>
                <a:lnTo>
                  <a:pt x="120" y="208"/>
                </a:lnTo>
                <a:lnTo>
                  <a:pt x="104" y="216"/>
                </a:lnTo>
                <a:lnTo>
                  <a:pt x="88" y="224"/>
                </a:lnTo>
                <a:lnTo>
                  <a:pt x="88" y="224"/>
                </a:lnTo>
                <a:lnTo>
                  <a:pt x="66" y="234"/>
                </a:lnTo>
                <a:lnTo>
                  <a:pt x="46" y="246"/>
                </a:lnTo>
                <a:lnTo>
                  <a:pt x="38" y="252"/>
                </a:lnTo>
                <a:lnTo>
                  <a:pt x="30" y="260"/>
                </a:lnTo>
                <a:lnTo>
                  <a:pt x="26" y="268"/>
                </a:lnTo>
                <a:lnTo>
                  <a:pt x="22" y="276"/>
                </a:lnTo>
                <a:lnTo>
                  <a:pt x="22" y="276"/>
                </a:lnTo>
                <a:lnTo>
                  <a:pt x="8" y="338"/>
                </a:lnTo>
                <a:lnTo>
                  <a:pt x="0" y="384"/>
                </a:lnTo>
                <a:lnTo>
                  <a:pt x="338" y="384"/>
                </a:lnTo>
                <a:lnTo>
                  <a:pt x="338" y="38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xmlns="" id="{B93606B4-4480-45F4-8C2E-A64F94A3B20F}"/>
              </a:ext>
            </a:extLst>
          </p:cNvPr>
          <p:cNvSpPr/>
          <p:nvPr/>
        </p:nvSpPr>
        <p:spPr>
          <a:xfrm>
            <a:off x="6051538" y="3794138"/>
            <a:ext cx="1183976" cy="11839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06" name="그룹 30">
            <a:extLst>
              <a:ext uri="{FF2B5EF4-FFF2-40B4-BE49-F238E27FC236}">
                <a16:creationId xmlns:a16="http://schemas.microsoft.com/office/drawing/2014/main" xmlns="" id="{025B9ED5-4BC2-4C55-BC6D-27838AFC79FD}"/>
              </a:ext>
            </a:extLst>
          </p:cNvPr>
          <p:cNvGrpSpPr/>
          <p:nvPr/>
        </p:nvGrpSpPr>
        <p:grpSpPr>
          <a:xfrm>
            <a:off x="6092512" y="4295252"/>
            <a:ext cx="1143001" cy="550602"/>
            <a:chOff x="4041099" y="3600749"/>
            <a:chExt cx="866718" cy="41751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17" name="Rectangle 9">
              <a:extLst>
                <a:ext uri="{FF2B5EF4-FFF2-40B4-BE49-F238E27FC236}">
                  <a16:creationId xmlns:a16="http://schemas.microsoft.com/office/drawing/2014/main" xmlns="" id="{68BE7844-2791-48D0-A294-D0B9D35CD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1099" y="3615037"/>
              <a:ext cx="128531" cy="246063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3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18" name="Freeform 10">
              <a:extLst>
                <a:ext uri="{FF2B5EF4-FFF2-40B4-BE49-F238E27FC236}">
                  <a16:creationId xmlns:a16="http://schemas.microsoft.com/office/drawing/2014/main" xmlns="" id="{AE630F2B-B0ED-4BED-B6D8-94C04056CB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0142" y="3703937"/>
              <a:ext cx="447675" cy="314325"/>
            </a:xfrm>
            <a:custGeom>
              <a:avLst/>
              <a:gdLst>
                <a:gd name="T0" fmla="*/ 915 w 936"/>
                <a:gd name="T1" fmla="*/ 125 h 655"/>
                <a:gd name="T2" fmla="*/ 915 w 936"/>
                <a:gd name="T3" fmla="*/ 125 h 655"/>
                <a:gd name="T4" fmla="*/ 912 w 936"/>
                <a:gd name="T5" fmla="*/ 123 h 655"/>
                <a:gd name="T6" fmla="*/ 907 w 936"/>
                <a:gd name="T7" fmla="*/ 121 h 655"/>
                <a:gd name="T8" fmla="*/ 445 w 936"/>
                <a:gd name="T9" fmla="*/ 0 h 655"/>
                <a:gd name="T10" fmla="*/ 445 w 936"/>
                <a:gd name="T11" fmla="*/ 0 h 655"/>
                <a:gd name="T12" fmla="*/ 398 w 936"/>
                <a:gd name="T13" fmla="*/ 47 h 655"/>
                <a:gd name="T14" fmla="*/ 445 w 936"/>
                <a:gd name="T15" fmla="*/ 94 h 655"/>
                <a:gd name="T16" fmla="*/ 655 w 936"/>
                <a:gd name="T17" fmla="*/ 164 h 655"/>
                <a:gd name="T18" fmla="*/ 538 w 936"/>
                <a:gd name="T19" fmla="*/ 176 h 655"/>
                <a:gd name="T20" fmla="*/ 117 w 936"/>
                <a:gd name="T21" fmla="*/ 176 h 655"/>
                <a:gd name="T22" fmla="*/ 70 w 936"/>
                <a:gd name="T23" fmla="*/ 223 h 655"/>
                <a:gd name="T24" fmla="*/ 117 w 936"/>
                <a:gd name="T25" fmla="*/ 269 h 655"/>
                <a:gd name="T26" fmla="*/ 468 w 936"/>
                <a:gd name="T27" fmla="*/ 269 h 655"/>
                <a:gd name="T28" fmla="*/ 468 w 936"/>
                <a:gd name="T29" fmla="*/ 305 h 655"/>
                <a:gd name="T30" fmla="*/ 47 w 936"/>
                <a:gd name="T31" fmla="*/ 305 h 655"/>
                <a:gd name="T32" fmla="*/ 0 w 936"/>
                <a:gd name="T33" fmla="*/ 351 h 655"/>
                <a:gd name="T34" fmla="*/ 47 w 936"/>
                <a:gd name="T35" fmla="*/ 398 h 655"/>
                <a:gd name="T36" fmla="*/ 468 w 936"/>
                <a:gd name="T37" fmla="*/ 398 h 655"/>
                <a:gd name="T38" fmla="*/ 468 w 936"/>
                <a:gd name="T39" fmla="*/ 433 h 655"/>
                <a:gd name="T40" fmla="*/ 117 w 936"/>
                <a:gd name="T41" fmla="*/ 433 h 655"/>
                <a:gd name="T42" fmla="*/ 70 w 936"/>
                <a:gd name="T43" fmla="*/ 480 h 655"/>
                <a:gd name="T44" fmla="*/ 117 w 936"/>
                <a:gd name="T45" fmla="*/ 527 h 655"/>
                <a:gd name="T46" fmla="*/ 468 w 936"/>
                <a:gd name="T47" fmla="*/ 527 h 655"/>
                <a:gd name="T48" fmla="*/ 468 w 936"/>
                <a:gd name="T49" fmla="*/ 562 h 655"/>
                <a:gd name="T50" fmla="*/ 234 w 936"/>
                <a:gd name="T51" fmla="*/ 562 h 655"/>
                <a:gd name="T52" fmla="*/ 187 w 936"/>
                <a:gd name="T53" fmla="*/ 609 h 655"/>
                <a:gd name="T54" fmla="*/ 234 w 936"/>
                <a:gd name="T55" fmla="*/ 655 h 655"/>
                <a:gd name="T56" fmla="*/ 554 w 936"/>
                <a:gd name="T57" fmla="*/ 655 h 655"/>
                <a:gd name="T58" fmla="*/ 554 w 936"/>
                <a:gd name="T59" fmla="*/ 655 h 655"/>
                <a:gd name="T60" fmla="*/ 915 w 936"/>
                <a:gd name="T61" fmla="*/ 531 h 655"/>
                <a:gd name="T62" fmla="*/ 915 w 936"/>
                <a:gd name="T63" fmla="*/ 531 h 655"/>
                <a:gd name="T64" fmla="*/ 936 w 936"/>
                <a:gd name="T65" fmla="*/ 492 h 655"/>
                <a:gd name="T66" fmla="*/ 936 w 936"/>
                <a:gd name="T67" fmla="*/ 164 h 655"/>
                <a:gd name="T68" fmla="*/ 915 w 936"/>
                <a:gd name="T69" fmla="*/ 125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36" h="655">
                  <a:moveTo>
                    <a:pt x="915" y="125"/>
                  </a:moveTo>
                  <a:cubicBezTo>
                    <a:pt x="915" y="125"/>
                    <a:pt x="915" y="125"/>
                    <a:pt x="915" y="125"/>
                  </a:cubicBezTo>
                  <a:cubicBezTo>
                    <a:pt x="915" y="125"/>
                    <a:pt x="914" y="124"/>
                    <a:pt x="912" y="123"/>
                  </a:cubicBezTo>
                  <a:cubicBezTo>
                    <a:pt x="910" y="122"/>
                    <a:pt x="909" y="121"/>
                    <a:pt x="907" y="121"/>
                  </a:cubicBezTo>
                  <a:cubicBezTo>
                    <a:pt x="864" y="99"/>
                    <a:pt x="654" y="0"/>
                    <a:pt x="445" y="0"/>
                  </a:cubicBezTo>
                  <a:cubicBezTo>
                    <a:pt x="445" y="0"/>
                    <a:pt x="445" y="0"/>
                    <a:pt x="445" y="0"/>
                  </a:cubicBezTo>
                  <a:cubicBezTo>
                    <a:pt x="419" y="0"/>
                    <a:pt x="398" y="21"/>
                    <a:pt x="398" y="47"/>
                  </a:cubicBezTo>
                  <a:cubicBezTo>
                    <a:pt x="398" y="73"/>
                    <a:pt x="419" y="94"/>
                    <a:pt x="445" y="94"/>
                  </a:cubicBezTo>
                  <a:cubicBezTo>
                    <a:pt x="562" y="94"/>
                    <a:pt x="655" y="164"/>
                    <a:pt x="655" y="164"/>
                  </a:cubicBezTo>
                  <a:cubicBezTo>
                    <a:pt x="621" y="177"/>
                    <a:pt x="538" y="176"/>
                    <a:pt x="538" y="176"/>
                  </a:cubicBezTo>
                  <a:cubicBezTo>
                    <a:pt x="117" y="176"/>
                    <a:pt x="117" y="176"/>
                    <a:pt x="117" y="176"/>
                  </a:cubicBezTo>
                  <a:cubicBezTo>
                    <a:pt x="91" y="176"/>
                    <a:pt x="70" y="197"/>
                    <a:pt x="70" y="223"/>
                  </a:cubicBezTo>
                  <a:cubicBezTo>
                    <a:pt x="70" y="248"/>
                    <a:pt x="91" y="269"/>
                    <a:pt x="117" y="269"/>
                  </a:cubicBezTo>
                  <a:cubicBezTo>
                    <a:pt x="468" y="269"/>
                    <a:pt x="468" y="269"/>
                    <a:pt x="468" y="269"/>
                  </a:cubicBezTo>
                  <a:cubicBezTo>
                    <a:pt x="468" y="305"/>
                    <a:pt x="468" y="305"/>
                    <a:pt x="468" y="305"/>
                  </a:cubicBezTo>
                  <a:cubicBezTo>
                    <a:pt x="47" y="305"/>
                    <a:pt x="47" y="305"/>
                    <a:pt x="47" y="305"/>
                  </a:cubicBezTo>
                  <a:cubicBezTo>
                    <a:pt x="21" y="305"/>
                    <a:pt x="0" y="325"/>
                    <a:pt x="0" y="351"/>
                  </a:cubicBezTo>
                  <a:cubicBezTo>
                    <a:pt x="0" y="377"/>
                    <a:pt x="21" y="398"/>
                    <a:pt x="47" y="398"/>
                  </a:cubicBezTo>
                  <a:cubicBezTo>
                    <a:pt x="468" y="398"/>
                    <a:pt x="468" y="398"/>
                    <a:pt x="468" y="398"/>
                  </a:cubicBezTo>
                  <a:cubicBezTo>
                    <a:pt x="468" y="433"/>
                    <a:pt x="468" y="433"/>
                    <a:pt x="468" y="433"/>
                  </a:cubicBezTo>
                  <a:cubicBezTo>
                    <a:pt x="117" y="433"/>
                    <a:pt x="117" y="433"/>
                    <a:pt x="117" y="433"/>
                  </a:cubicBezTo>
                  <a:cubicBezTo>
                    <a:pt x="91" y="433"/>
                    <a:pt x="70" y="454"/>
                    <a:pt x="70" y="480"/>
                  </a:cubicBezTo>
                  <a:cubicBezTo>
                    <a:pt x="70" y="506"/>
                    <a:pt x="91" y="527"/>
                    <a:pt x="117" y="527"/>
                  </a:cubicBezTo>
                  <a:cubicBezTo>
                    <a:pt x="468" y="527"/>
                    <a:pt x="468" y="527"/>
                    <a:pt x="468" y="527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234" y="562"/>
                    <a:pt x="234" y="562"/>
                    <a:pt x="234" y="562"/>
                  </a:cubicBezTo>
                  <a:cubicBezTo>
                    <a:pt x="208" y="562"/>
                    <a:pt x="187" y="583"/>
                    <a:pt x="187" y="609"/>
                  </a:cubicBezTo>
                  <a:cubicBezTo>
                    <a:pt x="187" y="635"/>
                    <a:pt x="208" y="655"/>
                    <a:pt x="234" y="655"/>
                  </a:cubicBezTo>
                  <a:cubicBezTo>
                    <a:pt x="554" y="655"/>
                    <a:pt x="554" y="655"/>
                    <a:pt x="554" y="655"/>
                  </a:cubicBezTo>
                  <a:cubicBezTo>
                    <a:pt x="554" y="655"/>
                    <a:pt x="554" y="655"/>
                    <a:pt x="554" y="655"/>
                  </a:cubicBezTo>
                  <a:cubicBezTo>
                    <a:pt x="753" y="652"/>
                    <a:pt x="827" y="586"/>
                    <a:pt x="915" y="531"/>
                  </a:cubicBezTo>
                  <a:cubicBezTo>
                    <a:pt x="915" y="531"/>
                    <a:pt x="915" y="531"/>
                    <a:pt x="915" y="531"/>
                  </a:cubicBezTo>
                  <a:cubicBezTo>
                    <a:pt x="928" y="523"/>
                    <a:pt x="936" y="508"/>
                    <a:pt x="936" y="492"/>
                  </a:cubicBezTo>
                  <a:cubicBezTo>
                    <a:pt x="936" y="164"/>
                    <a:pt x="936" y="164"/>
                    <a:pt x="936" y="164"/>
                  </a:cubicBezTo>
                  <a:cubicBezTo>
                    <a:pt x="936" y="148"/>
                    <a:pt x="928" y="133"/>
                    <a:pt x="915" y="125"/>
                  </a:cubicBez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3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19" name="Freeform 11">
              <a:extLst>
                <a:ext uri="{FF2B5EF4-FFF2-40B4-BE49-F238E27FC236}">
                  <a16:creationId xmlns:a16="http://schemas.microsoft.com/office/drawing/2014/main" xmlns="" id="{5658F32D-5301-4186-B31D-CE838C599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0267" y="3600749"/>
              <a:ext cx="436563" cy="288925"/>
            </a:xfrm>
            <a:custGeom>
              <a:avLst/>
              <a:gdLst>
                <a:gd name="T0" fmla="*/ 515 w 913"/>
                <a:gd name="T1" fmla="*/ 568 h 604"/>
                <a:gd name="T2" fmla="*/ 547 w 913"/>
                <a:gd name="T3" fmla="*/ 498 h 604"/>
                <a:gd name="T4" fmla="*/ 164 w 913"/>
                <a:gd name="T5" fmla="*/ 498 h 604"/>
                <a:gd name="T6" fmla="*/ 164 w 913"/>
                <a:gd name="T7" fmla="*/ 147 h 604"/>
                <a:gd name="T8" fmla="*/ 244 w 913"/>
                <a:gd name="T9" fmla="*/ 147 h 604"/>
                <a:gd name="T10" fmla="*/ 341 w 913"/>
                <a:gd name="T11" fmla="*/ 247 h 604"/>
                <a:gd name="T12" fmla="*/ 375 w 913"/>
                <a:gd name="T13" fmla="*/ 261 h 604"/>
                <a:gd name="T14" fmla="*/ 375 w 913"/>
                <a:gd name="T15" fmla="*/ 261 h 604"/>
                <a:gd name="T16" fmla="*/ 422 w 913"/>
                <a:gd name="T17" fmla="*/ 215 h 604"/>
                <a:gd name="T18" fmla="*/ 416 w 913"/>
                <a:gd name="T19" fmla="*/ 192 h 604"/>
                <a:gd name="T20" fmla="*/ 398 w 913"/>
                <a:gd name="T21" fmla="*/ 147 h 604"/>
                <a:gd name="T22" fmla="*/ 866 w 913"/>
                <a:gd name="T23" fmla="*/ 147 h 604"/>
                <a:gd name="T24" fmla="*/ 866 w 913"/>
                <a:gd name="T25" fmla="*/ 346 h 604"/>
                <a:gd name="T26" fmla="*/ 913 w 913"/>
                <a:gd name="T27" fmla="*/ 346 h 604"/>
                <a:gd name="T28" fmla="*/ 913 w 913"/>
                <a:gd name="T29" fmla="*/ 100 h 604"/>
                <a:gd name="T30" fmla="*/ 375 w 913"/>
                <a:gd name="T31" fmla="*/ 100 h 604"/>
                <a:gd name="T32" fmla="*/ 305 w 913"/>
                <a:gd name="T33" fmla="*/ 10 h 604"/>
                <a:gd name="T34" fmla="*/ 256 w 913"/>
                <a:gd name="T35" fmla="*/ 0 h 604"/>
                <a:gd name="T36" fmla="*/ 204 w 913"/>
                <a:gd name="T37" fmla="*/ 5 h 604"/>
                <a:gd name="T38" fmla="*/ 0 w 913"/>
                <a:gd name="T39" fmla="*/ 64 h 604"/>
                <a:gd name="T40" fmla="*/ 0 w 913"/>
                <a:gd name="T41" fmla="*/ 504 h 604"/>
                <a:gd name="T42" fmla="*/ 305 w 913"/>
                <a:gd name="T43" fmla="*/ 604 h 604"/>
                <a:gd name="T44" fmla="*/ 523 w 913"/>
                <a:gd name="T45" fmla="*/ 604 h 604"/>
                <a:gd name="T46" fmla="*/ 515 w 913"/>
                <a:gd name="T47" fmla="*/ 568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13" h="604">
                  <a:moveTo>
                    <a:pt x="515" y="568"/>
                  </a:moveTo>
                  <a:cubicBezTo>
                    <a:pt x="515" y="540"/>
                    <a:pt x="528" y="515"/>
                    <a:pt x="547" y="498"/>
                  </a:cubicBezTo>
                  <a:cubicBezTo>
                    <a:pt x="164" y="498"/>
                    <a:pt x="164" y="498"/>
                    <a:pt x="164" y="498"/>
                  </a:cubicBezTo>
                  <a:cubicBezTo>
                    <a:pt x="164" y="147"/>
                    <a:pt x="164" y="147"/>
                    <a:pt x="164" y="147"/>
                  </a:cubicBezTo>
                  <a:cubicBezTo>
                    <a:pt x="244" y="147"/>
                    <a:pt x="244" y="147"/>
                    <a:pt x="244" y="147"/>
                  </a:cubicBezTo>
                  <a:cubicBezTo>
                    <a:pt x="273" y="176"/>
                    <a:pt x="308" y="213"/>
                    <a:pt x="341" y="247"/>
                  </a:cubicBezTo>
                  <a:cubicBezTo>
                    <a:pt x="350" y="257"/>
                    <a:pt x="362" y="261"/>
                    <a:pt x="375" y="261"/>
                  </a:cubicBezTo>
                  <a:cubicBezTo>
                    <a:pt x="375" y="261"/>
                    <a:pt x="375" y="261"/>
                    <a:pt x="375" y="261"/>
                  </a:cubicBezTo>
                  <a:cubicBezTo>
                    <a:pt x="401" y="261"/>
                    <a:pt x="422" y="241"/>
                    <a:pt x="422" y="215"/>
                  </a:cubicBezTo>
                  <a:cubicBezTo>
                    <a:pt x="422" y="207"/>
                    <a:pt x="420" y="199"/>
                    <a:pt x="416" y="192"/>
                  </a:cubicBezTo>
                  <a:cubicBezTo>
                    <a:pt x="412" y="180"/>
                    <a:pt x="405" y="164"/>
                    <a:pt x="398" y="147"/>
                  </a:cubicBezTo>
                  <a:cubicBezTo>
                    <a:pt x="866" y="147"/>
                    <a:pt x="866" y="147"/>
                    <a:pt x="866" y="147"/>
                  </a:cubicBezTo>
                  <a:cubicBezTo>
                    <a:pt x="866" y="346"/>
                    <a:pt x="866" y="346"/>
                    <a:pt x="866" y="346"/>
                  </a:cubicBezTo>
                  <a:cubicBezTo>
                    <a:pt x="913" y="346"/>
                    <a:pt x="913" y="346"/>
                    <a:pt x="913" y="346"/>
                  </a:cubicBezTo>
                  <a:cubicBezTo>
                    <a:pt x="913" y="100"/>
                    <a:pt x="913" y="100"/>
                    <a:pt x="913" y="100"/>
                  </a:cubicBezTo>
                  <a:cubicBezTo>
                    <a:pt x="375" y="100"/>
                    <a:pt x="375" y="100"/>
                    <a:pt x="375" y="100"/>
                  </a:cubicBezTo>
                  <a:cubicBezTo>
                    <a:pt x="355" y="62"/>
                    <a:pt x="330" y="25"/>
                    <a:pt x="305" y="10"/>
                  </a:cubicBezTo>
                  <a:cubicBezTo>
                    <a:pt x="293" y="3"/>
                    <a:pt x="278" y="0"/>
                    <a:pt x="256" y="0"/>
                  </a:cubicBezTo>
                  <a:cubicBezTo>
                    <a:pt x="232" y="0"/>
                    <a:pt x="207" y="4"/>
                    <a:pt x="204" y="5"/>
                  </a:cubicBezTo>
                  <a:cubicBezTo>
                    <a:pt x="200" y="5"/>
                    <a:pt x="67" y="39"/>
                    <a:pt x="0" y="64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56" y="534"/>
                    <a:pt x="198" y="604"/>
                    <a:pt x="305" y="604"/>
                  </a:cubicBezTo>
                  <a:cubicBezTo>
                    <a:pt x="523" y="604"/>
                    <a:pt x="523" y="604"/>
                    <a:pt x="523" y="604"/>
                  </a:cubicBezTo>
                  <a:cubicBezTo>
                    <a:pt x="518" y="593"/>
                    <a:pt x="515" y="581"/>
                    <a:pt x="515" y="568"/>
                  </a:cubicBez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3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107" name="도넛 125">
            <a:extLst>
              <a:ext uri="{FF2B5EF4-FFF2-40B4-BE49-F238E27FC236}">
                <a16:creationId xmlns:a16="http://schemas.microsoft.com/office/drawing/2014/main" xmlns="" id="{EFB4EAD7-54B4-4E24-AEFA-19A9D7E1794A}"/>
              </a:ext>
            </a:extLst>
          </p:cNvPr>
          <p:cNvSpPr/>
          <p:nvPr/>
        </p:nvSpPr>
        <p:spPr>
          <a:xfrm>
            <a:off x="5918804" y="3650192"/>
            <a:ext cx="1490417" cy="1490418"/>
          </a:xfrm>
          <a:prstGeom prst="donut">
            <a:avLst>
              <a:gd name="adj" fmla="val 12866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27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0" cap="none" spc="0" normalizeH="0" baseline="0" noProof="0" dirty="0">
              <a:ln>
                <a:noFill/>
              </a:ln>
              <a:solidFill>
                <a:srgbClr val="006CB6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F97AAD53-91B8-4890-811A-4E639F6C4092}"/>
              </a:ext>
            </a:extLst>
          </p:cNvPr>
          <p:cNvSpPr txBox="1"/>
          <p:nvPr/>
        </p:nvSpPr>
        <p:spPr>
          <a:xfrm>
            <a:off x="6549365" y="4416303"/>
            <a:ext cx="147170" cy="168195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50" b="0" i="0" u="none" strike="noStrike" kern="0" cap="none" spc="-113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￦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493E50FB-8674-4738-B216-336AFD2ABF31}"/>
              </a:ext>
            </a:extLst>
          </p:cNvPr>
          <p:cNvSpPr txBox="1"/>
          <p:nvPr/>
        </p:nvSpPr>
        <p:spPr>
          <a:xfrm>
            <a:off x="6112350" y="3886251"/>
            <a:ext cx="1103324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-9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100</a:t>
            </a:r>
            <a:r>
              <a:rPr kumimoji="0" lang="ko-KR" altLang="en-US" sz="1100" b="1" i="0" u="none" strike="noStrike" kern="0" cap="none" spc="-9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만원 기준</a:t>
            </a:r>
            <a:endParaRPr kumimoji="0" lang="en-US" altLang="ko-KR" sz="1100" b="1" i="0" u="none" strike="noStrike" kern="0" cap="none" spc="-90" normalizeH="0" baseline="0" noProof="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100" kern="0" spc="-9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대가성 여부 불문</a:t>
            </a:r>
            <a:endParaRPr kumimoji="0" lang="ko-KR" altLang="en-US" sz="1100" i="0" u="none" strike="noStrike" kern="0" cap="none" spc="-90" normalizeH="0" baseline="0" noProof="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10CF7913-BD6A-472B-8CC4-44FB8FC7B675}"/>
              </a:ext>
            </a:extLst>
          </p:cNvPr>
          <p:cNvSpPr txBox="1"/>
          <p:nvPr/>
        </p:nvSpPr>
        <p:spPr>
          <a:xfrm>
            <a:off x="4954595" y="4710736"/>
            <a:ext cx="1435651" cy="759953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직무관련성이 있는</a:t>
            </a:r>
            <a:r>
              <a:rPr kumimoji="0" lang="en-US" altLang="ko-KR" sz="1100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kumimoji="0" lang="en-US" altLang="ko-KR" sz="1100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kumimoji="0" lang="ko-KR" altLang="en-US" sz="1100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금품 등</a:t>
            </a:r>
            <a:r>
              <a:rPr kumimoji="0" lang="ko-KR" altLang="en-US" sz="1100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E7E9A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kumimoji="0" lang="ko-KR" altLang="en-US" sz="1100" b="1" i="0" u="none" strike="noStrike" kern="0" cap="none" spc="-60" normalizeH="0" baseline="0" noProof="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E7E9A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수수시</a:t>
            </a:r>
            <a:r>
              <a:rPr kumimoji="0" lang="en-US" altLang="ko-KR" sz="1100" b="1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E7E9A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kumimoji="0" lang="en-US" altLang="ko-KR" sz="1100" b="1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E7E9A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kumimoji="0" lang="ko-KR" altLang="en-US" sz="1100" b="1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E7E9A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수수금액의</a:t>
            </a:r>
            <a:r>
              <a:rPr kumimoji="0" lang="en-US" altLang="ko-KR" sz="1100" b="1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E7E9A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kumimoji="0" lang="en-US" altLang="ko-KR" sz="1100" b="1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E7E9A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kumimoji="0" lang="en-US" altLang="ko-KR" sz="1100" b="1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E7E9A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2~5</a:t>
            </a:r>
            <a:r>
              <a:rPr kumimoji="0" lang="ko-KR" altLang="en-US" sz="1100" b="1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E7E9A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배 과태료 부과 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xmlns="" id="{72D0AE5E-16C7-47C6-ADAD-8944576DC51B}"/>
              </a:ext>
            </a:extLst>
          </p:cNvPr>
          <p:cNvSpPr txBox="1"/>
          <p:nvPr/>
        </p:nvSpPr>
        <p:spPr>
          <a:xfrm>
            <a:off x="6896364" y="4710736"/>
            <a:ext cx="1435651" cy="759953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직무관련성과</a:t>
            </a:r>
            <a:r>
              <a:rPr kumimoji="0" lang="en-US" altLang="ko-KR" sz="1100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br>
              <a:rPr kumimoji="0" lang="en-US" altLang="ko-KR" sz="1100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kumimoji="0" lang="ko-KR" altLang="en-US" sz="1100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관계없이</a:t>
            </a:r>
            <a:r>
              <a:rPr kumimoji="0" lang="en-US" altLang="ko-KR" sz="1100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kumimoji="0" lang="ko-KR" altLang="en-US" sz="1100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형사처벌</a:t>
            </a:r>
            <a:endParaRPr kumimoji="0" lang="en-US" altLang="ko-KR" sz="1100" i="0" u="none" strike="noStrike" kern="0" cap="none" spc="-60" normalizeH="0" baseline="0" noProof="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E7E9A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kumimoji="0" lang="ko-KR" altLang="en-US" sz="1100" b="1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E7E9A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이하 징역</a:t>
            </a:r>
            <a:r>
              <a:rPr kumimoji="0" lang="en-US" altLang="ko-KR" sz="1100" b="1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E7E9A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br>
              <a:rPr kumimoji="0" lang="en-US" altLang="ko-KR" sz="1100" b="1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E7E9A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kumimoji="0" lang="en-US" altLang="ko-KR" sz="1100" b="1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E7E9A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kumimoji="0" lang="ko-KR" altLang="en-US" sz="1100" b="1" i="0" u="none" strike="noStrike" kern="0" cap="none" spc="-60" normalizeH="0" baseline="0" noProof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E7E9A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천만원 이하 벌금</a:t>
            </a: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xmlns="" id="{DA2DAF8F-DBD4-41BF-AA77-37729D466096}"/>
              </a:ext>
            </a:extLst>
          </p:cNvPr>
          <p:cNvGrpSpPr/>
          <p:nvPr/>
        </p:nvGrpSpPr>
        <p:grpSpPr>
          <a:xfrm>
            <a:off x="1" y="0"/>
            <a:ext cx="9143999" cy="1013140"/>
            <a:chOff x="0" y="0"/>
            <a:chExt cx="9143999" cy="1013140"/>
          </a:xfrm>
        </p:grpSpPr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xmlns="" id="{62435C19-6E92-4BF5-9BFB-B631370AC95E}"/>
                </a:ext>
              </a:extLst>
            </p:cNvPr>
            <p:cNvSpPr/>
            <p:nvPr/>
          </p:nvSpPr>
          <p:spPr>
            <a:xfrm>
              <a:off x="0" y="0"/>
              <a:ext cx="9143999" cy="1013140"/>
            </a:xfrm>
            <a:prstGeom prst="rect">
              <a:avLst/>
            </a:prstGeom>
            <a:solidFill>
              <a:srgbClr val="F7DC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9" name="사각형: 둥근 위쪽 모서리 48">
              <a:extLst>
                <a:ext uri="{FF2B5EF4-FFF2-40B4-BE49-F238E27FC236}">
                  <a16:creationId xmlns:a16="http://schemas.microsoft.com/office/drawing/2014/main" xmlns="" id="{5415C898-7140-40C3-92B3-B783E903E370}"/>
                </a:ext>
              </a:extLst>
            </p:cNvPr>
            <p:cNvSpPr/>
            <p:nvPr/>
          </p:nvSpPr>
          <p:spPr>
            <a:xfrm>
              <a:off x="101264" y="66512"/>
              <a:ext cx="8941472" cy="889943"/>
            </a:xfrm>
            <a:prstGeom prst="round2SameRect">
              <a:avLst/>
            </a:prstGeom>
            <a:solidFill>
              <a:srgbClr val="343A5A">
                <a:alpha val="38039"/>
              </a:srgb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0" name="사각형: 둥근 위쪽 모서리 49">
              <a:extLst>
                <a:ext uri="{FF2B5EF4-FFF2-40B4-BE49-F238E27FC236}">
                  <a16:creationId xmlns:a16="http://schemas.microsoft.com/office/drawing/2014/main" xmlns="" id="{693A1193-F749-4717-8E02-92E8CBABC988}"/>
                </a:ext>
              </a:extLst>
            </p:cNvPr>
            <p:cNvSpPr/>
            <p:nvPr/>
          </p:nvSpPr>
          <p:spPr>
            <a:xfrm>
              <a:off x="101264" y="123197"/>
              <a:ext cx="8941472" cy="889943"/>
            </a:xfrm>
            <a:prstGeom prst="round2Same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9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xmlns="" id="{1A116FAB-9FAE-400F-A897-69B04BA6FACE}"/>
                </a:ext>
              </a:extLst>
            </p:cNvPr>
            <p:cNvSpPr/>
            <p:nvPr/>
          </p:nvSpPr>
          <p:spPr>
            <a:xfrm>
              <a:off x="0" y="485069"/>
              <a:ext cx="9143999" cy="528071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xmlns="" id="{AA3538E3-A32E-4AD7-BEA5-556A6C63E1D8}"/>
                </a:ext>
              </a:extLst>
            </p:cNvPr>
            <p:cNvSpPr/>
            <p:nvPr/>
          </p:nvSpPr>
          <p:spPr>
            <a:xfrm>
              <a:off x="428372" y="340056"/>
              <a:ext cx="4598108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914400">
                <a:spcBef>
                  <a:spcPts val="600"/>
                </a:spcBef>
                <a:tabLst>
                  <a:tab pos="92075" algn="l"/>
                </a:tabLst>
                <a:defRPr/>
              </a:pPr>
              <a:r>
                <a:rPr lang="ko-KR" altLang="en-US" sz="30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6C4408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금품 등 수수금지 </a:t>
              </a:r>
            </a:p>
          </p:txBody>
        </p:sp>
        <p:sp>
          <p:nvSpPr>
            <p:cNvPr id="53" name="자유형: 도형 52">
              <a:extLst>
                <a:ext uri="{FF2B5EF4-FFF2-40B4-BE49-F238E27FC236}">
                  <a16:creationId xmlns:a16="http://schemas.microsoft.com/office/drawing/2014/main" xmlns="" id="{839615AF-43A8-4EF3-8A74-499E190457FF}"/>
                </a:ext>
              </a:extLst>
            </p:cNvPr>
            <p:cNvSpPr/>
            <p:nvPr/>
          </p:nvSpPr>
          <p:spPr>
            <a:xfrm>
              <a:off x="7623515" y="123197"/>
              <a:ext cx="1384635" cy="855519"/>
            </a:xfrm>
            <a:custGeom>
              <a:avLst/>
              <a:gdLst>
                <a:gd name="connsiteX0" fmla="*/ 299603 w 1384635"/>
                <a:gd name="connsiteY0" fmla="*/ 0 h 855519"/>
                <a:gd name="connsiteX1" fmla="*/ 1236308 w 1384635"/>
                <a:gd name="connsiteY1" fmla="*/ 0 h 855519"/>
                <a:gd name="connsiteX2" fmla="*/ 1384635 w 1384635"/>
                <a:gd name="connsiteY2" fmla="*/ 148327 h 855519"/>
                <a:gd name="connsiteX3" fmla="*/ 1384635 w 1384635"/>
                <a:gd name="connsiteY3" fmla="*/ 452355 h 855519"/>
                <a:gd name="connsiteX4" fmla="*/ 1243447 w 1384635"/>
                <a:gd name="connsiteY4" fmla="*/ 855519 h 855519"/>
                <a:gd name="connsiteX5" fmla="*/ 0 w 1384635"/>
                <a:gd name="connsiteY5" fmla="*/ 855519 h 855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4635" h="855519">
                  <a:moveTo>
                    <a:pt x="299603" y="0"/>
                  </a:moveTo>
                  <a:lnTo>
                    <a:pt x="1236308" y="0"/>
                  </a:lnTo>
                  <a:cubicBezTo>
                    <a:pt x="1318227" y="0"/>
                    <a:pt x="1384635" y="66408"/>
                    <a:pt x="1384635" y="148327"/>
                  </a:cubicBezTo>
                  <a:lnTo>
                    <a:pt x="1384635" y="452355"/>
                  </a:lnTo>
                  <a:lnTo>
                    <a:pt x="1243447" y="855519"/>
                  </a:lnTo>
                  <a:lnTo>
                    <a:pt x="0" y="855519"/>
                  </a:lnTo>
                  <a:close/>
                </a:path>
              </a:pathLst>
            </a:custGeom>
            <a:gradFill flip="none" rotWithShape="1">
              <a:gsLst>
                <a:gs pos="10000">
                  <a:schemeClr val="bg1"/>
                </a:gs>
                <a:gs pos="48000">
                  <a:srgbClr val="F4CC52">
                    <a:lumMod val="80000"/>
                    <a:lumOff val="2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4" name="자유형: 도형 53">
              <a:extLst>
                <a:ext uri="{FF2B5EF4-FFF2-40B4-BE49-F238E27FC236}">
                  <a16:creationId xmlns:a16="http://schemas.microsoft.com/office/drawing/2014/main" xmlns="" id="{DBAEFE51-B0F7-4746-A1C7-5FC607A33F91}"/>
                </a:ext>
              </a:extLst>
            </p:cNvPr>
            <p:cNvSpPr/>
            <p:nvPr/>
          </p:nvSpPr>
          <p:spPr>
            <a:xfrm>
              <a:off x="7658102" y="123197"/>
              <a:ext cx="1384635" cy="855519"/>
            </a:xfrm>
            <a:custGeom>
              <a:avLst/>
              <a:gdLst>
                <a:gd name="connsiteX0" fmla="*/ 299603 w 1384635"/>
                <a:gd name="connsiteY0" fmla="*/ 0 h 855519"/>
                <a:gd name="connsiteX1" fmla="*/ 1236308 w 1384635"/>
                <a:gd name="connsiteY1" fmla="*/ 0 h 855519"/>
                <a:gd name="connsiteX2" fmla="*/ 1384635 w 1384635"/>
                <a:gd name="connsiteY2" fmla="*/ 148327 h 855519"/>
                <a:gd name="connsiteX3" fmla="*/ 1384635 w 1384635"/>
                <a:gd name="connsiteY3" fmla="*/ 452355 h 855519"/>
                <a:gd name="connsiteX4" fmla="*/ 1243447 w 1384635"/>
                <a:gd name="connsiteY4" fmla="*/ 855519 h 855519"/>
                <a:gd name="connsiteX5" fmla="*/ 0 w 1384635"/>
                <a:gd name="connsiteY5" fmla="*/ 855519 h 855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4635" h="855519">
                  <a:moveTo>
                    <a:pt x="299603" y="0"/>
                  </a:moveTo>
                  <a:lnTo>
                    <a:pt x="1236308" y="0"/>
                  </a:lnTo>
                  <a:cubicBezTo>
                    <a:pt x="1318227" y="0"/>
                    <a:pt x="1384635" y="66408"/>
                    <a:pt x="1384635" y="148327"/>
                  </a:cubicBezTo>
                  <a:lnTo>
                    <a:pt x="1384635" y="452355"/>
                  </a:lnTo>
                  <a:lnTo>
                    <a:pt x="1243447" y="855519"/>
                  </a:lnTo>
                  <a:lnTo>
                    <a:pt x="0" y="85551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93000">
                  <a:srgbClr val="F4CC52">
                    <a:lumMod val="45000"/>
                    <a:lumOff val="5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xmlns="" id="{A3006275-4111-4810-8058-77C9D776B4CB}"/>
                </a:ext>
              </a:extLst>
            </p:cNvPr>
            <p:cNvSpPr/>
            <p:nvPr/>
          </p:nvSpPr>
          <p:spPr>
            <a:xfrm>
              <a:off x="7951283" y="318117"/>
              <a:ext cx="93554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indent="0" algn="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구성 및</a:t>
              </a:r>
              <a:b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주요내용</a:t>
              </a:r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xmlns="" id="{8FE1A759-46FD-4456-9CC3-81ECBE761076}"/>
                </a:ext>
              </a:extLst>
            </p:cNvPr>
            <p:cNvSpPr/>
            <p:nvPr/>
          </p:nvSpPr>
          <p:spPr>
            <a:xfrm>
              <a:off x="7789330" y="281431"/>
              <a:ext cx="38946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800" i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0BE1C"/>
                  </a:solidFill>
                  <a:latin typeface="나눔바른고딕 UltraLight" panose="020B0603020101020101" pitchFamily="50" charset="-127"/>
                  <a:ea typeface="나눔바른고딕 UltraLight" panose="020B0603020101020101" pitchFamily="50" charset="-127"/>
                </a:rPr>
                <a:t>2</a:t>
              </a:r>
              <a:endParaRPr lang="ko-KR" altLang="en-US" sz="2800" i="1" dirty="0">
                <a:solidFill>
                  <a:srgbClr val="F0BE1C"/>
                </a:solidFill>
                <a:latin typeface="나눔바른고딕 UltraLight" panose="020B0603020101020101" pitchFamily="50" charset="-127"/>
                <a:ea typeface="나눔바른고딕 UltraLight" panose="020B0603020101020101" pitchFamily="50" charset="-127"/>
              </a:endParaRPr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xmlns="" id="{2EAC80B4-AA19-47BA-9D73-00F29E7B671E}"/>
                </a:ext>
              </a:extLst>
            </p:cNvPr>
            <p:cNvSpPr/>
            <p:nvPr/>
          </p:nvSpPr>
          <p:spPr>
            <a:xfrm>
              <a:off x="7910035" y="174975"/>
              <a:ext cx="98631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800" i="1" kern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0BE1C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CHAPTER</a:t>
              </a:r>
              <a:endParaRPr lang="ko-KR" altLang="en-US" sz="800" i="1" dirty="0">
                <a:solidFill>
                  <a:srgbClr val="F0BE1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62" name="직사각형 61">
            <a:extLst>
              <a:ext uri="{FF2B5EF4-FFF2-40B4-BE49-F238E27FC236}">
                <a16:creationId xmlns:a16="http://schemas.microsoft.com/office/drawing/2014/main" xmlns="" id="{9817538C-171F-4A6E-B626-204497DC9FC3}"/>
              </a:ext>
            </a:extLst>
          </p:cNvPr>
          <p:cNvSpPr/>
          <p:nvPr/>
        </p:nvSpPr>
        <p:spPr>
          <a:xfrm>
            <a:off x="880185" y="1605265"/>
            <a:ext cx="3240000" cy="612000"/>
          </a:xfrm>
          <a:prstGeom prst="rect">
            <a:avLst/>
          </a:prstGeom>
          <a:solidFill>
            <a:srgbClr val="A869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 defTabSz="914400">
              <a:defRPr/>
            </a:pPr>
            <a:r>
              <a:rPr lang="ko-KR" altLang="en-US" sz="14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금품 등 수수금지</a:t>
            </a:r>
            <a:endParaRPr lang="en-US" altLang="ko-KR" sz="1400" kern="0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lvl="0" algn="ctr" defTabSz="914400">
              <a:defRPr/>
            </a:pPr>
            <a:r>
              <a:rPr lang="ko-KR" altLang="en-US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직무 관련성과 대가성</a:t>
            </a:r>
          </a:p>
        </p:txBody>
      </p:sp>
    </p:spTree>
    <p:extLst>
      <p:ext uri="{BB962C8B-B14F-4D97-AF65-F5344CB8AC3E}">
        <p14:creationId xmlns:p14="http://schemas.microsoft.com/office/powerpoint/2010/main" val="37161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직사각형 144"/>
          <p:cNvSpPr/>
          <p:nvPr/>
        </p:nvSpPr>
        <p:spPr>
          <a:xfrm>
            <a:off x="0" y="3293789"/>
            <a:ext cx="9144000" cy="1467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8" name="자유형: 도형 57"/>
          <p:cNvSpPr/>
          <p:nvPr/>
        </p:nvSpPr>
        <p:spPr>
          <a:xfrm>
            <a:off x="4359956" y="1584004"/>
            <a:ext cx="4388757" cy="5273996"/>
          </a:xfrm>
          <a:custGeom>
            <a:avLst/>
            <a:gdLst>
              <a:gd name="connsiteX0" fmla="*/ 228779 w 5025899"/>
              <a:gd name="connsiteY0" fmla="*/ 0 h 5080568"/>
              <a:gd name="connsiteX1" fmla="*/ 4797120 w 5025899"/>
              <a:gd name="connsiteY1" fmla="*/ 0 h 5080568"/>
              <a:gd name="connsiteX2" fmla="*/ 5025899 w 5025899"/>
              <a:gd name="connsiteY2" fmla="*/ 228779 h 5080568"/>
              <a:gd name="connsiteX3" fmla="*/ 5025899 w 5025899"/>
              <a:gd name="connsiteY3" fmla="*/ 5080568 h 5080568"/>
              <a:gd name="connsiteX4" fmla="*/ 0 w 5025899"/>
              <a:gd name="connsiteY4" fmla="*/ 5080568 h 5080568"/>
              <a:gd name="connsiteX5" fmla="*/ 0 w 5025899"/>
              <a:gd name="connsiteY5" fmla="*/ 228779 h 5080568"/>
              <a:gd name="connsiteX6" fmla="*/ 228779 w 5025899"/>
              <a:gd name="connsiteY6" fmla="*/ 0 h 5080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25899" h="5080568">
                <a:moveTo>
                  <a:pt x="228779" y="0"/>
                </a:moveTo>
                <a:lnTo>
                  <a:pt x="4797120" y="0"/>
                </a:lnTo>
                <a:cubicBezTo>
                  <a:pt x="4923471" y="0"/>
                  <a:pt x="5025899" y="102428"/>
                  <a:pt x="5025899" y="228779"/>
                </a:cubicBezTo>
                <a:lnTo>
                  <a:pt x="5025899" y="5080568"/>
                </a:lnTo>
                <a:lnTo>
                  <a:pt x="0" y="5080568"/>
                </a:lnTo>
                <a:lnTo>
                  <a:pt x="0" y="228779"/>
                </a:lnTo>
                <a:cubicBezTo>
                  <a:pt x="0" y="102428"/>
                  <a:pt x="102428" y="0"/>
                  <a:pt x="22877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olid"/>
          </a:ln>
        </p:spPr>
        <p:txBody>
          <a:bodyPr wrap="square" rtlCol="0">
            <a:noAutofit/>
          </a:bodyPr>
          <a:lstStyle/>
          <a:p>
            <a:pPr algn="ctr" defTabSz="914400" latinLnBrk="1"/>
            <a:endParaRPr lang="ko-KR" altLang="en-US" sz="2000" b="1" spc="-1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bg1"/>
              </a:solidFill>
              <a:effectLst>
                <a:outerShdw blurRad="165100" algn="ctr" rotWithShape="0">
                  <a:prstClr val="black">
                    <a:alpha val="40000"/>
                  </a:prstClr>
                </a:outerShdw>
              </a:effectLst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1" name="자유형: 도형 60"/>
          <p:cNvSpPr/>
          <p:nvPr/>
        </p:nvSpPr>
        <p:spPr>
          <a:xfrm>
            <a:off x="428372" y="1196975"/>
            <a:ext cx="4143627" cy="5661025"/>
          </a:xfrm>
          <a:custGeom>
            <a:avLst/>
            <a:gdLst>
              <a:gd name="connsiteX0" fmla="*/ 182847 w 4016858"/>
              <a:gd name="connsiteY0" fmla="*/ 0 h 5500428"/>
              <a:gd name="connsiteX1" fmla="*/ 3834011 w 4016858"/>
              <a:gd name="connsiteY1" fmla="*/ 0 h 5500428"/>
              <a:gd name="connsiteX2" fmla="*/ 4016858 w 4016858"/>
              <a:gd name="connsiteY2" fmla="*/ 182847 h 5500428"/>
              <a:gd name="connsiteX3" fmla="*/ 4016858 w 4016858"/>
              <a:gd name="connsiteY3" fmla="*/ 5500428 h 5500428"/>
              <a:gd name="connsiteX4" fmla="*/ 0 w 4016858"/>
              <a:gd name="connsiteY4" fmla="*/ 5500428 h 5500428"/>
              <a:gd name="connsiteX5" fmla="*/ 0 w 4016858"/>
              <a:gd name="connsiteY5" fmla="*/ 182847 h 5500428"/>
              <a:gd name="connsiteX6" fmla="*/ 182847 w 4016858"/>
              <a:gd name="connsiteY6" fmla="*/ 0 h 5500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6858" h="5500428">
                <a:moveTo>
                  <a:pt x="182847" y="0"/>
                </a:moveTo>
                <a:lnTo>
                  <a:pt x="3834011" y="0"/>
                </a:lnTo>
                <a:cubicBezTo>
                  <a:pt x="3934995" y="0"/>
                  <a:pt x="4016858" y="81863"/>
                  <a:pt x="4016858" y="182847"/>
                </a:cubicBezTo>
                <a:lnTo>
                  <a:pt x="4016858" y="5500428"/>
                </a:lnTo>
                <a:lnTo>
                  <a:pt x="0" y="5500428"/>
                </a:lnTo>
                <a:lnTo>
                  <a:pt x="0" y="182847"/>
                </a:lnTo>
                <a:cubicBezTo>
                  <a:pt x="0" y="81863"/>
                  <a:pt x="81863" y="0"/>
                  <a:pt x="182847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938241" y="2659314"/>
            <a:ext cx="3484789" cy="3770263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130175" indent="-130175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</a:pP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1.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공공기관 또는 상급 </a:t>
            </a:r>
            <a:r>
              <a:rPr lang="ko-KR" altLang="en-US" sz="1200" spc="-1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공직자등이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위로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격려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포상 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등의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목적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으로 공직자 등에게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제공하는 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금품 등</a:t>
            </a:r>
            <a:endParaRPr lang="en-US" altLang="ko-KR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130175" indent="-130175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</a:pP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2.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원활한 직무수행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사교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의례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부조의 목적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으로 제공되는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음식물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경조사비 등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으로서 대통령령으로 정하는 가액 범위 안의 금품등</a:t>
            </a:r>
            <a:endParaRPr lang="en-US" altLang="ko-KR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180975" indent="-180975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</a:pP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3.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채무의 이행 등 정당한 권원에 의하여 제공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되는 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금품 등</a:t>
            </a:r>
            <a:endParaRPr lang="en-US" altLang="ko-KR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180975" indent="-180975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</a:pP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4. 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공직자 등의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친족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민법 제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777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 제공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하는 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금품 등</a:t>
            </a:r>
            <a:endParaRPr lang="en-US" altLang="ko-KR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133350" indent="-133350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</a:pP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5.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장기적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지속적인 친분관계를 맺고 있는 자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가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어려운 처지에 있는 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공직자 등에게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제공하는 금품등</a:t>
            </a:r>
            <a:endParaRPr lang="en-US" altLang="ko-KR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128588" indent="-128588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</a:pP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6.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직무 관련 공식적 행사에서 참석자에게 통상적인 범위에서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일률적으로 제공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하는 교통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숙박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음식물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등의 금품등</a:t>
            </a:r>
            <a:endParaRPr lang="en-US" altLang="ko-KR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128588" indent="-128588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</a:pP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7.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불특정 다수인에게 배포하기 위한 기념품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홍보용품 등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또는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경연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추첨을 통하여 받는 상품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등</a:t>
            </a:r>
            <a:endParaRPr lang="en-US" altLang="ko-KR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128588" indent="-128588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</a:pP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8.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그 밖에 다른 법령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기준 또는 사회상규에 따라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허용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되는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금품등</a:t>
            </a:r>
            <a:endParaRPr lang="en-US" altLang="ko-KR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882756" y="2401084"/>
            <a:ext cx="3234859" cy="756000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txBody>
          <a:bodyPr wrap="none" rtlCol="0" anchor="ctr">
            <a:noAutofit/>
          </a:bodyPr>
          <a:lstStyle/>
          <a:p>
            <a:pPr marL="136922" algn="ctr"/>
            <a:r>
              <a:rPr lang="ko-KR" altLang="en-US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금전</a:t>
            </a:r>
            <a:r>
              <a:rPr lang="en-US" altLang="ko-KR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유가증권</a:t>
            </a:r>
            <a:r>
              <a:rPr lang="en-US" altLang="ko-KR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부동산 등</a:t>
            </a:r>
            <a:r>
              <a:rPr lang="en-US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일체의 재산적 이익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882756" y="3340903"/>
            <a:ext cx="3234859" cy="756000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txBody>
          <a:bodyPr wrap="none" rtlCol="0" anchor="ctr">
            <a:noAutofit/>
          </a:bodyPr>
          <a:lstStyle/>
          <a:p>
            <a:pPr marL="136922" algn="ctr"/>
            <a:r>
              <a:rPr lang="ko-KR" altLang="en-US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음식물</a:t>
            </a:r>
            <a:r>
              <a:rPr lang="en-US" altLang="ko-KR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골프 등 </a:t>
            </a:r>
            <a:r>
              <a:rPr lang="ko-KR" altLang="en-US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접대</a:t>
            </a:r>
            <a:r>
              <a:rPr lang="en-US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향응</a:t>
            </a:r>
            <a:r>
              <a:rPr lang="ko-KR" altLang="en-US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또는</a:t>
            </a:r>
            <a:r>
              <a:rPr lang="en-US" altLang="ko-KR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교통</a:t>
            </a:r>
            <a:r>
              <a:rPr lang="en-US" altLang="ko-KR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숙박 등 </a:t>
            </a:r>
            <a:r>
              <a:rPr lang="ko-KR" altLang="en-US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편의 제공 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882756" y="4280721"/>
            <a:ext cx="3234859" cy="756000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txBody>
          <a:bodyPr wrap="none" rtlCol="0" anchor="ctr">
            <a:noAutofit/>
          </a:bodyPr>
          <a:lstStyle/>
          <a:p>
            <a:pPr marL="136922" algn="ctr"/>
            <a:r>
              <a:rPr lang="ko-KR" altLang="en-US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채무 면제 등 그 밖의</a:t>
            </a:r>
            <a:r>
              <a:rPr lang="en-US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유형</a:t>
            </a:r>
            <a:r>
              <a:rPr lang="en-US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무형의</a:t>
            </a:r>
            <a:r>
              <a:rPr lang="en-US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경제적 이익</a:t>
            </a:r>
          </a:p>
        </p:txBody>
      </p:sp>
      <p:grpSp>
        <p:nvGrpSpPr>
          <p:cNvPr id="28" name="그룹 166"/>
          <p:cNvGrpSpPr/>
          <p:nvPr/>
        </p:nvGrpSpPr>
        <p:grpSpPr>
          <a:xfrm>
            <a:off x="1909945" y="5857543"/>
            <a:ext cx="1180481" cy="1000457"/>
            <a:chOff x="10160367" y="5944777"/>
            <a:chExt cx="867426" cy="735145"/>
          </a:xfrm>
          <a:solidFill>
            <a:schemeClr val="bg1"/>
          </a:solidFill>
        </p:grpSpPr>
        <p:sp>
          <p:nvSpPr>
            <p:cNvPr id="168" name="Freeform 5"/>
            <p:cNvSpPr>
              <a:spLocks/>
            </p:cNvSpPr>
            <p:nvPr/>
          </p:nvSpPr>
          <p:spPr bwMode="auto">
            <a:xfrm>
              <a:off x="10895511" y="6317771"/>
              <a:ext cx="132282" cy="73731"/>
            </a:xfrm>
            <a:custGeom>
              <a:avLst/>
              <a:gdLst>
                <a:gd name="T0" fmla="*/ 60 w 122"/>
                <a:gd name="T1" fmla="*/ 0 h 68"/>
                <a:gd name="T2" fmla="*/ 60 w 122"/>
                <a:gd name="T3" fmla="*/ 0 h 68"/>
                <a:gd name="T4" fmla="*/ 38 w 122"/>
                <a:gd name="T5" fmla="*/ 2 h 68"/>
                <a:gd name="T6" fmla="*/ 18 w 122"/>
                <a:gd name="T7" fmla="*/ 8 h 68"/>
                <a:gd name="T8" fmla="*/ 10 w 122"/>
                <a:gd name="T9" fmla="*/ 10 h 68"/>
                <a:gd name="T10" fmla="*/ 4 w 122"/>
                <a:gd name="T11" fmla="*/ 14 h 68"/>
                <a:gd name="T12" fmla="*/ 0 w 122"/>
                <a:gd name="T13" fmla="*/ 18 h 68"/>
                <a:gd name="T14" fmla="*/ 0 w 122"/>
                <a:gd name="T15" fmla="*/ 24 h 68"/>
                <a:gd name="T16" fmla="*/ 0 w 122"/>
                <a:gd name="T17" fmla="*/ 46 h 68"/>
                <a:gd name="T18" fmla="*/ 0 w 122"/>
                <a:gd name="T19" fmla="*/ 46 h 68"/>
                <a:gd name="T20" fmla="*/ 0 w 122"/>
                <a:gd name="T21" fmla="*/ 46 h 68"/>
                <a:gd name="T22" fmla="*/ 0 w 122"/>
                <a:gd name="T23" fmla="*/ 50 h 68"/>
                <a:gd name="T24" fmla="*/ 4 w 122"/>
                <a:gd name="T25" fmla="*/ 54 h 68"/>
                <a:gd name="T26" fmla="*/ 10 w 122"/>
                <a:gd name="T27" fmla="*/ 58 h 68"/>
                <a:gd name="T28" fmla="*/ 18 w 122"/>
                <a:gd name="T29" fmla="*/ 62 h 68"/>
                <a:gd name="T30" fmla="*/ 38 w 122"/>
                <a:gd name="T31" fmla="*/ 66 h 68"/>
                <a:gd name="T32" fmla="*/ 60 w 122"/>
                <a:gd name="T33" fmla="*/ 68 h 68"/>
                <a:gd name="T34" fmla="*/ 60 w 122"/>
                <a:gd name="T35" fmla="*/ 68 h 68"/>
                <a:gd name="T36" fmla="*/ 84 w 122"/>
                <a:gd name="T37" fmla="*/ 66 h 68"/>
                <a:gd name="T38" fmla="*/ 104 w 122"/>
                <a:gd name="T39" fmla="*/ 62 h 68"/>
                <a:gd name="T40" fmla="*/ 112 w 122"/>
                <a:gd name="T41" fmla="*/ 58 h 68"/>
                <a:gd name="T42" fmla="*/ 118 w 122"/>
                <a:gd name="T43" fmla="*/ 54 h 68"/>
                <a:gd name="T44" fmla="*/ 120 w 122"/>
                <a:gd name="T45" fmla="*/ 50 h 68"/>
                <a:gd name="T46" fmla="*/ 122 w 122"/>
                <a:gd name="T47" fmla="*/ 46 h 68"/>
                <a:gd name="T48" fmla="*/ 122 w 122"/>
                <a:gd name="T49" fmla="*/ 46 h 68"/>
                <a:gd name="T50" fmla="*/ 122 w 122"/>
                <a:gd name="T51" fmla="*/ 24 h 68"/>
                <a:gd name="T52" fmla="*/ 122 w 122"/>
                <a:gd name="T53" fmla="*/ 24 h 68"/>
                <a:gd name="T54" fmla="*/ 120 w 122"/>
                <a:gd name="T55" fmla="*/ 18 h 68"/>
                <a:gd name="T56" fmla="*/ 118 w 122"/>
                <a:gd name="T57" fmla="*/ 14 h 68"/>
                <a:gd name="T58" fmla="*/ 112 w 122"/>
                <a:gd name="T59" fmla="*/ 10 h 68"/>
                <a:gd name="T60" fmla="*/ 104 w 122"/>
                <a:gd name="T61" fmla="*/ 8 h 68"/>
                <a:gd name="T62" fmla="*/ 84 w 122"/>
                <a:gd name="T63" fmla="*/ 2 h 68"/>
                <a:gd name="T64" fmla="*/ 60 w 122"/>
                <a:gd name="T65" fmla="*/ 0 h 68"/>
                <a:gd name="T66" fmla="*/ 60 w 122"/>
                <a:gd name="T6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2" h="68">
                  <a:moveTo>
                    <a:pt x="60" y="0"/>
                  </a:moveTo>
                  <a:lnTo>
                    <a:pt x="60" y="0"/>
                  </a:lnTo>
                  <a:lnTo>
                    <a:pt x="38" y="2"/>
                  </a:lnTo>
                  <a:lnTo>
                    <a:pt x="18" y="8"/>
                  </a:lnTo>
                  <a:lnTo>
                    <a:pt x="10" y="10"/>
                  </a:lnTo>
                  <a:lnTo>
                    <a:pt x="4" y="14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50"/>
                  </a:lnTo>
                  <a:lnTo>
                    <a:pt x="4" y="54"/>
                  </a:lnTo>
                  <a:lnTo>
                    <a:pt x="10" y="58"/>
                  </a:lnTo>
                  <a:lnTo>
                    <a:pt x="18" y="62"/>
                  </a:lnTo>
                  <a:lnTo>
                    <a:pt x="38" y="66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84" y="66"/>
                  </a:lnTo>
                  <a:lnTo>
                    <a:pt x="104" y="62"/>
                  </a:lnTo>
                  <a:lnTo>
                    <a:pt x="112" y="58"/>
                  </a:lnTo>
                  <a:lnTo>
                    <a:pt x="118" y="54"/>
                  </a:lnTo>
                  <a:lnTo>
                    <a:pt x="120" y="50"/>
                  </a:lnTo>
                  <a:lnTo>
                    <a:pt x="122" y="46"/>
                  </a:lnTo>
                  <a:lnTo>
                    <a:pt x="122" y="46"/>
                  </a:lnTo>
                  <a:lnTo>
                    <a:pt x="122" y="24"/>
                  </a:lnTo>
                  <a:lnTo>
                    <a:pt x="122" y="24"/>
                  </a:lnTo>
                  <a:lnTo>
                    <a:pt x="120" y="18"/>
                  </a:lnTo>
                  <a:lnTo>
                    <a:pt x="118" y="14"/>
                  </a:lnTo>
                  <a:lnTo>
                    <a:pt x="112" y="10"/>
                  </a:lnTo>
                  <a:lnTo>
                    <a:pt x="104" y="8"/>
                  </a:lnTo>
                  <a:lnTo>
                    <a:pt x="84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69" name="Freeform 6"/>
            <p:cNvSpPr>
              <a:spLocks/>
            </p:cNvSpPr>
            <p:nvPr/>
          </p:nvSpPr>
          <p:spPr bwMode="auto">
            <a:xfrm>
              <a:off x="10895511" y="6534628"/>
              <a:ext cx="132282" cy="49877"/>
            </a:xfrm>
            <a:custGeom>
              <a:avLst/>
              <a:gdLst>
                <a:gd name="T0" fmla="*/ 60 w 122"/>
                <a:gd name="T1" fmla="*/ 24 h 46"/>
                <a:gd name="T2" fmla="*/ 60 w 122"/>
                <a:gd name="T3" fmla="*/ 24 h 46"/>
                <a:gd name="T4" fmla="*/ 38 w 122"/>
                <a:gd name="T5" fmla="*/ 22 h 46"/>
                <a:gd name="T6" fmla="*/ 18 w 122"/>
                <a:gd name="T7" fmla="*/ 16 h 46"/>
                <a:gd name="T8" fmla="*/ 10 w 122"/>
                <a:gd name="T9" fmla="*/ 14 h 46"/>
                <a:gd name="T10" fmla="*/ 4 w 122"/>
                <a:gd name="T11" fmla="*/ 10 h 46"/>
                <a:gd name="T12" fmla="*/ 0 w 122"/>
                <a:gd name="T13" fmla="*/ 6 h 46"/>
                <a:gd name="T14" fmla="*/ 0 w 122"/>
                <a:gd name="T15" fmla="*/ 0 h 46"/>
                <a:gd name="T16" fmla="*/ 0 w 122"/>
                <a:gd name="T17" fmla="*/ 24 h 46"/>
                <a:gd name="T18" fmla="*/ 0 w 122"/>
                <a:gd name="T19" fmla="*/ 24 h 46"/>
                <a:gd name="T20" fmla="*/ 0 w 122"/>
                <a:gd name="T21" fmla="*/ 28 h 46"/>
                <a:gd name="T22" fmla="*/ 4 w 122"/>
                <a:gd name="T23" fmla="*/ 32 h 46"/>
                <a:gd name="T24" fmla="*/ 10 w 122"/>
                <a:gd name="T25" fmla="*/ 36 h 46"/>
                <a:gd name="T26" fmla="*/ 18 w 122"/>
                <a:gd name="T27" fmla="*/ 38 h 46"/>
                <a:gd name="T28" fmla="*/ 38 w 122"/>
                <a:gd name="T29" fmla="*/ 44 h 46"/>
                <a:gd name="T30" fmla="*/ 60 w 122"/>
                <a:gd name="T31" fmla="*/ 46 h 46"/>
                <a:gd name="T32" fmla="*/ 60 w 122"/>
                <a:gd name="T33" fmla="*/ 46 h 46"/>
                <a:gd name="T34" fmla="*/ 84 w 122"/>
                <a:gd name="T35" fmla="*/ 44 h 46"/>
                <a:gd name="T36" fmla="*/ 104 w 122"/>
                <a:gd name="T37" fmla="*/ 38 h 46"/>
                <a:gd name="T38" fmla="*/ 112 w 122"/>
                <a:gd name="T39" fmla="*/ 36 h 46"/>
                <a:gd name="T40" fmla="*/ 118 w 122"/>
                <a:gd name="T41" fmla="*/ 32 h 46"/>
                <a:gd name="T42" fmla="*/ 120 w 122"/>
                <a:gd name="T43" fmla="*/ 28 h 46"/>
                <a:gd name="T44" fmla="*/ 122 w 122"/>
                <a:gd name="T45" fmla="*/ 24 h 46"/>
                <a:gd name="T46" fmla="*/ 122 w 122"/>
                <a:gd name="T47" fmla="*/ 0 h 46"/>
                <a:gd name="T48" fmla="*/ 122 w 122"/>
                <a:gd name="T49" fmla="*/ 0 h 46"/>
                <a:gd name="T50" fmla="*/ 120 w 122"/>
                <a:gd name="T51" fmla="*/ 6 h 46"/>
                <a:gd name="T52" fmla="*/ 118 w 122"/>
                <a:gd name="T53" fmla="*/ 10 h 46"/>
                <a:gd name="T54" fmla="*/ 112 w 122"/>
                <a:gd name="T55" fmla="*/ 14 h 46"/>
                <a:gd name="T56" fmla="*/ 104 w 122"/>
                <a:gd name="T57" fmla="*/ 16 h 46"/>
                <a:gd name="T58" fmla="*/ 84 w 122"/>
                <a:gd name="T59" fmla="*/ 22 h 46"/>
                <a:gd name="T60" fmla="*/ 60 w 122"/>
                <a:gd name="T61" fmla="*/ 24 h 46"/>
                <a:gd name="T62" fmla="*/ 60 w 122"/>
                <a:gd name="T63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6">
                  <a:moveTo>
                    <a:pt x="60" y="24"/>
                  </a:moveTo>
                  <a:lnTo>
                    <a:pt x="60" y="24"/>
                  </a:lnTo>
                  <a:lnTo>
                    <a:pt x="38" y="22"/>
                  </a:lnTo>
                  <a:lnTo>
                    <a:pt x="18" y="16"/>
                  </a:lnTo>
                  <a:lnTo>
                    <a:pt x="10" y="14"/>
                  </a:lnTo>
                  <a:lnTo>
                    <a:pt x="4" y="10"/>
                  </a:lnTo>
                  <a:lnTo>
                    <a:pt x="0" y="6"/>
                  </a:lnTo>
                  <a:lnTo>
                    <a:pt x="0" y="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4" y="32"/>
                  </a:lnTo>
                  <a:lnTo>
                    <a:pt x="10" y="36"/>
                  </a:lnTo>
                  <a:lnTo>
                    <a:pt x="18" y="38"/>
                  </a:lnTo>
                  <a:lnTo>
                    <a:pt x="38" y="44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84" y="44"/>
                  </a:lnTo>
                  <a:lnTo>
                    <a:pt x="104" y="38"/>
                  </a:lnTo>
                  <a:lnTo>
                    <a:pt x="112" y="36"/>
                  </a:lnTo>
                  <a:lnTo>
                    <a:pt x="118" y="32"/>
                  </a:lnTo>
                  <a:lnTo>
                    <a:pt x="120" y="28"/>
                  </a:lnTo>
                  <a:lnTo>
                    <a:pt x="122" y="24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6"/>
                  </a:lnTo>
                  <a:lnTo>
                    <a:pt x="118" y="10"/>
                  </a:lnTo>
                  <a:lnTo>
                    <a:pt x="112" y="14"/>
                  </a:lnTo>
                  <a:lnTo>
                    <a:pt x="104" y="16"/>
                  </a:lnTo>
                  <a:lnTo>
                    <a:pt x="84" y="22"/>
                  </a:lnTo>
                  <a:lnTo>
                    <a:pt x="60" y="24"/>
                  </a:lnTo>
                  <a:lnTo>
                    <a:pt x="6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70" name="Freeform 7"/>
            <p:cNvSpPr>
              <a:spLocks/>
            </p:cNvSpPr>
            <p:nvPr/>
          </p:nvSpPr>
          <p:spPr bwMode="auto">
            <a:xfrm>
              <a:off x="10895511" y="6486919"/>
              <a:ext cx="132282" cy="47709"/>
            </a:xfrm>
            <a:custGeom>
              <a:avLst/>
              <a:gdLst>
                <a:gd name="T0" fmla="*/ 60 w 122"/>
                <a:gd name="T1" fmla="*/ 22 h 44"/>
                <a:gd name="T2" fmla="*/ 60 w 122"/>
                <a:gd name="T3" fmla="*/ 22 h 44"/>
                <a:gd name="T4" fmla="*/ 38 w 122"/>
                <a:gd name="T5" fmla="*/ 20 h 44"/>
                <a:gd name="T6" fmla="*/ 18 w 122"/>
                <a:gd name="T7" fmla="*/ 16 h 44"/>
                <a:gd name="T8" fmla="*/ 10 w 122"/>
                <a:gd name="T9" fmla="*/ 12 h 44"/>
                <a:gd name="T10" fmla="*/ 4 w 122"/>
                <a:gd name="T11" fmla="*/ 10 h 44"/>
                <a:gd name="T12" fmla="*/ 0 w 122"/>
                <a:gd name="T13" fmla="*/ 4 h 44"/>
                <a:gd name="T14" fmla="*/ 0 w 122"/>
                <a:gd name="T15" fmla="*/ 0 h 44"/>
                <a:gd name="T16" fmla="*/ 0 w 122"/>
                <a:gd name="T17" fmla="*/ 22 h 44"/>
                <a:gd name="T18" fmla="*/ 0 w 122"/>
                <a:gd name="T19" fmla="*/ 22 h 44"/>
                <a:gd name="T20" fmla="*/ 0 w 122"/>
                <a:gd name="T21" fmla="*/ 28 h 44"/>
                <a:gd name="T22" fmla="*/ 4 w 122"/>
                <a:gd name="T23" fmla="*/ 32 h 44"/>
                <a:gd name="T24" fmla="*/ 10 w 122"/>
                <a:gd name="T25" fmla="*/ 36 h 44"/>
                <a:gd name="T26" fmla="*/ 18 w 122"/>
                <a:gd name="T27" fmla="*/ 38 h 44"/>
                <a:gd name="T28" fmla="*/ 38 w 122"/>
                <a:gd name="T29" fmla="*/ 44 h 44"/>
                <a:gd name="T30" fmla="*/ 60 w 122"/>
                <a:gd name="T31" fmla="*/ 44 h 44"/>
                <a:gd name="T32" fmla="*/ 60 w 122"/>
                <a:gd name="T33" fmla="*/ 44 h 44"/>
                <a:gd name="T34" fmla="*/ 84 w 122"/>
                <a:gd name="T35" fmla="*/ 44 h 44"/>
                <a:gd name="T36" fmla="*/ 104 w 122"/>
                <a:gd name="T37" fmla="*/ 38 h 44"/>
                <a:gd name="T38" fmla="*/ 112 w 122"/>
                <a:gd name="T39" fmla="*/ 36 h 44"/>
                <a:gd name="T40" fmla="*/ 118 w 122"/>
                <a:gd name="T41" fmla="*/ 32 h 44"/>
                <a:gd name="T42" fmla="*/ 120 w 122"/>
                <a:gd name="T43" fmla="*/ 28 h 44"/>
                <a:gd name="T44" fmla="*/ 122 w 122"/>
                <a:gd name="T45" fmla="*/ 22 h 44"/>
                <a:gd name="T46" fmla="*/ 122 w 122"/>
                <a:gd name="T47" fmla="*/ 0 h 44"/>
                <a:gd name="T48" fmla="*/ 122 w 122"/>
                <a:gd name="T49" fmla="*/ 0 h 44"/>
                <a:gd name="T50" fmla="*/ 120 w 122"/>
                <a:gd name="T51" fmla="*/ 4 h 44"/>
                <a:gd name="T52" fmla="*/ 118 w 122"/>
                <a:gd name="T53" fmla="*/ 10 h 44"/>
                <a:gd name="T54" fmla="*/ 112 w 122"/>
                <a:gd name="T55" fmla="*/ 12 h 44"/>
                <a:gd name="T56" fmla="*/ 104 w 122"/>
                <a:gd name="T57" fmla="*/ 16 h 44"/>
                <a:gd name="T58" fmla="*/ 84 w 122"/>
                <a:gd name="T59" fmla="*/ 20 h 44"/>
                <a:gd name="T60" fmla="*/ 60 w 122"/>
                <a:gd name="T61" fmla="*/ 22 h 44"/>
                <a:gd name="T62" fmla="*/ 60 w 122"/>
                <a:gd name="T6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4">
                  <a:moveTo>
                    <a:pt x="60" y="22"/>
                  </a:moveTo>
                  <a:lnTo>
                    <a:pt x="60" y="22"/>
                  </a:lnTo>
                  <a:lnTo>
                    <a:pt x="38" y="20"/>
                  </a:lnTo>
                  <a:lnTo>
                    <a:pt x="18" y="16"/>
                  </a:lnTo>
                  <a:lnTo>
                    <a:pt x="10" y="12"/>
                  </a:lnTo>
                  <a:lnTo>
                    <a:pt x="4" y="10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4" y="32"/>
                  </a:lnTo>
                  <a:lnTo>
                    <a:pt x="10" y="36"/>
                  </a:lnTo>
                  <a:lnTo>
                    <a:pt x="18" y="38"/>
                  </a:lnTo>
                  <a:lnTo>
                    <a:pt x="38" y="44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84" y="44"/>
                  </a:lnTo>
                  <a:lnTo>
                    <a:pt x="104" y="38"/>
                  </a:lnTo>
                  <a:lnTo>
                    <a:pt x="112" y="36"/>
                  </a:lnTo>
                  <a:lnTo>
                    <a:pt x="118" y="32"/>
                  </a:lnTo>
                  <a:lnTo>
                    <a:pt x="120" y="28"/>
                  </a:lnTo>
                  <a:lnTo>
                    <a:pt x="122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4"/>
                  </a:lnTo>
                  <a:lnTo>
                    <a:pt x="118" y="10"/>
                  </a:lnTo>
                  <a:lnTo>
                    <a:pt x="112" y="12"/>
                  </a:lnTo>
                  <a:lnTo>
                    <a:pt x="104" y="16"/>
                  </a:lnTo>
                  <a:lnTo>
                    <a:pt x="84" y="2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71" name="Freeform 8"/>
            <p:cNvSpPr>
              <a:spLocks/>
            </p:cNvSpPr>
            <p:nvPr/>
          </p:nvSpPr>
          <p:spPr bwMode="auto">
            <a:xfrm>
              <a:off x="10895511" y="6439211"/>
              <a:ext cx="132282" cy="47709"/>
            </a:xfrm>
            <a:custGeom>
              <a:avLst/>
              <a:gdLst>
                <a:gd name="T0" fmla="*/ 60 w 122"/>
                <a:gd name="T1" fmla="*/ 22 h 44"/>
                <a:gd name="T2" fmla="*/ 60 w 122"/>
                <a:gd name="T3" fmla="*/ 22 h 44"/>
                <a:gd name="T4" fmla="*/ 38 w 122"/>
                <a:gd name="T5" fmla="*/ 20 h 44"/>
                <a:gd name="T6" fmla="*/ 18 w 122"/>
                <a:gd name="T7" fmla="*/ 16 h 44"/>
                <a:gd name="T8" fmla="*/ 10 w 122"/>
                <a:gd name="T9" fmla="*/ 12 h 44"/>
                <a:gd name="T10" fmla="*/ 4 w 122"/>
                <a:gd name="T11" fmla="*/ 8 h 44"/>
                <a:gd name="T12" fmla="*/ 0 w 122"/>
                <a:gd name="T13" fmla="*/ 4 h 44"/>
                <a:gd name="T14" fmla="*/ 0 w 122"/>
                <a:gd name="T15" fmla="*/ 0 h 44"/>
                <a:gd name="T16" fmla="*/ 0 w 122"/>
                <a:gd name="T17" fmla="*/ 22 h 44"/>
                <a:gd name="T18" fmla="*/ 0 w 122"/>
                <a:gd name="T19" fmla="*/ 22 h 44"/>
                <a:gd name="T20" fmla="*/ 0 w 122"/>
                <a:gd name="T21" fmla="*/ 26 h 44"/>
                <a:gd name="T22" fmla="*/ 4 w 122"/>
                <a:gd name="T23" fmla="*/ 30 h 44"/>
                <a:gd name="T24" fmla="*/ 10 w 122"/>
                <a:gd name="T25" fmla="*/ 34 h 44"/>
                <a:gd name="T26" fmla="*/ 18 w 122"/>
                <a:gd name="T27" fmla="*/ 38 h 44"/>
                <a:gd name="T28" fmla="*/ 38 w 122"/>
                <a:gd name="T29" fmla="*/ 42 h 44"/>
                <a:gd name="T30" fmla="*/ 60 w 122"/>
                <a:gd name="T31" fmla="*/ 44 h 44"/>
                <a:gd name="T32" fmla="*/ 60 w 122"/>
                <a:gd name="T33" fmla="*/ 44 h 44"/>
                <a:gd name="T34" fmla="*/ 84 w 122"/>
                <a:gd name="T35" fmla="*/ 42 h 44"/>
                <a:gd name="T36" fmla="*/ 104 w 122"/>
                <a:gd name="T37" fmla="*/ 38 h 44"/>
                <a:gd name="T38" fmla="*/ 112 w 122"/>
                <a:gd name="T39" fmla="*/ 34 h 44"/>
                <a:gd name="T40" fmla="*/ 118 w 122"/>
                <a:gd name="T41" fmla="*/ 30 h 44"/>
                <a:gd name="T42" fmla="*/ 120 w 122"/>
                <a:gd name="T43" fmla="*/ 26 h 44"/>
                <a:gd name="T44" fmla="*/ 122 w 122"/>
                <a:gd name="T45" fmla="*/ 22 h 44"/>
                <a:gd name="T46" fmla="*/ 122 w 122"/>
                <a:gd name="T47" fmla="*/ 0 h 44"/>
                <a:gd name="T48" fmla="*/ 122 w 122"/>
                <a:gd name="T49" fmla="*/ 0 h 44"/>
                <a:gd name="T50" fmla="*/ 120 w 122"/>
                <a:gd name="T51" fmla="*/ 4 h 44"/>
                <a:gd name="T52" fmla="*/ 118 w 122"/>
                <a:gd name="T53" fmla="*/ 8 h 44"/>
                <a:gd name="T54" fmla="*/ 112 w 122"/>
                <a:gd name="T55" fmla="*/ 12 h 44"/>
                <a:gd name="T56" fmla="*/ 104 w 122"/>
                <a:gd name="T57" fmla="*/ 16 h 44"/>
                <a:gd name="T58" fmla="*/ 84 w 122"/>
                <a:gd name="T59" fmla="*/ 20 h 44"/>
                <a:gd name="T60" fmla="*/ 60 w 122"/>
                <a:gd name="T61" fmla="*/ 22 h 44"/>
                <a:gd name="T62" fmla="*/ 60 w 122"/>
                <a:gd name="T6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4">
                  <a:moveTo>
                    <a:pt x="60" y="22"/>
                  </a:moveTo>
                  <a:lnTo>
                    <a:pt x="60" y="22"/>
                  </a:lnTo>
                  <a:lnTo>
                    <a:pt x="38" y="20"/>
                  </a:lnTo>
                  <a:lnTo>
                    <a:pt x="18" y="16"/>
                  </a:lnTo>
                  <a:lnTo>
                    <a:pt x="10" y="12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10" y="34"/>
                  </a:lnTo>
                  <a:lnTo>
                    <a:pt x="18" y="38"/>
                  </a:lnTo>
                  <a:lnTo>
                    <a:pt x="38" y="42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84" y="42"/>
                  </a:lnTo>
                  <a:lnTo>
                    <a:pt x="104" y="38"/>
                  </a:lnTo>
                  <a:lnTo>
                    <a:pt x="112" y="34"/>
                  </a:lnTo>
                  <a:lnTo>
                    <a:pt x="118" y="30"/>
                  </a:lnTo>
                  <a:lnTo>
                    <a:pt x="120" y="26"/>
                  </a:lnTo>
                  <a:lnTo>
                    <a:pt x="122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4"/>
                  </a:lnTo>
                  <a:lnTo>
                    <a:pt x="118" y="8"/>
                  </a:lnTo>
                  <a:lnTo>
                    <a:pt x="112" y="12"/>
                  </a:lnTo>
                  <a:lnTo>
                    <a:pt x="104" y="16"/>
                  </a:lnTo>
                  <a:lnTo>
                    <a:pt x="84" y="2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72" name="Freeform 9"/>
            <p:cNvSpPr>
              <a:spLocks/>
            </p:cNvSpPr>
            <p:nvPr/>
          </p:nvSpPr>
          <p:spPr bwMode="auto">
            <a:xfrm>
              <a:off x="10895511" y="6391502"/>
              <a:ext cx="132282" cy="47709"/>
            </a:xfrm>
            <a:custGeom>
              <a:avLst/>
              <a:gdLst>
                <a:gd name="T0" fmla="*/ 60 w 122"/>
                <a:gd name="T1" fmla="*/ 22 h 44"/>
                <a:gd name="T2" fmla="*/ 60 w 122"/>
                <a:gd name="T3" fmla="*/ 22 h 44"/>
                <a:gd name="T4" fmla="*/ 38 w 122"/>
                <a:gd name="T5" fmla="*/ 20 h 44"/>
                <a:gd name="T6" fmla="*/ 18 w 122"/>
                <a:gd name="T7" fmla="*/ 16 h 44"/>
                <a:gd name="T8" fmla="*/ 10 w 122"/>
                <a:gd name="T9" fmla="*/ 12 h 44"/>
                <a:gd name="T10" fmla="*/ 4 w 122"/>
                <a:gd name="T11" fmla="*/ 8 h 44"/>
                <a:gd name="T12" fmla="*/ 0 w 122"/>
                <a:gd name="T13" fmla="*/ 4 h 44"/>
                <a:gd name="T14" fmla="*/ 0 w 122"/>
                <a:gd name="T15" fmla="*/ 0 h 44"/>
                <a:gd name="T16" fmla="*/ 0 w 122"/>
                <a:gd name="T17" fmla="*/ 22 h 44"/>
                <a:gd name="T18" fmla="*/ 0 w 122"/>
                <a:gd name="T19" fmla="*/ 22 h 44"/>
                <a:gd name="T20" fmla="*/ 0 w 122"/>
                <a:gd name="T21" fmla="*/ 26 h 44"/>
                <a:gd name="T22" fmla="*/ 4 w 122"/>
                <a:gd name="T23" fmla="*/ 30 h 44"/>
                <a:gd name="T24" fmla="*/ 10 w 122"/>
                <a:gd name="T25" fmla="*/ 34 h 44"/>
                <a:gd name="T26" fmla="*/ 18 w 122"/>
                <a:gd name="T27" fmla="*/ 38 h 44"/>
                <a:gd name="T28" fmla="*/ 38 w 122"/>
                <a:gd name="T29" fmla="*/ 42 h 44"/>
                <a:gd name="T30" fmla="*/ 60 w 122"/>
                <a:gd name="T31" fmla="*/ 44 h 44"/>
                <a:gd name="T32" fmla="*/ 60 w 122"/>
                <a:gd name="T33" fmla="*/ 44 h 44"/>
                <a:gd name="T34" fmla="*/ 84 w 122"/>
                <a:gd name="T35" fmla="*/ 42 h 44"/>
                <a:gd name="T36" fmla="*/ 104 w 122"/>
                <a:gd name="T37" fmla="*/ 38 h 44"/>
                <a:gd name="T38" fmla="*/ 112 w 122"/>
                <a:gd name="T39" fmla="*/ 34 h 44"/>
                <a:gd name="T40" fmla="*/ 118 w 122"/>
                <a:gd name="T41" fmla="*/ 30 h 44"/>
                <a:gd name="T42" fmla="*/ 120 w 122"/>
                <a:gd name="T43" fmla="*/ 26 h 44"/>
                <a:gd name="T44" fmla="*/ 122 w 122"/>
                <a:gd name="T45" fmla="*/ 22 h 44"/>
                <a:gd name="T46" fmla="*/ 122 w 122"/>
                <a:gd name="T47" fmla="*/ 0 h 44"/>
                <a:gd name="T48" fmla="*/ 122 w 122"/>
                <a:gd name="T49" fmla="*/ 0 h 44"/>
                <a:gd name="T50" fmla="*/ 120 w 122"/>
                <a:gd name="T51" fmla="*/ 4 h 44"/>
                <a:gd name="T52" fmla="*/ 118 w 122"/>
                <a:gd name="T53" fmla="*/ 8 h 44"/>
                <a:gd name="T54" fmla="*/ 112 w 122"/>
                <a:gd name="T55" fmla="*/ 12 h 44"/>
                <a:gd name="T56" fmla="*/ 104 w 122"/>
                <a:gd name="T57" fmla="*/ 16 h 44"/>
                <a:gd name="T58" fmla="*/ 84 w 122"/>
                <a:gd name="T59" fmla="*/ 20 h 44"/>
                <a:gd name="T60" fmla="*/ 60 w 122"/>
                <a:gd name="T61" fmla="*/ 22 h 44"/>
                <a:gd name="T62" fmla="*/ 60 w 122"/>
                <a:gd name="T6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4">
                  <a:moveTo>
                    <a:pt x="60" y="22"/>
                  </a:moveTo>
                  <a:lnTo>
                    <a:pt x="60" y="22"/>
                  </a:lnTo>
                  <a:lnTo>
                    <a:pt x="38" y="20"/>
                  </a:lnTo>
                  <a:lnTo>
                    <a:pt x="18" y="16"/>
                  </a:lnTo>
                  <a:lnTo>
                    <a:pt x="10" y="12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10" y="34"/>
                  </a:lnTo>
                  <a:lnTo>
                    <a:pt x="18" y="38"/>
                  </a:lnTo>
                  <a:lnTo>
                    <a:pt x="38" y="42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84" y="42"/>
                  </a:lnTo>
                  <a:lnTo>
                    <a:pt x="104" y="38"/>
                  </a:lnTo>
                  <a:lnTo>
                    <a:pt x="112" y="34"/>
                  </a:lnTo>
                  <a:lnTo>
                    <a:pt x="118" y="30"/>
                  </a:lnTo>
                  <a:lnTo>
                    <a:pt x="120" y="26"/>
                  </a:lnTo>
                  <a:lnTo>
                    <a:pt x="122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4"/>
                  </a:lnTo>
                  <a:lnTo>
                    <a:pt x="118" y="8"/>
                  </a:lnTo>
                  <a:lnTo>
                    <a:pt x="112" y="12"/>
                  </a:lnTo>
                  <a:lnTo>
                    <a:pt x="104" y="16"/>
                  </a:lnTo>
                  <a:lnTo>
                    <a:pt x="84" y="2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73" name="Freeform 10"/>
            <p:cNvSpPr>
              <a:spLocks/>
            </p:cNvSpPr>
            <p:nvPr/>
          </p:nvSpPr>
          <p:spPr bwMode="auto">
            <a:xfrm>
              <a:off x="10895511" y="6584505"/>
              <a:ext cx="132282" cy="47709"/>
            </a:xfrm>
            <a:custGeom>
              <a:avLst/>
              <a:gdLst>
                <a:gd name="T0" fmla="*/ 60 w 122"/>
                <a:gd name="T1" fmla="*/ 22 h 44"/>
                <a:gd name="T2" fmla="*/ 60 w 122"/>
                <a:gd name="T3" fmla="*/ 22 h 44"/>
                <a:gd name="T4" fmla="*/ 38 w 122"/>
                <a:gd name="T5" fmla="*/ 20 h 44"/>
                <a:gd name="T6" fmla="*/ 18 w 122"/>
                <a:gd name="T7" fmla="*/ 16 h 44"/>
                <a:gd name="T8" fmla="*/ 10 w 122"/>
                <a:gd name="T9" fmla="*/ 12 h 44"/>
                <a:gd name="T10" fmla="*/ 4 w 122"/>
                <a:gd name="T11" fmla="*/ 8 h 44"/>
                <a:gd name="T12" fmla="*/ 0 w 122"/>
                <a:gd name="T13" fmla="*/ 4 h 44"/>
                <a:gd name="T14" fmla="*/ 0 w 122"/>
                <a:gd name="T15" fmla="*/ 0 h 44"/>
                <a:gd name="T16" fmla="*/ 0 w 122"/>
                <a:gd name="T17" fmla="*/ 22 h 44"/>
                <a:gd name="T18" fmla="*/ 0 w 122"/>
                <a:gd name="T19" fmla="*/ 22 h 44"/>
                <a:gd name="T20" fmla="*/ 0 w 122"/>
                <a:gd name="T21" fmla="*/ 26 h 44"/>
                <a:gd name="T22" fmla="*/ 4 w 122"/>
                <a:gd name="T23" fmla="*/ 30 h 44"/>
                <a:gd name="T24" fmla="*/ 10 w 122"/>
                <a:gd name="T25" fmla="*/ 34 h 44"/>
                <a:gd name="T26" fmla="*/ 18 w 122"/>
                <a:gd name="T27" fmla="*/ 38 h 44"/>
                <a:gd name="T28" fmla="*/ 38 w 122"/>
                <a:gd name="T29" fmla="*/ 42 h 44"/>
                <a:gd name="T30" fmla="*/ 60 w 122"/>
                <a:gd name="T31" fmla="*/ 44 h 44"/>
                <a:gd name="T32" fmla="*/ 60 w 122"/>
                <a:gd name="T33" fmla="*/ 44 h 44"/>
                <a:gd name="T34" fmla="*/ 84 w 122"/>
                <a:gd name="T35" fmla="*/ 42 h 44"/>
                <a:gd name="T36" fmla="*/ 104 w 122"/>
                <a:gd name="T37" fmla="*/ 38 h 44"/>
                <a:gd name="T38" fmla="*/ 112 w 122"/>
                <a:gd name="T39" fmla="*/ 34 h 44"/>
                <a:gd name="T40" fmla="*/ 118 w 122"/>
                <a:gd name="T41" fmla="*/ 30 h 44"/>
                <a:gd name="T42" fmla="*/ 120 w 122"/>
                <a:gd name="T43" fmla="*/ 26 h 44"/>
                <a:gd name="T44" fmla="*/ 122 w 122"/>
                <a:gd name="T45" fmla="*/ 22 h 44"/>
                <a:gd name="T46" fmla="*/ 122 w 122"/>
                <a:gd name="T47" fmla="*/ 0 h 44"/>
                <a:gd name="T48" fmla="*/ 122 w 122"/>
                <a:gd name="T49" fmla="*/ 0 h 44"/>
                <a:gd name="T50" fmla="*/ 120 w 122"/>
                <a:gd name="T51" fmla="*/ 4 h 44"/>
                <a:gd name="T52" fmla="*/ 118 w 122"/>
                <a:gd name="T53" fmla="*/ 8 h 44"/>
                <a:gd name="T54" fmla="*/ 112 w 122"/>
                <a:gd name="T55" fmla="*/ 12 h 44"/>
                <a:gd name="T56" fmla="*/ 104 w 122"/>
                <a:gd name="T57" fmla="*/ 16 h 44"/>
                <a:gd name="T58" fmla="*/ 84 w 122"/>
                <a:gd name="T59" fmla="*/ 20 h 44"/>
                <a:gd name="T60" fmla="*/ 60 w 122"/>
                <a:gd name="T61" fmla="*/ 22 h 44"/>
                <a:gd name="T62" fmla="*/ 60 w 122"/>
                <a:gd name="T6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4">
                  <a:moveTo>
                    <a:pt x="60" y="22"/>
                  </a:moveTo>
                  <a:lnTo>
                    <a:pt x="60" y="22"/>
                  </a:lnTo>
                  <a:lnTo>
                    <a:pt x="38" y="20"/>
                  </a:lnTo>
                  <a:lnTo>
                    <a:pt x="18" y="16"/>
                  </a:lnTo>
                  <a:lnTo>
                    <a:pt x="10" y="12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10" y="34"/>
                  </a:lnTo>
                  <a:lnTo>
                    <a:pt x="18" y="38"/>
                  </a:lnTo>
                  <a:lnTo>
                    <a:pt x="38" y="42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84" y="42"/>
                  </a:lnTo>
                  <a:lnTo>
                    <a:pt x="104" y="38"/>
                  </a:lnTo>
                  <a:lnTo>
                    <a:pt x="112" y="34"/>
                  </a:lnTo>
                  <a:lnTo>
                    <a:pt x="118" y="30"/>
                  </a:lnTo>
                  <a:lnTo>
                    <a:pt x="120" y="26"/>
                  </a:lnTo>
                  <a:lnTo>
                    <a:pt x="122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4"/>
                  </a:lnTo>
                  <a:lnTo>
                    <a:pt x="118" y="8"/>
                  </a:lnTo>
                  <a:lnTo>
                    <a:pt x="112" y="12"/>
                  </a:lnTo>
                  <a:lnTo>
                    <a:pt x="104" y="16"/>
                  </a:lnTo>
                  <a:lnTo>
                    <a:pt x="84" y="2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74" name="Freeform 11"/>
            <p:cNvSpPr>
              <a:spLocks/>
            </p:cNvSpPr>
            <p:nvPr/>
          </p:nvSpPr>
          <p:spPr bwMode="auto">
            <a:xfrm>
              <a:off x="10895511" y="6632213"/>
              <a:ext cx="132282" cy="47709"/>
            </a:xfrm>
            <a:custGeom>
              <a:avLst/>
              <a:gdLst>
                <a:gd name="T0" fmla="*/ 60 w 122"/>
                <a:gd name="T1" fmla="*/ 22 h 44"/>
                <a:gd name="T2" fmla="*/ 60 w 122"/>
                <a:gd name="T3" fmla="*/ 22 h 44"/>
                <a:gd name="T4" fmla="*/ 38 w 122"/>
                <a:gd name="T5" fmla="*/ 20 h 44"/>
                <a:gd name="T6" fmla="*/ 18 w 122"/>
                <a:gd name="T7" fmla="*/ 16 h 44"/>
                <a:gd name="T8" fmla="*/ 10 w 122"/>
                <a:gd name="T9" fmla="*/ 12 h 44"/>
                <a:gd name="T10" fmla="*/ 4 w 122"/>
                <a:gd name="T11" fmla="*/ 8 h 44"/>
                <a:gd name="T12" fmla="*/ 0 w 122"/>
                <a:gd name="T13" fmla="*/ 4 h 44"/>
                <a:gd name="T14" fmla="*/ 0 w 122"/>
                <a:gd name="T15" fmla="*/ 0 h 44"/>
                <a:gd name="T16" fmla="*/ 0 w 122"/>
                <a:gd name="T17" fmla="*/ 22 h 44"/>
                <a:gd name="T18" fmla="*/ 0 w 122"/>
                <a:gd name="T19" fmla="*/ 22 h 44"/>
                <a:gd name="T20" fmla="*/ 0 w 122"/>
                <a:gd name="T21" fmla="*/ 26 h 44"/>
                <a:gd name="T22" fmla="*/ 4 w 122"/>
                <a:gd name="T23" fmla="*/ 30 h 44"/>
                <a:gd name="T24" fmla="*/ 10 w 122"/>
                <a:gd name="T25" fmla="*/ 34 h 44"/>
                <a:gd name="T26" fmla="*/ 18 w 122"/>
                <a:gd name="T27" fmla="*/ 38 h 44"/>
                <a:gd name="T28" fmla="*/ 38 w 122"/>
                <a:gd name="T29" fmla="*/ 42 h 44"/>
                <a:gd name="T30" fmla="*/ 60 w 122"/>
                <a:gd name="T31" fmla="*/ 44 h 44"/>
                <a:gd name="T32" fmla="*/ 60 w 122"/>
                <a:gd name="T33" fmla="*/ 44 h 44"/>
                <a:gd name="T34" fmla="*/ 84 w 122"/>
                <a:gd name="T35" fmla="*/ 42 h 44"/>
                <a:gd name="T36" fmla="*/ 104 w 122"/>
                <a:gd name="T37" fmla="*/ 38 h 44"/>
                <a:gd name="T38" fmla="*/ 112 w 122"/>
                <a:gd name="T39" fmla="*/ 34 h 44"/>
                <a:gd name="T40" fmla="*/ 118 w 122"/>
                <a:gd name="T41" fmla="*/ 30 h 44"/>
                <a:gd name="T42" fmla="*/ 120 w 122"/>
                <a:gd name="T43" fmla="*/ 26 h 44"/>
                <a:gd name="T44" fmla="*/ 122 w 122"/>
                <a:gd name="T45" fmla="*/ 22 h 44"/>
                <a:gd name="T46" fmla="*/ 122 w 122"/>
                <a:gd name="T47" fmla="*/ 0 h 44"/>
                <a:gd name="T48" fmla="*/ 122 w 122"/>
                <a:gd name="T49" fmla="*/ 0 h 44"/>
                <a:gd name="T50" fmla="*/ 120 w 122"/>
                <a:gd name="T51" fmla="*/ 4 h 44"/>
                <a:gd name="T52" fmla="*/ 118 w 122"/>
                <a:gd name="T53" fmla="*/ 8 h 44"/>
                <a:gd name="T54" fmla="*/ 112 w 122"/>
                <a:gd name="T55" fmla="*/ 12 h 44"/>
                <a:gd name="T56" fmla="*/ 104 w 122"/>
                <a:gd name="T57" fmla="*/ 16 h 44"/>
                <a:gd name="T58" fmla="*/ 84 w 122"/>
                <a:gd name="T59" fmla="*/ 20 h 44"/>
                <a:gd name="T60" fmla="*/ 60 w 122"/>
                <a:gd name="T61" fmla="*/ 22 h 44"/>
                <a:gd name="T62" fmla="*/ 60 w 122"/>
                <a:gd name="T6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4">
                  <a:moveTo>
                    <a:pt x="60" y="22"/>
                  </a:moveTo>
                  <a:lnTo>
                    <a:pt x="60" y="22"/>
                  </a:lnTo>
                  <a:lnTo>
                    <a:pt x="38" y="20"/>
                  </a:lnTo>
                  <a:lnTo>
                    <a:pt x="18" y="16"/>
                  </a:lnTo>
                  <a:lnTo>
                    <a:pt x="10" y="12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10" y="34"/>
                  </a:lnTo>
                  <a:lnTo>
                    <a:pt x="18" y="38"/>
                  </a:lnTo>
                  <a:lnTo>
                    <a:pt x="38" y="42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84" y="42"/>
                  </a:lnTo>
                  <a:lnTo>
                    <a:pt x="104" y="38"/>
                  </a:lnTo>
                  <a:lnTo>
                    <a:pt x="112" y="34"/>
                  </a:lnTo>
                  <a:lnTo>
                    <a:pt x="118" y="30"/>
                  </a:lnTo>
                  <a:lnTo>
                    <a:pt x="120" y="26"/>
                  </a:lnTo>
                  <a:lnTo>
                    <a:pt x="122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4"/>
                  </a:lnTo>
                  <a:lnTo>
                    <a:pt x="118" y="8"/>
                  </a:lnTo>
                  <a:lnTo>
                    <a:pt x="112" y="12"/>
                  </a:lnTo>
                  <a:lnTo>
                    <a:pt x="104" y="16"/>
                  </a:lnTo>
                  <a:lnTo>
                    <a:pt x="84" y="2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75" name="Freeform 12"/>
            <p:cNvSpPr>
              <a:spLocks/>
            </p:cNvSpPr>
            <p:nvPr/>
          </p:nvSpPr>
          <p:spPr bwMode="auto">
            <a:xfrm>
              <a:off x="10739374" y="6463065"/>
              <a:ext cx="132282" cy="71563"/>
            </a:xfrm>
            <a:custGeom>
              <a:avLst/>
              <a:gdLst>
                <a:gd name="T0" fmla="*/ 60 w 122"/>
                <a:gd name="T1" fmla="*/ 0 h 66"/>
                <a:gd name="T2" fmla="*/ 60 w 122"/>
                <a:gd name="T3" fmla="*/ 0 h 66"/>
                <a:gd name="T4" fmla="*/ 36 w 122"/>
                <a:gd name="T5" fmla="*/ 2 h 66"/>
                <a:gd name="T6" fmla="*/ 18 w 122"/>
                <a:gd name="T7" fmla="*/ 6 h 66"/>
                <a:gd name="T8" fmla="*/ 10 w 122"/>
                <a:gd name="T9" fmla="*/ 10 h 66"/>
                <a:gd name="T10" fmla="*/ 4 w 122"/>
                <a:gd name="T11" fmla="*/ 14 h 66"/>
                <a:gd name="T12" fmla="*/ 0 w 122"/>
                <a:gd name="T13" fmla="*/ 18 h 66"/>
                <a:gd name="T14" fmla="*/ 0 w 122"/>
                <a:gd name="T15" fmla="*/ 22 h 66"/>
                <a:gd name="T16" fmla="*/ 0 w 122"/>
                <a:gd name="T17" fmla="*/ 44 h 66"/>
                <a:gd name="T18" fmla="*/ 0 w 122"/>
                <a:gd name="T19" fmla="*/ 44 h 66"/>
                <a:gd name="T20" fmla="*/ 0 w 122"/>
                <a:gd name="T21" fmla="*/ 50 h 66"/>
                <a:gd name="T22" fmla="*/ 4 w 122"/>
                <a:gd name="T23" fmla="*/ 54 h 66"/>
                <a:gd name="T24" fmla="*/ 10 w 122"/>
                <a:gd name="T25" fmla="*/ 58 h 66"/>
                <a:gd name="T26" fmla="*/ 18 w 122"/>
                <a:gd name="T27" fmla="*/ 60 h 66"/>
                <a:gd name="T28" fmla="*/ 36 w 122"/>
                <a:gd name="T29" fmla="*/ 66 h 66"/>
                <a:gd name="T30" fmla="*/ 60 w 122"/>
                <a:gd name="T31" fmla="*/ 66 h 66"/>
                <a:gd name="T32" fmla="*/ 60 w 122"/>
                <a:gd name="T33" fmla="*/ 66 h 66"/>
                <a:gd name="T34" fmla="*/ 84 w 122"/>
                <a:gd name="T35" fmla="*/ 66 h 66"/>
                <a:gd name="T36" fmla="*/ 104 w 122"/>
                <a:gd name="T37" fmla="*/ 60 h 66"/>
                <a:gd name="T38" fmla="*/ 112 w 122"/>
                <a:gd name="T39" fmla="*/ 58 h 66"/>
                <a:gd name="T40" fmla="*/ 116 w 122"/>
                <a:gd name="T41" fmla="*/ 54 h 66"/>
                <a:gd name="T42" fmla="*/ 120 w 122"/>
                <a:gd name="T43" fmla="*/ 50 h 66"/>
                <a:gd name="T44" fmla="*/ 122 w 122"/>
                <a:gd name="T45" fmla="*/ 44 h 66"/>
                <a:gd name="T46" fmla="*/ 122 w 122"/>
                <a:gd name="T47" fmla="*/ 22 h 66"/>
                <a:gd name="T48" fmla="*/ 122 w 122"/>
                <a:gd name="T49" fmla="*/ 22 h 66"/>
                <a:gd name="T50" fmla="*/ 120 w 122"/>
                <a:gd name="T51" fmla="*/ 18 h 66"/>
                <a:gd name="T52" fmla="*/ 116 w 122"/>
                <a:gd name="T53" fmla="*/ 14 h 66"/>
                <a:gd name="T54" fmla="*/ 112 w 122"/>
                <a:gd name="T55" fmla="*/ 10 h 66"/>
                <a:gd name="T56" fmla="*/ 104 w 122"/>
                <a:gd name="T57" fmla="*/ 6 h 66"/>
                <a:gd name="T58" fmla="*/ 84 w 122"/>
                <a:gd name="T59" fmla="*/ 2 h 66"/>
                <a:gd name="T60" fmla="*/ 60 w 122"/>
                <a:gd name="T61" fmla="*/ 0 h 66"/>
                <a:gd name="T62" fmla="*/ 60 w 122"/>
                <a:gd name="T6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66">
                  <a:moveTo>
                    <a:pt x="60" y="0"/>
                  </a:moveTo>
                  <a:lnTo>
                    <a:pt x="60" y="0"/>
                  </a:lnTo>
                  <a:lnTo>
                    <a:pt x="36" y="2"/>
                  </a:lnTo>
                  <a:lnTo>
                    <a:pt x="18" y="6"/>
                  </a:lnTo>
                  <a:lnTo>
                    <a:pt x="10" y="10"/>
                  </a:lnTo>
                  <a:lnTo>
                    <a:pt x="4" y="14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50"/>
                  </a:lnTo>
                  <a:lnTo>
                    <a:pt x="4" y="54"/>
                  </a:lnTo>
                  <a:lnTo>
                    <a:pt x="10" y="58"/>
                  </a:lnTo>
                  <a:lnTo>
                    <a:pt x="18" y="60"/>
                  </a:lnTo>
                  <a:lnTo>
                    <a:pt x="36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84" y="66"/>
                  </a:lnTo>
                  <a:lnTo>
                    <a:pt x="104" y="60"/>
                  </a:lnTo>
                  <a:lnTo>
                    <a:pt x="112" y="58"/>
                  </a:lnTo>
                  <a:lnTo>
                    <a:pt x="116" y="54"/>
                  </a:lnTo>
                  <a:lnTo>
                    <a:pt x="120" y="50"/>
                  </a:lnTo>
                  <a:lnTo>
                    <a:pt x="122" y="44"/>
                  </a:lnTo>
                  <a:lnTo>
                    <a:pt x="122" y="22"/>
                  </a:lnTo>
                  <a:lnTo>
                    <a:pt x="122" y="22"/>
                  </a:lnTo>
                  <a:lnTo>
                    <a:pt x="120" y="18"/>
                  </a:lnTo>
                  <a:lnTo>
                    <a:pt x="116" y="14"/>
                  </a:lnTo>
                  <a:lnTo>
                    <a:pt x="112" y="10"/>
                  </a:lnTo>
                  <a:lnTo>
                    <a:pt x="104" y="6"/>
                  </a:lnTo>
                  <a:lnTo>
                    <a:pt x="84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76" name="Freeform 13"/>
            <p:cNvSpPr>
              <a:spLocks/>
            </p:cNvSpPr>
            <p:nvPr/>
          </p:nvSpPr>
          <p:spPr bwMode="auto">
            <a:xfrm>
              <a:off x="10739374" y="6534628"/>
              <a:ext cx="132282" cy="49877"/>
            </a:xfrm>
            <a:custGeom>
              <a:avLst/>
              <a:gdLst>
                <a:gd name="T0" fmla="*/ 60 w 122"/>
                <a:gd name="T1" fmla="*/ 24 h 46"/>
                <a:gd name="T2" fmla="*/ 60 w 122"/>
                <a:gd name="T3" fmla="*/ 24 h 46"/>
                <a:gd name="T4" fmla="*/ 36 w 122"/>
                <a:gd name="T5" fmla="*/ 22 h 46"/>
                <a:gd name="T6" fmla="*/ 18 w 122"/>
                <a:gd name="T7" fmla="*/ 16 h 46"/>
                <a:gd name="T8" fmla="*/ 10 w 122"/>
                <a:gd name="T9" fmla="*/ 14 h 46"/>
                <a:gd name="T10" fmla="*/ 4 w 122"/>
                <a:gd name="T11" fmla="*/ 10 h 46"/>
                <a:gd name="T12" fmla="*/ 0 w 122"/>
                <a:gd name="T13" fmla="*/ 6 h 46"/>
                <a:gd name="T14" fmla="*/ 0 w 122"/>
                <a:gd name="T15" fmla="*/ 0 h 46"/>
                <a:gd name="T16" fmla="*/ 0 w 122"/>
                <a:gd name="T17" fmla="*/ 24 h 46"/>
                <a:gd name="T18" fmla="*/ 0 w 122"/>
                <a:gd name="T19" fmla="*/ 24 h 46"/>
                <a:gd name="T20" fmla="*/ 0 w 122"/>
                <a:gd name="T21" fmla="*/ 28 h 46"/>
                <a:gd name="T22" fmla="*/ 4 w 122"/>
                <a:gd name="T23" fmla="*/ 32 h 46"/>
                <a:gd name="T24" fmla="*/ 10 w 122"/>
                <a:gd name="T25" fmla="*/ 36 h 46"/>
                <a:gd name="T26" fmla="*/ 18 w 122"/>
                <a:gd name="T27" fmla="*/ 38 h 46"/>
                <a:gd name="T28" fmla="*/ 36 w 122"/>
                <a:gd name="T29" fmla="*/ 44 h 46"/>
                <a:gd name="T30" fmla="*/ 60 w 122"/>
                <a:gd name="T31" fmla="*/ 46 h 46"/>
                <a:gd name="T32" fmla="*/ 60 w 122"/>
                <a:gd name="T33" fmla="*/ 46 h 46"/>
                <a:gd name="T34" fmla="*/ 84 w 122"/>
                <a:gd name="T35" fmla="*/ 44 h 46"/>
                <a:gd name="T36" fmla="*/ 104 w 122"/>
                <a:gd name="T37" fmla="*/ 38 h 46"/>
                <a:gd name="T38" fmla="*/ 112 w 122"/>
                <a:gd name="T39" fmla="*/ 36 h 46"/>
                <a:gd name="T40" fmla="*/ 116 w 122"/>
                <a:gd name="T41" fmla="*/ 32 h 46"/>
                <a:gd name="T42" fmla="*/ 120 w 122"/>
                <a:gd name="T43" fmla="*/ 28 h 46"/>
                <a:gd name="T44" fmla="*/ 122 w 122"/>
                <a:gd name="T45" fmla="*/ 24 h 46"/>
                <a:gd name="T46" fmla="*/ 122 w 122"/>
                <a:gd name="T47" fmla="*/ 0 h 46"/>
                <a:gd name="T48" fmla="*/ 122 w 122"/>
                <a:gd name="T49" fmla="*/ 0 h 46"/>
                <a:gd name="T50" fmla="*/ 120 w 122"/>
                <a:gd name="T51" fmla="*/ 6 h 46"/>
                <a:gd name="T52" fmla="*/ 116 w 122"/>
                <a:gd name="T53" fmla="*/ 10 h 46"/>
                <a:gd name="T54" fmla="*/ 112 w 122"/>
                <a:gd name="T55" fmla="*/ 14 h 46"/>
                <a:gd name="T56" fmla="*/ 104 w 122"/>
                <a:gd name="T57" fmla="*/ 16 h 46"/>
                <a:gd name="T58" fmla="*/ 84 w 122"/>
                <a:gd name="T59" fmla="*/ 22 h 46"/>
                <a:gd name="T60" fmla="*/ 60 w 122"/>
                <a:gd name="T61" fmla="*/ 24 h 46"/>
                <a:gd name="T62" fmla="*/ 60 w 122"/>
                <a:gd name="T63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6">
                  <a:moveTo>
                    <a:pt x="60" y="24"/>
                  </a:moveTo>
                  <a:lnTo>
                    <a:pt x="60" y="24"/>
                  </a:lnTo>
                  <a:lnTo>
                    <a:pt x="36" y="22"/>
                  </a:lnTo>
                  <a:lnTo>
                    <a:pt x="18" y="16"/>
                  </a:lnTo>
                  <a:lnTo>
                    <a:pt x="10" y="14"/>
                  </a:lnTo>
                  <a:lnTo>
                    <a:pt x="4" y="10"/>
                  </a:lnTo>
                  <a:lnTo>
                    <a:pt x="0" y="6"/>
                  </a:lnTo>
                  <a:lnTo>
                    <a:pt x="0" y="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4" y="32"/>
                  </a:lnTo>
                  <a:lnTo>
                    <a:pt x="10" y="36"/>
                  </a:lnTo>
                  <a:lnTo>
                    <a:pt x="18" y="38"/>
                  </a:lnTo>
                  <a:lnTo>
                    <a:pt x="36" y="44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84" y="44"/>
                  </a:lnTo>
                  <a:lnTo>
                    <a:pt x="104" y="38"/>
                  </a:lnTo>
                  <a:lnTo>
                    <a:pt x="112" y="36"/>
                  </a:lnTo>
                  <a:lnTo>
                    <a:pt x="116" y="32"/>
                  </a:lnTo>
                  <a:lnTo>
                    <a:pt x="120" y="28"/>
                  </a:lnTo>
                  <a:lnTo>
                    <a:pt x="122" y="24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6"/>
                  </a:lnTo>
                  <a:lnTo>
                    <a:pt x="116" y="10"/>
                  </a:lnTo>
                  <a:lnTo>
                    <a:pt x="112" y="14"/>
                  </a:lnTo>
                  <a:lnTo>
                    <a:pt x="104" y="16"/>
                  </a:lnTo>
                  <a:lnTo>
                    <a:pt x="84" y="22"/>
                  </a:lnTo>
                  <a:lnTo>
                    <a:pt x="60" y="24"/>
                  </a:lnTo>
                  <a:lnTo>
                    <a:pt x="6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77" name="Freeform 14"/>
            <p:cNvSpPr>
              <a:spLocks/>
            </p:cNvSpPr>
            <p:nvPr/>
          </p:nvSpPr>
          <p:spPr bwMode="auto">
            <a:xfrm>
              <a:off x="10739374" y="6584505"/>
              <a:ext cx="132282" cy="47709"/>
            </a:xfrm>
            <a:custGeom>
              <a:avLst/>
              <a:gdLst>
                <a:gd name="T0" fmla="*/ 60 w 122"/>
                <a:gd name="T1" fmla="*/ 22 h 44"/>
                <a:gd name="T2" fmla="*/ 60 w 122"/>
                <a:gd name="T3" fmla="*/ 22 h 44"/>
                <a:gd name="T4" fmla="*/ 36 w 122"/>
                <a:gd name="T5" fmla="*/ 20 h 44"/>
                <a:gd name="T6" fmla="*/ 18 w 122"/>
                <a:gd name="T7" fmla="*/ 16 h 44"/>
                <a:gd name="T8" fmla="*/ 10 w 122"/>
                <a:gd name="T9" fmla="*/ 12 h 44"/>
                <a:gd name="T10" fmla="*/ 4 w 122"/>
                <a:gd name="T11" fmla="*/ 8 h 44"/>
                <a:gd name="T12" fmla="*/ 0 w 122"/>
                <a:gd name="T13" fmla="*/ 4 h 44"/>
                <a:gd name="T14" fmla="*/ 0 w 122"/>
                <a:gd name="T15" fmla="*/ 0 h 44"/>
                <a:gd name="T16" fmla="*/ 0 w 122"/>
                <a:gd name="T17" fmla="*/ 22 h 44"/>
                <a:gd name="T18" fmla="*/ 0 w 122"/>
                <a:gd name="T19" fmla="*/ 22 h 44"/>
                <a:gd name="T20" fmla="*/ 0 w 122"/>
                <a:gd name="T21" fmla="*/ 26 h 44"/>
                <a:gd name="T22" fmla="*/ 4 w 122"/>
                <a:gd name="T23" fmla="*/ 30 h 44"/>
                <a:gd name="T24" fmla="*/ 10 w 122"/>
                <a:gd name="T25" fmla="*/ 34 h 44"/>
                <a:gd name="T26" fmla="*/ 18 w 122"/>
                <a:gd name="T27" fmla="*/ 38 h 44"/>
                <a:gd name="T28" fmla="*/ 36 w 122"/>
                <a:gd name="T29" fmla="*/ 42 h 44"/>
                <a:gd name="T30" fmla="*/ 60 w 122"/>
                <a:gd name="T31" fmla="*/ 44 h 44"/>
                <a:gd name="T32" fmla="*/ 60 w 122"/>
                <a:gd name="T33" fmla="*/ 44 h 44"/>
                <a:gd name="T34" fmla="*/ 84 w 122"/>
                <a:gd name="T35" fmla="*/ 42 h 44"/>
                <a:gd name="T36" fmla="*/ 104 w 122"/>
                <a:gd name="T37" fmla="*/ 38 h 44"/>
                <a:gd name="T38" fmla="*/ 112 w 122"/>
                <a:gd name="T39" fmla="*/ 34 h 44"/>
                <a:gd name="T40" fmla="*/ 116 w 122"/>
                <a:gd name="T41" fmla="*/ 30 h 44"/>
                <a:gd name="T42" fmla="*/ 120 w 122"/>
                <a:gd name="T43" fmla="*/ 26 h 44"/>
                <a:gd name="T44" fmla="*/ 122 w 122"/>
                <a:gd name="T45" fmla="*/ 22 h 44"/>
                <a:gd name="T46" fmla="*/ 122 w 122"/>
                <a:gd name="T47" fmla="*/ 0 h 44"/>
                <a:gd name="T48" fmla="*/ 122 w 122"/>
                <a:gd name="T49" fmla="*/ 0 h 44"/>
                <a:gd name="T50" fmla="*/ 120 w 122"/>
                <a:gd name="T51" fmla="*/ 4 h 44"/>
                <a:gd name="T52" fmla="*/ 116 w 122"/>
                <a:gd name="T53" fmla="*/ 8 h 44"/>
                <a:gd name="T54" fmla="*/ 112 w 122"/>
                <a:gd name="T55" fmla="*/ 12 h 44"/>
                <a:gd name="T56" fmla="*/ 104 w 122"/>
                <a:gd name="T57" fmla="*/ 16 h 44"/>
                <a:gd name="T58" fmla="*/ 84 w 122"/>
                <a:gd name="T59" fmla="*/ 20 h 44"/>
                <a:gd name="T60" fmla="*/ 60 w 122"/>
                <a:gd name="T61" fmla="*/ 22 h 44"/>
                <a:gd name="T62" fmla="*/ 60 w 122"/>
                <a:gd name="T6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4">
                  <a:moveTo>
                    <a:pt x="60" y="22"/>
                  </a:moveTo>
                  <a:lnTo>
                    <a:pt x="60" y="22"/>
                  </a:lnTo>
                  <a:lnTo>
                    <a:pt x="36" y="20"/>
                  </a:lnTo>
                  <a:lnTo>
                    <a:pt x="18" y="16"/>
                  </a:lnTo>
                  <a:lnTo>
                    <a:pt x="10" y="12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10" y="34"/>
                  </a:lnTo>
                  <a:lnTo>
                    <a:pt x="18" y="38"/>
                  </a:lnTo>
                  <a:lnTo>
                    <a:pt x="36" y="42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84" y="42"/>
                  </a:lnTo>
                  <a:lnTo>
                    <a:pt x="104" y="38"/>
                  </a:lnTo>
                  <a:lnTo>
                    <a:pt x="112" y="34"/>
                  </a:lnTo>
                  <a:lnTo>
                    <a:pt x="116" y="30"/>
                  </a:lnTo>
                  <a:lnTo>
                    <a:pt x="120" y="26"/>
                  </a:lnTo>
                  <a:lnTo>
                    <a:pt x="122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4"/>
                  </a:lnTo>
                  <a:lnTo>
                    <a:pt x="116" y="8"/>
                  </a:lnTo>
                  <a:lnTo>
                    <a:pt x="112" y="12"/>
                  </a:lnTo>
                  <a:lnTo>
                    <a:pt x="104" y="16"/>
                  </a:lnTo>
                  <a:lnTo>
                    <a:pt x="84" y="2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78" name="Freeform 15"/>
            <p:cNvSpPr>
              <a:spLocks/>
            </p:cNvSpPr>
            <p:nvPr/>
          </p:nvSpPr>
          <p:spPr bwMode="auto">
            <a:xfrm>
              <a:off x="10739374" y="6632213"/>
              <a:ext cx="132282" cy="47709"/>
            </a:xfrm>
            <a:custGeom>
              <a:avLst/>
              <a:gdLst>
                <a:gd name="T0" fmla="*/ 60 w 122"/>
                <a:gd name="T1" fmla="*/ 22 h 44"/>
                <a:gd name="T2" fmla="*/ 60 w 122"/>
                <a:gd name="T3" fmla="*/ 22 h 44"/>
                <a:gd name="T4" fmla="*/ 36 w 122"/>
                <a:gd name="T5" fmla="*/ 20 h 44"/>
                <a:gd name="T6" fmla="*/ 18 w 122"/>
                <a:gd name="T7" fmla="*/ 16 h 44"/>
                <a:gd name="T8" fmla="*/ 10 w 122"/>
                <a:gd name="T9" fmla="*/ 12 h 44"/>
                <a:gd name="T10" fmla="*/ 4 w 122"/>
                <a:gd name="T11" fmla="*/ 8 h 44"/>
                <a:gd name="T12" fmla="*/ 0 w 122"/>
                <a:gd name="T13" fmla="*/ 4 h 44"/>
                <a:gd name="T14" fmla="*/ 0 w 122"/>
                <a:gd name="T15" fmla="*/ 0 h 44"/>
                <a:gd name="T16" fmla="*/ 0 w 122"/>
                <a:gd name="T17" fmla="*/ 22 h 44"/>
                <a:gd name="T18" fmla="*/ 0 w 122"/>
                <a:gd name="T19" fmla="*/ 22 h 44"/>
                <a:gd name="T20" fmla="*/ 0 w 122"/>
                <a:gd name="T21" fmla="*/ 26 h 44"/>
                <a:gd name="T22" fmla="*/ 4 w 122"/>
                <a:gd name="T23" fmla="*/ 30 h 44"/>
                <a:gd name="T24" fmla="*/ 10 w 122"/>
                <a:gd name="T25" fmla="*/ 34 h 44"/>
                <a:gd name="T26" fmla="*/ 18 w 122"/>
                <a:gd name="T27" fmla="*/ 38 h 44"/>
                <a:gd name="T28" fmla="*/ 36 w 122"/>
                <a:gd name="T29" fmla="*/ 42 h 44"/>
                <a:gd name="T30" fmla="*/ 60 w 122"/>
                <a:gd name="T31" fmla="*/ 44 h 44"/>
                <a:gd name="T32" fmla="*/ 60 w 122"/>
                <a:gd name="T33" fmla="*/ 44 h 44"/>
                <a:gd name="T34" fmla="*/ 84 w 122"/>
                <a:gd name="T35" fmla="*/ 42 h 44"/>
                <a:gd name="T36" fmla="*/ 104 w 122"/>
                <a:gd name="T37" fmla="*/ 38 h 44"/>
                <a:gd name="T38" fmla="*/ 112 w 122"/>
                <a:gd name="T39" fmla="*/ 34 h 44"/>
                <a:gd name="T40" fmla="*/ 116 w 122"/>
                <a:gd name="T41" fmla="*/ 30 h 44"/>
                <a:gd name="T42" fmla="*/ 120 w 122"/>
                <a:gd name="T43" fmla="*/ 26 h 44"/>
                <a:gd name="T44" fmla="*/ 122 w 122"/>
                <a:gd name="T45" fmla="*/ 22 h 44"/>
                <a:gd name="T46" fmla="*/ 122 w 122"/>
                <a:gd name="T47" fmla="*/ 0 h 44"/>
                <a:gd name="T48" fmla="*/ 122 w 122"/>
                <a:gd name="T49" fmla="*/ 0 h 44"/>
                <a:gd name="T50" fmla="*/ 120 w 122"/>
                <a:gd name="T51" fmla="*/ 4 h 44"/>
                <a:gd name="T52" fmla="*/ 116 w 122"/>
                <a:gd name="T53" fmla="*/ 8 h 44"/>
                <a:gd name="T54" fmla="*/ 112 w 122"/>
                <a:gd name="T55" fmla="*/ 12 h 44"/>
                <a:gd name="T56" fmla="*/ 104 w 122"/>
                <a:gd name="T57" fmla="*/ 16 h 44"/>
                <a:gd name="T58" fmla="*/ 84 w 122"/>
                <a:gd name="T59" fmla="*/ 20 h 44"/>
                <a:gd name="T60" fmla="*/ 60 w 122"/>
                <a:gd name="T61" fmla="*/ 22 h 44"/>
                <a:gd name="T62" fmla="*/ 60 w 122"/>
                <a:gd name="T6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4">
                  <a:moveTo>
                    <a:pt x="60" y="22"/>
                  </a:moveTo>
                  <a:lnTo>
                    <a:pt x="60" y="22"/>
                  </a:lnTo>
                  <a:lnTo>
                    <a:pt x="36" y="20"/>
                  </a:lnTo>
                  <a:lnTo>
                    <a:pt x="18" y="16"/>
                  </a:lnTo>
                  <a:lnTo>
                    <a:pt x="10" y="12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10" y="34"/>
                  </a:lnTo>
                  <a:lnTo>
                    <a:pt x="18" y="38"/>
                  </a:lnTo>
                  <a:lnTo>
                    <a:pt x="36" y="42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84" y="42"/>
                  </a:lnTo>
                  <a:lnTo>
                    <a:pt x="104" y="38"/>
                  </a:lnTo>
                  <a:lnTo>
                    <a:pt x="112" y="34"/>
                  </a:lnTo>
                  <a:lnTo>
                    <a:pt x="116" y="30"/>
                  </a:lnTo>
                  <a:lnTo>
                    <a:pt x="120" y="26"/>
                  </a:lnTo>
                  <a:lnTo>
                    <a:pt x="122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4"/>
                  </a:lnTo>
                  <a:lnTo>
                    <a:pt x="116" y="8"/>
                  </a:lnTo>
                  <a:lnTo>
                    <a:pt x="112" y="12"/>
                  </a:lnTo>
                  <a:lnTo>
                    <a:pt x="104" y="16"/>
                  </a:lnTo>
                  <a:lnTo>
                    <a:pt x="84" y="2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79" name="Freeform 16"/>
            <p:cNvSpPr>
              <a:spLocks/>
            </p:cNvSpPr>
            <p:nvPr/>
          </p:nvSpPr>
          <p:spPr bwMode="auto">
            <a:xfrm>
              <a:off x="10160367" y="6137780"/>
              <a:ext cx="659244" cy="518288"/>
            </a:xfrm>
            <a:custGeom>
              <a:avLst/>
              <a:gdLst>
                <a:gd name="T0" fmla="*/ 608 w 608"/>
                <a:gd name="T1" fmla="*/ 278 h 478"/>
                <a:gd name="T2" fmla="*/ 608 w 608"/>
                <a:gd name="T3" fmla="*/ 278 h 478"/>
                <a:gd name="T4" fmla="*/ 598 w 608"/>
                <a:gd name="T5" fmla="*/ 254 h 478"/>
                <a:gd name="T6" fmla="*/ 586 w 608"/>
                <a:gd name="T7" fmla="*/ 226 h 478"/>
                <a:gd name="T8" fmla="*/ 568 w 608"/>
                <a:gd name="T9" fmla="*/ 196 h 478"/>
                <a:gd name="T10" fmla="*/ 546 w 608"/>
                <a:gd name="T11" fmla="*/ 162 h 478"/>
                <a:gd name="T12" fmla="*/ 518 w 608"/>
                <a:gd name="T13" fmla="*/ 126 h 478"/>
                <a:gd name="T14" fmla="*/ 486 w 608"/>
                <a:gd name="T15" fmla="*/ 86 h 478"/>
                <a:gd name="T16" fmla="*/ 446 w 608"/>
                <a:gd name="T17" fmla="*/ 44 h 478"/>
                <a:gd name="T18" fmla="*/ 400 w 608"/>
                <a:gd name="T19" fmla="*/ 2 h 478"/>
                <a:gd name="T20" fmla="*/ 400 w 608"/>
                <a:gd name="T21" fmla="*/ 0 h 478"/>
                <a:gd name="T22" fmla="*/ 400 w 608"/>
                <a:gd name="T23" fmla="*/ 0 h 478"/>
                <a:gd name="T24" fmla="*/ 222 w 608"/>
                <a:gd name="T25" fmla="*/ 0 h 478"/>
                <a:gd name="T26" fmla="*/ 222 w 608"/>
                <a:gd name="T27" fmla="*/ 0 h 478"/>
                <a:gd name="T28" fmla="*/ 222 w 608"/>
                <a:gd name="T29" fmla="*/ 2 h 478"/>
                <a:gd name="T30" fmla="*/ 222 w 608"/>
                <a:gd name="T31" fmla="*/ 2 h 478"/>
                <a:gd name="T32" fmla="*/ 180 w 608"/>
                <a:gd name="T33" fmla="*/ 40 h 478"/>
                <a:gd name="T34" fmla="*/ 144 w 608"/>
                <a:gd name="T35" fmla="*/ 78 h 478"/>
                <a:gd name="T36" fmla="*/ 112 w 608"/>
                <a:gd name="T37" fmla="*/ 114 h 478"/>
                <a:gd name="T38" fmla="*/ 86 w 608"/>
                <a:gd name="T39" fmla="*/ 148 h 478"/>
                <a:gd name="T40" fmla="*/ 64 w 608"/>
                <a:gd name="T41" fmla="*/ 180 h 478"/>
                <a:gd name="T42" fmla="*/ 46 w 608"/>
                <a:gd name="T43" fmla="*/ 208 h 478"/>
                <a:gd name="T44" fmla="*/ 32 w 608"/>
                <a:gd name="T45" fmla="*/ 236 h 478"/>
                <a:gd name="T46" fmla="*/ 22 w 608"/>
                <a:gd name="T47" fmla="*/ 260 h 478"/>
                <a:gd name="T48" fmla="*/ 12 w 608"/>
                <a:gd name="T49" fmla="*/ 282 h 478"/>
                <a:gd name="T50" fmla="*/ 8 w 608"/>
                <a:gd name="T51" fmla="*/ 302 h 478"/>
                <a:gd name="T52" fmla="*/ 2 w 608"/>
                <a:gd name="T53" fmla="*/ 332 h 478"/>
                <a:gd name="T54" fmla="*/ 0 w 608"/>
                <a:gd name="T55" fmla="*/ 350 h 478"/>
                <a:gd name="T56" fmla="*/ 0 w 608"/>
                <a:gd name="T57" fmla="*/ 356 h 478"/>
                <a:gd name="T58" fmla="*/ 0 w 608"/>
                <a:gd name="T59" fmla="*/ 356 h 478"/>
                <a:gd name="T60" fmla="*/ 0 w 608"/>
                <a:gd name="T61" fmla="*/ 368 h 478"/>
                <a:gd name="T62" fmla="*/ 2 w 608"/>
                <a:gd name="T63" fmla="*/ 382 h 478"/>
                <a:gd name="T64" fmla="*/ 6 w 608"/>
                <a:gd name="T65" fmla="*/ 392 h 478"/>
                <a:gd name="T66" fmla="*/ 10 w 608"/>
                <a:gd name="T67" fmla="*/ 404 h 478"/>
                <a:gd name="T68" fmla="*/ 22 w 608"/>
                <a:gd name="T69" fmla="*/ 424 h 478"/>
                <a:gd name="T70" fmla="*/ 36 w 608"/>
                <a:gd name="T71" fmla="*/ 442 h 478"/>
                <a:gd name="T72" fmla="*/ 54 w 608"/>
                <a:gd name="T73" fmla="*/ 458 h 478"/>
                <a:gd name="T74" fmla="*/ 74 w 608"/>
                <a:gd name="T75" fmla="*/ 468 h 478"/>
                <a:gd name="T76" fmla="*/ 86 w 608"/>
                <a:gd name="T77" fmla="*/ 474 h 478"/>
                <a:gd name="T78" fmla="*/ 98 w 608"/>
                <a:gd name="T79" fmla="*/ 476 h 478"/>
                <a:gd name="T80" fmla="*/ 110 w 608"/>
                <a:gd name="T81" fmla="*/ 478 h 478"/>
                <a:gd name="T82" fmla="*/ 122 w 608"/>
                <a:gd name="T83" fmla="*/ 478 h 478"/>
                <a:gd name="T84" fmla="*/ 500 w 608"/>
                <a:gd name="T85" fmla="*/ 478 h 478"/>
                <a:gd name="T86" fmla="*/ 500 w 608"/>
                <a:gd name="T87" fmla="*/ 478 h 478"/>
                <a:gd name="T88" fmla="*/ 512 w 608"/>
                <a:gd name="T89" fmla="*/ 478 h 478"/>
                <a:gd name="T90" fmla="*/ 512 w 608"/>
                <a:gd name="T91" fmla="*/ 344 h 478"/>
                <a:gd name="T92" fmla="*/ 512 w 608"/>
                <a:gd name="T93" fmla="*/ 322 h 478"/>
                <a:gd name="T94" fmla="*/ 512 w 608"/>
                <a:gd name="T95" fmla="*/ 322 h 478"/>
                <a:gd name="T96" fmla="*/ 514 w 608"/>
                <a:gd name="T97" fmla="*/ 312 h 478"/>
                <a:gd name="T98" fmla="*/ 518 w 608"/>
                <a:gd name="T99" fmla="*/ 302 h 478"/>
                <a:gd name="T100" fmla="*/ 528 w 608"/>
                <a:gd name="T101" fmla="*/ 294 h 478"/>
                <a:gd name="T102" fmla="*/ 538 w 608"/>
                <a:gd name="T103" fmla="*/ 288 h 478"/>
                <a:gd name="T104" fmla="*/ 552 w 608"/>
                <a:gd name="T105" fmla="*/ 284 h 478"/>
                <a:gd name="T106" fmla="*/ 566 w 608"/>
                <a:gd name="T107" fmla="*/ 280 h 478"/>
                <a:gd name="T108" fmla="*/ 580 w 608"/>
                <a:gd name="T109" fmla="*/ 278 h 478"/>
                <a:gd name="T110" fmla="*/ 594 w 608"/>
                <a:gd name="T111" fmla="*/ 278 h 478"/>
                <a:gd name="T112" fmla="*/ 594 w 608"/>
                <a:gd name="T113" fmla="*/ 278 h 478"/>
                <a:gd name="T114" fmla="*/ 608 w 608"/>
                <a:gd name="T115" fmla="*/ 278 h 478"/>
                <a:gd name="T116" fmla="*/ 608 w 608"/>
                <a:gd name="T117" fmla="*/ 278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08" h="478">
                  <a:moveTo>
                    <a:pt x="608" y="278"/>
                  </a:moveTo>
                  <a:lnTo>
                    <a:pt x="608" y="278"/>
                  </a:lnTo>
                  <a:lnTo>
                    <a:pt x="598" y="254"/>
                  </a:lnTo>
                  <a:lnTo>
                    <a:pt x="586" y="226"/>
                  </a:lnTo>
                  <a:lnTo>
                    <a:pt x="568" y="196"/>
                  </a:lnTo>
                  <a:lnTo>
                    <a:pt x="546" y="162"/>
                  </a:lnTo>
                  <a:lnTo>
                    <a:pt x="518" y="126"/>
                  </a:lnTo>
                  <a:lnTo>
                    <a:pt x="486" y="86"/>
                  </a:lnTo>
                  <a:lnTo>
                    <a:pt x="446" y="44"/>
                  </a:lnTo>
                  <a:lnTo>
                    <a:pt x="400" y="2"/>
                  </a:lnTo>
                  <a:lnTo>
                    <a:pt x="400" y="0"/>
                  </a:lnTo>
                  <a:lnTo>
                    <a:pt x="400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2"/>
                  </a:lnTo>
                  <a:lnTo>
                    <a:pt x="222" y="2"/>
                  </a:lnTo>
                  <a:lnTo>
                    <a:pt x="180" y="40"/>
                  </a:lnTo>
                  <a:lnTo>
                    <a:pt x="144" y="78"/>
                  </a:lnTo>
                  <a:lnTo>
                    <a:pt x="112" y="114"/>
                  </a:lnTo>
                  <a:lnTo>
                    <a:pt x="86" y="148"/>
                  </a:lnTo>
                  <a:lnTo>
                    <a:pt x="64" y="180"/>
                  </a:lnTo>
                  <a:lnTo>
                    <a:pt x="46" y="208"/>
                  </a:lnTo>
                  <a:lnTo>
                    <a:pt x="32" y="236"/>
                  </a:lnTo>
                  <a:lnTo>
                    <a:pt x="22" y="260"/>
                  </a:lnTo>
                  <a:lnTo>
                    <a:pt x="12" y="282"/>
                  </a:lnTo>
                  <a:lnTo>
                    <a:pt x="8" y="302"/>
                  </a:lnTo>
                  <a:lnTo>
                    <a:pt x="2" y="332"/>
                  </a:lnTo>
                  <a:lnTo>
                    <a:pt x="0" y="350"/>
                  </a:lnTo>
                  <a:lnTo>
                    <a:pt x="0" y="356"/>
                  </a:lnTo>
                  <a:lnTo>
                    <a:pt x="0" y="356"/>
                  </a:lnTo>
                  <a:lnTo>
                    <a:pt x="0" y="368"/>
                  </a:lnTo>
                  <a:lnTo>
                    <a:pt x="2" y="382"/>
                  </a:lnTo>
                  <a:lnTo>
                    <a:pt x="6" y="392"/>
                  </a:lnTo>
                  <a:lnTo>
                    <a:pt x="10" y="404"/>
                  </a:lnTo>
                  <a:lnTo>
                    <a:pt x="22" y="424"/>
                  </a:lnTo>
                  <a:lnTo>
                    <a:pt x="36" y="442"/>
                  </a:lnTo>
                  <a:lnTo>
                    <a:pt x="54" y="458"/>
                  </a:lnTo>
                  <a:lnTo>
                    <a:pt x="74" y="468"/>
                  </a:lnTo>
                  <a:lnTo>
                    <a:pt x="86" y="474"/>
                  </a:lnTo>
                  <a:lnTo>
                    <a:pt x="98" y="476"/>
                  </a:lnTo>
                  <a:lnTo>
                    <a:pt x="110" y="478"/>
                  </a:lnTo>
                  <a:lnTo>
                    <a:pt x="122" y="478"/>
                  </a:lnTo>
                  <a:lnTo>
                    <a:pt x="500" y="478"/>
                  </a:lnTo>
                  <a:lnTo>
                    <a:pt x="500" y="478"/>
                  </a:lnTo>
                  <a:lnTo>
                    <a:pt x="512" y="478"/>
                  </a:lnTo>
                  <a:lnTo>
                    <a:pt x="512" y="344"/>
                  </a:lnTo>
                  <a:lnTo>
                    <a:pt x="512" y="322"/>
                  </a:lnTo>
                  <a:lnTo>
                    <a:pt x="512" y="322"/>
                  </a:lnTo>
                  <a:lnTo>
                    <a:pt x="514" y="312"/>
                  </a:lnTo>
                  <a:lnTo>
                    <a:pt x="518" y="302"/>
                  </a:lnTo>
                  <a:lnTo>
                    <a:pt x="528" y="294"/>
                  </a:lnTo>
                  <a:lnTo>
                    <a:pt x="538" y="288"/>
                  </a:lnTo>
                  <a:lnTo>
                    <a:pt x="552" y="284"/>
                  </a:lnTo>
                  <a:lnTo>
                    <a:pt x="566" y="280"/>
                  </a:lnTo>
                  <a:lnTo>
                    <a:pt x="580" y="278"/>
                  </a:lnTo>
                  <a:lnTo>
                    <a:pt x="594" y="278"/>
                  </a:lnTo>
                  <a:lnTo>
                    <a:pt x="594" y="278"/>
                  </a:lnTo>
                  <a:lnTo>
                    <a:pt x="608" y="278"/>
                  </a:lnTo>
                  <a:lnTo>
                    <a:pt x="608" y="2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80" name="Freeform 17"/>
            <p:cNvSpPr>
              <a:spLocks/>
            </p:cNvSpPr>
            <p:nvPr/>
          </p:nvSpPr>
          <p:spPr bwMode="auto">
            <a:xfrm>
              <a:off x="10331684" y="5944777"/>
              <a:ext cx="331790" cy="145294"/>
            </a:xfrm>
            <a:custGeom>
              <a:avLst/>
              <a:gdLst>
                <a:gd name="T0" fmla="*/ 152 w 306"/>
                <a:gd name="T1" fmla="*/ 134 h 134"/>
                <a:gd name="T2" fmla="*/ 152 w 306"/>
                <a:gd name="T3" fmla="*/ 134 h 134"/>
                <a:gd name="T4" fmla="*/ 154 w 306"/>
                <a:gd name="T5" fmla="*/ 134 h 134"/>
                <a:gd name="T6" fmla="*/ 154 w 306"/>
                <a:gd name="T7" fmla="*/ 134 h 134"/>
                <a:gd name="T8" fmla="*/ 154 w 306"/>
                <a:gd name="T9" fmla="*/ 134 h 134"/>
                <a:gd name="T10" fmla="*/ 242 w 306"/>
                <a:gd name="T11" fmla="*/ 134 h 134"/>
                <a:gd name="T12" fmla="*/ 242 w 306"/>
                <a:gd name="T13" fmla="*/ 134 h 134"/>
                <a:gd name="T14" fmla="*/ 256 w 306"/>
                <a:gd name="T15" fmla="*/ 120 h 134"/>
                <a:gd name="T16" fmla="*/ 270 w 306"/>
                <a:gd name="T17" fmla="*/ 104 h 134"/>
                <a:gd name="T18" fmla="*/ 284 w 306"/>
                <a:gd name="T19" fmla="*/ 86 h 134"/>
                <a:gd name="T20" fmla="*/ 296 w 306"/>
                <a:gd name="T21" fmla="*/ 66 h 134"/>
                <a:gd name="T22" fmla="*/ 304 w 306"/>
                <a:gd name="T23" fmla="*/ 48 h 134"/>
                <a:gd name="T24" fmla="*/ 306 w 306"/>
                <a:gd name="T25" fmla="*/ 40 h 134"/>
                <a:gd name="T26" fmla="*/ 306 w 306"/>
                <a:gd name="T27" fmla="*/ 32 h 134"/>
                <a:gd name="T28" fmla="*/ 302 w 306"/>
                <a:gd name="T29" fmla="*/ 26 h 134"/>
                <a:gd name="T30" fmla="*/ 298 w 306"/>
                <a:gd name="T31" fmla="*/ 22 h 134"/>
                <a:gd name="T32" fmla="*/ 298 w 306"/>
                <a:gd name="T33" fmla="*/ 22 h 134"/>
                <a:gd name="T34" fmla="*/ 280 w 306"/>
                <a:gd name="T35" fmla="*/ 14 h 134"/>
                <a:gd name="T36" fmla="*/ 262 w 306"/>
                <a:gd name="T37" fmla="*/ 8 h 134"/>
                <a:gd name="T38" fmla="*/ 246 w 306"/>
                <a:gd name="T39" fmla="*/ 2 h 134"/>
                <a:gd name="T40" fmla="*/ 232 w 306"/>
                <a:gd name="T41" fmla="*/ 0 h 134"/>
                <a:gd name="T42" fmla="*/ 232 w 306"/>
                <a:gd name="T43" fmla="*/ 0 h 134"/>
                <a:gd name="T44" fmla="*/ 222 w 306"/>
                <a:gd name="T45" fmla="*/ 2 h 134"/>
                <a:gd name="T46" fmla="*/ 214 w 306"/>
                <a:gd name="T47" fmla="*/ 4 h 134"/>
                <a:gd name="T48" fmla="*/ 196 w 306"/>
                <a:gd name="T49" fmla="*/ 12 h 134"/>
                <a:gd name="T50" fmla="*/ 176 w 306"/>
                <a:gd name="T51" fmla="*/ 20 h 134"/>
                <a:gd name="T52" fmla="*/ 166 w 306"/>
                <a:gd name="T53" fmla="*/ 22 h 134"/>
                <a:gd name="T54" fmla="*/ 154 w 306"/>
                <a:gd name="T55" fmla="*/ 22 h 134"/>
                <a:gd name="T56" fmla="*/ 154 w 306"/>
                <a:gd name="T57" fmla="*/ 22 h 134"/>
                <a:gd name="T58" fmla="*/ 142 w 306"/>
                <a:gd name="T59" fmla="*/ 22 h 134"/>
                <a:gd name="T60" fmla="*/ 130 w 306"/>
                <a:gd name="T61" fmla="*/ 20 h 134"/>
                <a:gd name="T62" fmla="*/ 110 w 306"/>
                <a:gd name="T63" fmla="*/ 12 h 134"/>
                <a:gd name="T64" fmla="*/ 92 w 306"/>
                <a:gd name="T65" fmla="*/ 4 h 134"/>
                <a:gd name="T66" fmla="*/ 84 w 306"/>
                <a:gd name="T67" fmla="*/ 2 h 134"/>
                <a:gd name="T68" fmla="*/ 74 w 306"/>
                <a:gd name="T69" fmla="*/ 0 h 134"/>
                <a:gd name="T70" fmla="*/ 74 w 306"/>
                <a:gd name="T71" fmla="*/ 0 h 134"/>
                <a:gd name="T72" fmla="*/ 60 w 306"/>
                <a:gd name="T73" fmla="*/ 2 h 134"/>
                <a:gd name="T74" fmla="*/ 44 w 306"/>
                <a:gd name="T75" fmla="*/ 8 h 134"/>
                <a:gd name="T76" fmla="*/ 26 w 306"/>
                <a:gd name="T77" fmla="*/ 14 h 134"/>
                <a:gd name="T78" fmla="*/ 8 w 306"/>
                <a:gd name="T79" fmla="*/ 22 h 134"/>
                <a:gd name="T80" fmla="*/ 8 w 306"/>
                <a:gd name="T81" fmla="*/ 22 h 134"/>
                <a:gd name="T82" fmla="*/ 4 w 306"/>
                <a:gd name="T83" fmla="*/ 26 h 134"/>
                <a:gd name="T84" fmla="*/ 0 w 306"/>
                <a:gd name="T85" fmla="*/ 32 h 134"/>
                <a:gd name="T86" fmla="*/ 0 w 306"/>
                <a:gd name="T87" fmla="*/ 40 h 134"/>
                <a:gd name="T88" fmla="*/ 2 w 306"/>
                <a:gd name="T89" fmla="*/ 48 h 134"/>
                <a:gd name="T90" fmla="*/ 10 w 306"/>
                <a:gd name="T91" fmla="*/ 66 h 134"/>
                <a:gd name="T92" fmla="*/ 22 w 306"/>
                <a:gd name="T93" fmla="*/ 86 h 134"/>
                <a:gd name="T94" fmla="*/ 36 w 306"/>
                <a:gd name="T95" fmla="*/ 104 h 134"/>
                <a:gd name="T96" fmla="*/ 50 w 306"/>
                <a:gd name="T97" fmla="*/ 120 h 134"/>
                <a:gd name="T98" fmla="*/ 64 w 306"/>
                <a:gd name="T99" fmla="*/ 134 h 134"/>
                <a:gd name="T100" fmla="*/ 152 w 306"/>
                <a:gd name="T101" fmla="*/ 134 h 134"/>
                <a:gd name="T102" fmla="*/ 152 w 306"/>
                <a:gd name="T103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6" h="134">
                  <a:moveTo>
                    <a:pt x="152" y="134"/>
                  </a:moveTo>
                  <a:lnTo>
                    <a:pt x="152" y="134"/>
                  </a:lnTo>
                  <a:lnTo>
                    <a:pt x="154" y="134"/>
                  </a:lnTo>
                  <a:lnTo>
                    <a:pt x="154" y="134"/>
                  </a:lnTo>
                  <a:lnTo>
                    <a:pt x="154" y="134"/>
                  </a:lnTo>
                  <a:lnTo>
                    <a:pt x="242" y="134"/>
                  </a:lnTo>
                  <a:lnTo>
                    <a:pt x="242" y="134"/>
                  </a:lnTo>
                  <a:lnTo>
                    <a:pt x="256" y="120"/>
                  </a:lnTo>
                  <a:lnTo>
                    <a:pt x="270" y="104"/>
                  </a:lnTo>
                  <a:lnTo>
                    <a:pt x="284" y="86"/>
                  </a:lnTo>
                  <a:lnTo>
                    <a:pt x="296" y="66"/>
                  </a:lnTo>
                  <a:lnTo>
                    <a:pt x="304" y="48"/>
                  </a:lnTo>
                  <a:lnTo>
                    <a:pt x="306" y="40"/>
                  </a:lnTo>
                  <a:lnTo>
                    <a:pt x="306" y="32"/>
                  </a:lnTo>
                  <a:lnTo>
                    <a:pt x="302" y="26"/>
                  </a:lnTo>
                  <a:lnTo>
                    <a:pt x="298" y="22"/>
                  </a:lnTo>
                  <a:lnTo>
                    <a:pt x="298" y="22"/>
                  </a:lnTo>
                  <a:lnTo>
                    <a:pt x="280" y="14"/>
                  </a:lnTo>
                  <a:lnTo>
                    <a:pt x="262" y="8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22" y="2"/>
                  </a:lnTo>
                  <a:lnTo>
                    <a:pt x="214" y="4"/>
                  </a:lnTo>
                  <a:lnTo>
                    <a:pt x="196" y="12"/>
                  </a:lnTo>
                  <a:lnTo>
                    <a:pt x="176" y="20"/>
                  </a:lnTo>
                  <a:lnTo>
                    <a:pt x="166" y="22"/>
                  </a:lnTo>
                  <a:lnTo>
                    <a:pt x="154" y="22"/>
                  </a:lnTo>
                  <a:lnTo>
                    <a:pt x="154" y="22"/>
                  </a:lnTo>
                  <a:lnTo>
                    <a:pt x="142" y="22"/>
                  </a:lnTo>
                  <a:lnTo>
                    <a:pt x="130" y="20"/>
                  </a:lnTo>
                  <a:lnTo>
                    <a:pt x="110" y="12"/>
                  </a:lnTo>
                  <a:lnTo>
                    <a:pt x="92" y="4"/>
                  </a:lnTo>
                  <a:lnTo>
                    <a:pt x="84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60" y="2"/>
                  </a:lnTo>
                  <a:lnTo>
                    <a:pt x="44" y="8"/>
                  </a:lnTo>
                  <a:lnTo>
                    <a:pt x="26" y="14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4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10" y="66"/>
                  </a:lnTo>
                  <a:lnTo>
                    <a:pt x="22" y="86"/>
                  </a:lnTo>
                  <a:lnTo>
                    <a:pt x="36" y="104"/>
                  </a:lnTo>
                  <a:lnTo>
                    <a:pt x="50" y="120"/>
                  </a:lnTo>
                  <a:lnTo>
                    <a:pt x="64" y="134"/>
                  </a:lnTo>
                  <a:lnTo>
                    <a:pt x="152" y="134"/>
                  </a:lnTo>
                  <a:lnTo>
                    <a:pt x="152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xmlns="" id="{0A3CAE8E-B9A5-4660-A7AD-AB952AAB86AA}"/>
              </a:ext>
            </a:extLst>
          </p:cNvPr>
          <p:cNvGrpSpPr/>
          <p:nvPr/>
        </p:nvGrpSpPr>
        <p:grpSpPr>
          <a:xfrm>
            <a:off x="1" y="0"/>
            <a:ext cx="9143999" cy="1013140"/>
            <a:chOff x="0" y="0"/>
            <a:chExt cx="9143999" cy="1013140"/>
          </a:xfrm>
        </p:grpSpPr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xmlns="" id="{6B47EC8C-4A43-4FF2-9B5C-36DB45DD5886}"/>
                </a:ext>
              </a:extLst>
            </p:cNvPr>
            <p:cNvSpPr/>
            <p:nvPr/>
          </p:nvSpPr>
          <p:spPr>
            <a:xfrm>
              <a:off x="0" y="0"/>
              <a:ext cx="9143999" cy="1013140"/>
            </a:xfrm>
            <a:prstGeom prst="rect">
              <a:avLst/>
            </a:prstGeom>
            <a:solidFill>
              <a:srgbClr val="F7DC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5" name="사각형: 둥근 위쪽 모서리 54">
              <a:extLst>
                <a:ext uri="{FF2B5EF4-FFF2-40B4-BE49-F238E27FC236}">
                  <a16:creationId xmlns:a16="http://schemas.microsoft.com/office/drawing/2014/main" xmlns="" id="{A51A880F-166F-4743-A2AE-CA2807309357}"/>
                </a:ext>
              </a:extLst>
            </p:cNvPr>
            <p:cNvSpPr/>
            <p:nvPr/>
          </p:nvSpPr>
          <p:spPr>
            <a:xfrm>
              <a:off x="101264" y="66512"/>
              <a:ext cx="8941472" cy="889943"/>
            </a:xfrm>
            <a:prstGeom prst="round2SameRect">
              <a:avLst/>
            </a:prstGeom>
            <a:solidFill>
              <a:srgbClr val="343A5A">
                <a:alpha val="38039"/>
              </a:srgb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6" name="사각형: 둥근 위쪽 모서리 55">
              <a:extLst>
                <a:ext uri="{FF2B5EF4-FFF2-40B4-BE49-F238E27FC236}">
                  <a16:creationId xmlns:a16="http://schemas.microsoft.com/office/drawing/2014/main" xmlns="" id="{24B93972-3A37-41E5-89E2-93E86B464CFE}"/>
                </a:ext>
              </a:extLst>
            </p:cNvPr>
            <p:cNvSpPr/>
            <p:nvPr/>
          </p:nvSpPr>
          <p:spPr>
            <a:xfrm>
              <a:off x="101264" y="123197"/>
              <a:ext cx="8941472" cy="889943"/>
            </a:xfrm>
            <a:prstGeom prst="round2Same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9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xmlns="" id="{A6B7E84F-919F-4ABB-803C-AB63934008A3}"/>
                </a:ext>
              </a:extLst>
            </p:cNvPr>
            <p:cNvSpPr/>
            <p:nvPr/>
          </p:nvSpPr>
          <p:spPr>
            <a:xfrm>
              <a:off x="0" y="485069"/>
              <a:ext cx="9143999" cy="528071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xmlns="" id="{D9C869E6-3ACE-4057-9D07-1ADFA5872D76}"/>
                </a:ext>
              </a:extLst>
            </p:cNvPr>
            <p:cNvSpPr/>
            <p:nvPr/>
          </p:nvSpPr>
          <p:spPr>
            <a:xfrm>
              <a:off x="428371" y="340056"/>
              <a:ext cx="6694835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914400">
                <a:spcBef>
                  <a:spcPts val="600"/>
                </a:spcBef>
                <a:tabLst>
                  <a:tab pos="92075" algn="l"/>
                </a:tabLst>
                <a:defRPr/>
              </a:pPr>
              <a:r>
                <a:rPr lang="ko-KR" altLang="en-US" sz="3000" b="1" kern="0" spc="-1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6C4408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금품 수수 </a:t>
              </a:r>
              <a:r>
                <a:rPr lang="ko-KR" altLang="en-US" sz="30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6C4408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금지</a:t>
              </a:r>
              <a:r>
                <a:rPr lang="en-US" altLang="ko-KR" sz="30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6C4408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sz="30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6C4408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허용 </a:t>
              </a:r>
              <a:r>
                <a:rPr lang="ko-KR" altLang="en-US" sz="3000" b="1" kern="0" spc="-1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6C4408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금품 등</a:t>
              </a:r>
              <a:endParaRPr lang="ko-KR" altLang="en-US" sz="3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0" name="자유형: 도형 59">
              <a:extLst>
                <a:ext uri="{FF2B5EF4-FFF2-40B4-BE49-F238E27FC236}">
                  <a16:creationId xmlns:a16="http://schemas.microsoft.com/office/drawing/2014/main" xmlns="" id="{1D0E8B50-830F-4AA3-AB63-C951A5569EC3}"/>
                </a:ext>
              </a:extLst>
            </p:cNvPr>
            <p:cNvSpPr/>
            <p:nvPr/>
          </p:nvSpPr>
          <p:spPr>
            <a:xfrm>
              <a:off x="7623515" y="123197"/>
              <a:ext cx="1384635" cy="855519"/>
            </a:xfrm>
            <a:custGeom>
              <a:avLst/>
              <a:gdLst>
                <a:gd name="connsiteX0" fmla="*/ 299603 w 1384635"/>
                <a:gd name="connsiteY0" fmla="*/ 0 h 855519"/>
                <a:gd name="connsiteX1" fmla="*/ 1236308 w 1384635"/>
                <a:gd name="connsiteY1" fmla="*/ 0 h 855519"/>
                <a:gd name="connsiteX2" fmla="*/ 1384635 w 1384635"/>
                <a:gd name="connsiteY2" fmla="*/ 148327 h 855519"/>
                <a:gd name="connsiteX3" fmla="*/ 1384635 w 1384635"/>
                <a:gd name="connsiteY3" fmla="*/ 452355 h 855519"/>
                <a:gd name="connsiteX4" fmla="*/ 1243447 w 1384635"/>
                <a:gd name="connsiteY4" fmla="*/ 855519 h 855519"/>
                <a:gd name="connsiteX5" fmla="*/ 0 w 1384635"/>
                <a:gd name="connsiteY5" fmla="*/ 855519 h 855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4635" h="855519">
                  <a:moveTo>
                    <a:pt x="299603" y="0"/>
                  </a:moveTo>
                  <a:lnTo>
                    <a:pt x="1236308" y="0"/>
                  </a:lnTo>
                  <a:cubicBezTo>
                    <a:pt x="1318227" y="0"/>
                    <a:pt x="1384635" y="66408"/>
                    <a:pt x="1384635" y="148327"/>
                  </a:cubicBezTo>
                  <a:lnTo>
                    <a:pt x="1384635" y="452355"/>
                  </a:lnTo>
                  <a:lnTo>
                    <a:pt x="1243447" y="855519"/>
                  </a:lnTo>
                  <a:lnTo>
                    <a:pt x="0" y="855519"/>
                  </a:lnTo>
                  <a:close/>
                </a:path>
              </a:pathLst>
            </a:custGeom>
            <a:gradFill flip="none" rotWithShape="1">
              <a:gsLst>
                <a:gs pos="10000">
                  <a:schemeClr val="bg1"/>
                </a:gs>
                <a:gs pos="48000">
                  <a:srgbClr val="F4CC52">
                    <a:lumMod val="80000"/>
                    <a:lumOff val="2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2" name="자유형: 도형 61">
              <a:extLst>
                <a:ext uri="{FF2B5EF4-FFF2-40B4-BE49-F238E27FC236}">
                  <a16:creationId xmlns:a16="http://schemas.microsoft.com/office/drawing/2014/main" xmlns="" id="{925F9909-D1EC-4977-80AD-34AFD50B2388}"/>
                </a:ext>
              </a:extLst>
            </p:cNvPr>
            <p:cNvSpPr/>
            <p:nvPr/>
          </p:nvSpPr>
          <p:spPr>
            <a:xfrm>
              <a:off x="7658102" y="123197"/>
              <a:ext cx="1384635" cy="855519"/>
            </a:xfrm>
            <a:custGeom>
              <a:avLst/>
              <a:gdLst>
                <a:gd name="connsiteX0" fmla="*/ 299603 w 1384635"/>
                <a:gd name="connsiteY0" fmla="*/ 0 h 855519"/>
                <a:gd name="connsiteX1" fmla="*/ 1236308 w 1384635"/>
                <a:gd name="connsiteY1" fmla="*/ 0 h 855519"/>
                <a:gd name="connsiteX2" fmla="*/ 1384635 w 1384635"/>
                <a:gd name="connsiteY2" fmla="*/ 148327 h 855519"/>
                <a:gd name="connsiteX3" fmla="*/ 1384635 w 1384635"/>
                <a:gd name="connsiteY3" fmla="*/ 452355 h 855519"/>
                <a:gd name="connsiteX4" fmla="*/ 1243447 w 1384635"/>
                <a:gd name="connsiteY4" fmla="*/ 855519 h 855519"/>
                <a:gd name="connsiteX5" fmla="*/ 0 w 1384635"/>
                <a:gd name="connsiteY5" fmla="*/ 855519 h 855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4635" h="855519">
                  <a:moveTo>
                    <a:pt x="299603" y="0"/>
                  </a:moveTo>
                  <a:lnTo>
                    <a:pt x="1236308" y="0"/>
                  </a:lnTo>
                  <a:cubicBezTo>
                    <a:pt x="1318227" y="0"/>
                    <a:pt x="1384635" y="66408"/>
                    <a:pt x="1384635" y="148327"/>
                  </a:cubicBezTo>
                  <a:lnTo>
                    <a:pt x="1384635" y="452355"/>
                  </a:lnTo>
                  <a:lnTo>
                    <a:pt x="1243447" y="855519"/>
                  </a:lnTo>
                  <a:lnTo>
                    <a:pt x="0" y="85551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93000">
                  <a:srgbClr val="F4CC52">
                    <a:lumMod val="45000"/>
                    <a:lumOff val="5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xmlns="" id="{C2691687-3EC8-4A04-AF20-CD0BDFF357D6}"/>
                </a:ext>
              </a:extLst>
            </p:cNvPr>
            <p:cNvSpPr/>
            <p:nvPr/>
          </p:nvSpPr>
          <p:spPr>
            <a:xfrm>
              <a:off x="7951283" y="318117"/>
              <a:ext cx="93554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indent="0" algn="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구성 및</a:t>
              </a:r>
              <a:b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주요내용</a:t>
              </a:r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xmlns="" id="{887339AB-5189-43F1-83C0-B15977DA7287}"/>
                </a:ext>
              </a:extLst>
            </p:cNvPr>
            <p:cNvSpPr/>
            <p:nvPr/>
          </p:nvSpPr>
          <p:spPr>
            <a:xfrm>
              <a:off x="7789330" y="281431"/>
              <a:ext cx="38946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800" i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0BE1C"/>
                  </a:solidFill>
                  <a:latin typeface="나눔바른고딕 UltraLight" panose="020B0603020101020101" pitchFamily="50" charset="-127"/>
                  <a:ea typeface="나눔바른고딕 UltraLight" panose="020B0603020101020101" pitchFamily="50" charset="-127"/>
                </a:rPr>
                <a:t>2</a:t>
              </a:r>
              <a:endParaRPr lang="ko-KR" altLang="en-US" sz="2800" i="1" dirty="0">
                <a:solidFill>
                  <a:srgbClr val="F0BE1C"/>
                </a:solidFill>
                <a:latin typeface="나눔바른고딕 UltraLight" panose="020B0603020101020101" pitchFamily="50" charset="-127"/>
                <a:ea typeface="나눔바른고딕 UltraLight" panose="020B0603020101020101" pitchFamily="50" charset="-127"/>
              </a:endParaRPr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xmlns="" id="{E520A6F7-613A-40B1-885A-E8E8A4F7C0B8}"/>
                </a:ext>
              </a:extLst>
            </p:cNvPr>
            <p:cNvSpPr/>
            <p:nvPr/>
          </p:nvSpPr>
          <p:spPr>
            <a:xfrm>
              <a:off x="7910035" y="174975"/>
              <a:ext cx="98631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800" i="1" kern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0BE1C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CHAPTER</a:t>
              </a:r>
              <a:endParaRPr lang="ko-KR" altLang="en-US" sz="800" i="1" dirty="0">
                <a:solidFill>
                  <a:srgbClr val="F0BE1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67" name="직사각형 66">
            <a:extLst>
              <a:ext uri="{FF2B5EF4-FFF2-40B4-BE49-F238E27FC236}">
                <a16:creationId xmlns:a16="http://schemas.microsoft.com/office/drawing/2014/main" xmlns="" id="{9817538C-171F-4A6E-B626-204497DC9FC3}"/>
              </a:ext>
            </a:extLst>
          </p:cNvPr>
          <p:cNvSpPr/>
          <p:nvPr/>
        </p:nvSpPr>
        <p:spPr>
          <a:xfrm>
            <a:off x="880185" y="1605265"/>
            <a:ext cx="3240000" cy="612000"/>
          </a:xfrm>
          <a:prstGeom prst="rect">
            <a:avLst/>
          </a:prstGeom>
          <a:solidFill>
            <a:srgbClr val="A869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 defTabSz="914400">
              <a:defRPr/>
            </a:pPr>
            <a:r>
              <a:rPr lang="ko-KR" altLang="en-US" b="1" kern="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금품 등의 </a:t>
            </a:r>
            <a:r>
              <a:rPr lang="ko-KR" altLang="en-US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종류</a:t>
            </a: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xmlns="" id="{9E9DF54C-2E1B-4BDB-9E4A-B83D35F89D94}"/>
              </a:ext>
            </a:extLst>
          </p:cNvPr>
          <p:cNvSpPr/>
          <p:nvPr/>
        </p:nvSpPr>
        <p:spPr>
          <a:xfrm>
            <a:off x="5044012" y="1840367"/>
            <a:ext cx="3240000" cy="612000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 defTabSz="914400">
              <a:defRPr/>
            </a:pPr>
            <a:r>
              <a:rPr lang="ko-KR" altLang="en-US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예외적으로 허용되는 </a:t>
            </a:r>
            <a:r>
              <a:rPr lang="ko-KR" altLang="en-US" b="1" kern="0" spc="-1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금품등</a:t>
            </a:r>
            <a:endParaRPr lang="ko-KR" altLang="en-US" b="1" kern="0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5499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직사각형 70"/>
          <p:cNvSpPr/>
          <p:nvPr/>
        </p:nvSpPr>
        <p:spPr>
          <a:xfrm>
            <a:off x="0" y="3293789"/>
            <a:ext cx="9144000" cy="1467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xmlns="" id="{9BA0814B-C0C0-42DB-B56D-CCF23C5375EE}"/>
              </a:ext>
            </a:extLst>
          </p:cNvPr>
          <p:cNvSpPr/>
          <p:nvPr/>
        </p:nvSpPr>
        <p:spPr>
          <a:xfrm>
            <a:off x="403571" y="1195574"/>
            <a:ext cx="8406322" cy="5290807"/>
          </a:xfrm>
          <a:prstGeom prst="roundRect">
            <a:avLst>
              <a:gd name="adj" fmla="val 2918"/>
            </a:avLst>
          </a:prstGeom>
          <a:solidFill>
            <a:schemeClr val="bg1"/>
          </a:solidFill>
          <a:ln w="31750">
            <a:solidFill>
              <a:srgbClr val="D9D9D9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8" name="위쪽 화살표 56"/>
          <p:cNvSpPr/>
          <p:nvPr/>
        </p:nvSpPr>
        <p:spPr>
          <a:xfrm>
            <a:off x="2269866" y="2112142"/>
            <a:ext cx="828000" cy="488951"/>
          </a:xfrm>
          <a:prstGeom prst="upArrow">
            <a:avLst>
              <a:gd name="adj1" fmla="val 73582"/>
              <a:gd name="adj2" fmla="val 20888"/>
            </a:avLst>
          </a:prstGeom>
          <a:solidFill>
            <a:srgbClr val="A8690C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ko-KR" altLang="en-US" sz="9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초과</a:t>
            </a:r>
          </a:p>
        </p:txBody>
      </p:sp>
      <p:sp>
        <p:nvSpPr>
          <p:cNvPr id="12" name="아래쪽 화살표 68"/>
          <p:cNvSpPr/>
          <p:nvPr/>
        </p:nvSpPr>
        <p:spPr>
          <a:xfrm>
            <a:off x="2269867" y="2774765"/>
            <a:ext cx="828327" cy="488951"/>
          </a:xfrm>
          <a:prstGeom prst="downArrow">
            <a:avLst>
              <a:gd name="adj1" fmla="val 73765"/>
              <a:gd name="adj2" fmla="val 20779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이하</a:t>
            </a:r>
          </a:p>
        </p:txBody>
      </p:sp>
      <p:sp>
        <p:nvSpPr>
          <p:cNvPr id="7" name="모서리가 둥근 직사각형 57"/>
          <p:cNvSpPr/>
          <p:nvPr/>
        </p:nvSpPr>
        <p:spPr>
          <a:xfrm>
            <a:off x="3206166" y="2839240"/>
            <a:ext cx="4972633" cy="360000"/>
          </a:xfrm>
          <a:prstGeom prst="roundRect">
            <a:avLst>
              <a:gd name="adj" fmla="val 3252"/>
            </a:avLst>
          </a:prstGeom>
          <a:solidFill>
            <a:srgbClr val="7F7F7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‘</a:t>
            </a:r>
            <a:r>
              <a:rPr lang="ko-KR" altLang="en-US" sz="12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직무와 관련하여</a:t>
            </a:r>
            <a:r>
              <a:rPr lang="en-US" altLang="ko-KR" sz="12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</a:t>
            </a:r>
            <a:r>
              <a:rPr lang="ko-KR" altLang="en-US" sz="12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수수한 경우 → 과태료 부과 대상</a:t>
            </a:r>
            <a:r>
              <a:rPr lang="ko-KR" altLang="en-US" sz="12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2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수수금액의 </a:t>
            </a:r>
            <a:r>
              <a:rPr lang="en-US" altLang="ko-KR" sz="12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</a:t>
            </a:r>
            <a:r>
              <a:rPr lang="ko-KR" altLang="en-US" sz="12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배∼</a:t>
            </a:r>
            <a:r>
              <a:rPr lang="en-US" altLang="ko-KR" sz="12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</a:t>
            </a:r>
            <a:r>
              <a:rPr lang="ko-KR" altLang="en-US" sz="12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배</a:t>
            </a:r>
            <a:r>
              <a:rPr lang="en-US" altLang="ko-KR" sz="12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1200" kern="0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0" name="모서리가 둥근 직사각형 58"/>
          <p:cNvSpPr/>
          <p:nvPr/>
        </p:nvSpPr>
        <p:spPr>
          <a:xfrm>
            <a:off x="3206166" y="2179279"/>
            <a:ext cx="4972633" cy="360000"/>
          </a:xfrm>
          <a:prstGeom prst="roundRect">
            <a:avLst>
              <a:gd name="adj" fmla="val 3252"/>
            </a:avLst>
          </a:prstGeom>
          <a:solidFill>
            <a:srgbClr val="A8690C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직무 관련 여부 및 명목 불문  </a:t>
            </a:r>
            <a:r>
              <a:rPr lang="en-US" altLang="ko-KR" sz="12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sz="12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형사처벌 </a:t>
            </a:r>
            <a:r>
              <a:rPr lang="ko-KR" altLang="en-US" sz="11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대상 </a:t>
            </a:r>
            <a:endParaRPr lang="en-US" altLang="ko-KR" sz="1100" b="1" kern="0" spc="-1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sz="12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="1" kern="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                                                                   </a:t>
            </a:r>
            <a:r>
              <a:rPr lang="en-US" altLang="ko-KR" sz="1200" kern="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en-US" altLang="ko-KR" sz="12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12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이하 징역 또는 </a:t>
            </a:r>
            <a:r>
              <a:rPr lang="en-US" altLang="ko-KR" sz="12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1200" kern="0" spc="-1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천만원</a:t>
            </a:r>
            <a:r>
              <a:rPr lang="ko-KR" altLang="en-US" sz="12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이하 벌금</a:t>
            </a:r>
            <a:r>
              <a:rPr lang="en-US" altLang="ko-KR" sz="12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1200" kern="0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91875" y="2786205"/>
            <a:ext cx="944505" cy="23813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100</a:t>
            </a:r>
            <a:r>
              <a:rPr lang="ko-KR" altLang="en-US" sz="12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만원</a:t>
            </a:r>
            <a:endParaRPr lang="en-US" altLang="ko-KR" sz="1200" b="1" kern="0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>
            <a:off x="1664127" y="3100154"/>
            <a:ext cx="0" cy="291049"/>
          </a:xfrm>
          <a:prstGeom prst="line">
            <a:avLst/>
          </a:prstGeom>
          <a:ln w="38100" cap="rnd">
            <a:solidFill>
              <a:schemeClr val="bg2">
                <a:lumMod val="5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191875" y="2311542"/>
            <a:ext cx="944505" cy="238139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31750"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2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금액기준</a:t>
            </a:r>
            <a:r>
              <a:rPr lang="en-US" altLang="ko-KR" sz="12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(1</a:t>
            </a:r>
            <a:r>
              <a:rPr lang="ko-KR" altLang="en-US" sz="12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회</a:t>
            </a:r>
            <a:r>
              <a:rPr lang="en-US" altLang="ko-KR" sz="12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</p:txBody>
      </p:sp>
      <p:cxnSp>
        <p:nvCxnSpPr>
          <p:cNvPr id="31" name="직선 연결선 30"/>
          <p:cNvCxnSpPr/>
          <p:nvPr/>
        </p:nvCxnSpPr>
        <p:spPr>
          <a:xfrm>
            <a:off x="2198352" y="2687930"/>
            <a:ext cx="5867815" cy="0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789949" y="3911203"/>
            <a:ext cx="1204187" cy="900246"/>
          </a:xfrm>
          <a:prstGeom prst="roundRect">
            <a:avLst>
              <a:gd name="adj" fmla="val 0"/>
            </a:avLst>
          </a:prstGeom>
          <a:noFill/>
          <a:ln w="25400">
            <a:noFill/>
          </a:ln>
        </p:spPr>
        <p:txBody>
          <a:bodyPr wrap="square" lIns="46800" rIns="46800" rtlCol="0" anchor="ctr">
            <a:spAutoFit/>
          </a:bodyPr>
          <a:lstStyle/>
          <a:p>
            <a:r>
              <a:rPr lang="ko-KR" altLang="en-US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축의금</a:t>
            </a:r>
            <a:r>
              <a:rPr lang="en-US" altLang="ko-KR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조의금 </a:t>
            </a:r>
            <a:r>
              <a:rPr lang="en-US" altLang="ko-KR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</a:p>
          <a:p>
            <a:r>
              <a:rPr lang="ko-KR" altLang="en-US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축의금</a:t>
            </a:r>
            <a:r>
              <a:rPr lang="en-US" altLang="ko-KR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조의금을 대신하는 화환</a:t>
            </a:r>
            <a:r>
              <a:rPr lang="en-US" altLang="ko-KR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조화의 경우 </a:t>
            </a:r>
            <a:r>
              <a:rPr lang="en-US" altLang="ko-KR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10</a:t>
            </a:r>
            <a:r>
              <a:rPr lang="ko-KR" altLang="en-US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만원까지 인정</a:t>
            </a:r>
          </a:p>
        </p:txBody>
      </p:sp>
      <p:sp>
        <p:nvSpPr>
          <p:cNvPr id="97" name="아래쪽 화살표 61"/>
          <p:cNvSpPr/>
          <p:nvPr/>
        </p:nvSpPr>
        <p:spPr>
          <a:xfrm>
            <a:off x="4389843" y="3590299"/>
            <a:ext cx="468000" cy="1495183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ko-KR" altLang="en-US" sz="9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</a:t>
            </a:r>
            <a:endParaRPr lang="en-US" altLang="ko-KR" sz="900" b="1" kern="0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/>
            <a:r>
              <a:rPr lang="ko-KR" altLang="en-US" sz="9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하</a:t>
            </a:r>
          </a:p>
        </p:txBody>
      </p:sp>
      <p:sp>
        <p:nvSpPr>
          <p:cNvPr id="100" name="모서리가 둥근 직사각형 54"/>
          <p:cNvSpPr/>
          <p:nvPr/>
        </p:nvSpPr>
        <p:spPr>
          <a:xfrm>
            <a:off x="4619059" y="3664559"/>
            <a:ext cx="1440000" cy="288000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ko-KR" altLang="en-US" sz="14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선물</a:t>
            </a:r>
          </a:p>
        </p:txBody>
      </p:sp>
      <p:sp>
        <p:nvSpPr>
          <p:cNvPr id="101" name="위로 굽은 화살표 83"/>
          <p:cNvSpPr/>
          <p:nvPr/>
        </p:nvSpPr>
        <p:spPr>
          <a:xfrm rot="5400000">
            <a:off x="4616679" y="3883377"/>
            <a:ext cx="442912" cy="200024"/>
          </a:xfrm>
          <a:prstGeom prst="bentUp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4938147" y="3984764"/>
            <a:ext cx="1252542" cy="1061829"/>
          </a:xfrm>
          <a:prstGeom prst="roundRect">
            <a:avLst>
              <a:gd name="adj" fmla="val 0"/>
            </a:avLst>
          </a:prstGeom>
          <a:noFill/>
          <a:ln w="25400">
            <a:noFill/>
          </a:ln>
        </p:spPr>
        <p:txBody>
          <a:bodyPr wrap="square" lIns="46800" rIns="46800" rtlCol="0" anchor="ctr">
            <a:spAutoFit/>
          </a:bodyPr>
          <a:lstStyle/>
          <a:p>
            <a:r>
              <a:rPr lang="ko-KR" altLang="en-US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금전</a:t>
            </a:r>
            <a:r>
              <a:rPr lang="en-US" altLang="ko-KR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유가증권</a:t>
            </a:r>
            <a:r>
              <a:rPr lang="en-US" altLang="ko-KR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endParaRPr lang="en-US" altLang="ko-KR" sz="1050" kern="0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ko-KR" altLang="en-US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음식물 및 경조사비를</a:t>
            </a:r>
            <a:r>
              <a:rPr lang="en-US" altLang="ko-KR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제외한 일체의 물품</a:t>
            </a:r>
            <a:r>
              <a:rPr lang="en-US" altLang="ko-KR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r>
              <a:rPr lang="ko-KR" altLang="en-US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농수산물과 농수산가공품은 </a:t>
            </a:r>
            <a:r>
              <a:rPr lang="en-US" altLang="ko-KR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10</a:t>
            </a:r>
            <a:r>
              <a:rPr lang="ko-KR" altLang="en-US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만원까지 인정</a:t>
            </a:r>
          </a:p>
        </p:txBody>
      </p:sp>
      <p:sp>
        <p:nvSpPr>
          <p:cNvPr id="105" name="아래쪽 화살표 61"/>
          <p:cNvSpPr/>
          <p:nvPr/>
        </p:nvSpPr>
        <p:spPr>
          <a:xfrm>
            <a:off x="2137573" y="3983068"/>
            <a:ext cx="468000" cy="1083907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ko-KR" altLang="en-US" sz="9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</a:t>
            </a:r>
            <a:endParaRPr lang="en-US" altLang="ko-KR" sz="900" b="1" kern="0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/>
            <a:r>
              <a:rPr lang="ko-KR" altLang="en-US" sz="9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하</a:t>
            </a:r>
          </a:p>
        </p:txBody>
      </p:sp>
      <p:sp>
        <p:nvSpPr>
          <p:cNvPr id="108" name="모서리가 둥근 직사각형 54"/>
          <p:cNvSpPr/>
          <p:nvPr/>
        </p:nvSpPr>
        <p:spPr>
          <a:xfrm>
            <a:off x="2364943" y="4054506"/>
            <a:ext cx="1440000" cy="288000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ko-KR" altLang="en-US" sz="14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음식물</a:t>
            </a:r>
          </a:p>
        </p:txBody>
      </p:sp>
      <p:sp>
        <p:nvSpPr>
          <p:cNvPr id="109" name="위로 굽은 화살표 83"/>
          <p:cNvSpPr/>
          <p:nvPr/>
        </p:nvSpPr>
        <p:spPr>
          <a:xfrm rot="5400000">
            <a:off x="2362563" y="4273324"/>
            <a:ext cx="442912" cy="200024"/>
          </a:xfrm>
          <a:prstGeom prst="bentUp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2682334" y="4382311"/>
            <a:ext cx="1583684" cy="577081"/>
          </a:xfrm>
          <a:prstGeom prst="roundRect">
            <a:avLst>
              <a:gd name="adj" fmla="val 0"/>
            </a:avLst>
          </a:prstGeom>
          <a:noFill/>
          <a:ln w="25400">
            <a:noFill/>
          </a:ln>
        </p:spPr>
        <p:txBody>
          <a:bodyPr wrap="square" lIns="46800" rIns="46800" rtlCol="0" anchor="ctr">
            <a:spAutoFit/>
          </a:bodyPr>
          <a:lstStyle/>
          <a:p>
            <a:r>
              <a:rPr lang="ko-KR" altLang="en-US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제공자와 </a:t>
            </a:r>
            <a:r>
              <a:rPr lang="ko-KR" altLang="en-US" sz="1050" kern="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공직자 등이</a:t>
            </a:r>
            <a:endParaRPr lang="en-US" altLang="ko-KR" sz="1050" kern="0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ko-KR" altLang="en-US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함께 하는</a:t>
            </a:r>
            <a:r>
              <a:rPr lang="en-US" altLang="ko-KR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식사</a:t>
            </a:r>
            <a:r>
              <a:rPr lang="en-US" altLang="ko-KR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다과</a:t>
            </a:r>
            <a:r>
              <a:rPr lang="en-US" altLang="ko-KR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주류</a:t>
            </a:r>
            <a:r>
              <a:rPr lang="en-US" altLang="ko-KR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05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음료 등</a:t>
            </a:r>
            <a:endParaRPr lang="en-US" altLang="ko-KR" sz="1050" kern="0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078199" y="5352172"/>
            <a:ext cx="7100599" cy="831281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txBody>
          <a:bodyPr wrap="none" rtlCol="0" anchor="ctr">
            <a:noAutofit/>
          </a:bodyPr>
          <a:lstStyle>
            <a:defPPr>
              <a:defRPr lang="ko-KR"/>
            </a:defPPr>
            <a:lvl1pPr algn="ctr">
              <a:defRPr sz="1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원활한 직무수행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사교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의례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부조 목적으로 제공되는 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가액범위 안의 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음식물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(3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만원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)·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선물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(5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만원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)·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경조사비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(5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만원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예외적 허용</a:t>
            </a:r>
            <a:r>
              <a:rPr lang="en-US" altLang="ko-KR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3B6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3B6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1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단</a:t>
            </a:r>
            <a:r>
              <a:rPr lang="en-US" altLang="ko-KR" sz="11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1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원활한 직무수행</a:t>
            </a:r>
            <a:r>
              <a:rPr lang="en-US" altLang="ko-KR" sz="11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1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사교</a:t>
            </a:r>
            <a:r>
              <a:rPr lang="en-US" altLang="ko-KR" sz="11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1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의례</a:t>
            </a:r>
            <a:r>
              <a:rPr lang="en-US" altLang="ko-KR" sz="11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1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부조 목적을 벗어나는 경우 </a:t>
            </a:r>
            <a:r>
              <a:rPr lang="en-US" altLang="ko-KR" sz="11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sym typeface="Wingdings" panose="05000000000000000000" pitchFamily="2" charset="2"/>
              </a:rPr>
              <a:t></a:t>
            </a:r>
            <a:r>
              <a:rPr lang="ko-KR" altLang="en-US" sz="11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11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과태료 부과 대상 </a:t>
            </a:r>
            <a:r>
              <a:rPr lang="en-US" altLang="ko-KR" sz="11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1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수수금액의 </a:t>
            </a:r>
            <a:r>
              <a:rPr lang="en-US" altLang="ko-KR" sz="11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</a:t>
            </a:r>
            <a:r>
              <a:rPr lang="ko-KR" altLang="en-US" sz="11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배∼</a:t>
            </a:r>
            <a:r>
              <a:rPr lang="en-US" altLang="ko-KR" sz="11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</a:t>
            </a:r>
            <a:r>
              <a:rPr lang="ko-KR" altLang="en-US" sz="11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배</a:t>
            </a:r>
            <a:r>
              <a:rPr lang="en-US" altLang="ko-KR" sz="11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1100" kern="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59" name="그룹 58">
            <a:extLst>
              <a:ext uri="{FF2B5EF4-FFF2-40B4-BE49-F238E27FC236}">
                <a16:creationId xmlns:a16="http://schemas.microsoft.com/office/drawing/2014/main" xmlns="" id="{C9CE14E9-13DA-48AB-9464-FE871E287BBE}"/>
              </a:ext>
            </a:extLst>
          </p:cNvPr>
          <p:cNvGrpSpPr/>
          <p:nvPr/>
        </p:nvGrpSpPr>
        <p:grpSpPr>
          <a:xfrm>
            <a:off x="1" y="0"/>
            <a:ext cx="9143999" cy="1013140"/>
            <a:chOff x="0" y="0"/>
            <a:chExt cx="9143999" cy="1013140"/>
          </a:xfrm>
        </p:grpSpPr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xmlns="" id="{F9549448-1E48-45B8-A23B-3B0DF08AF695}"/>
                </a:ext>
              </a:extLst>
            </p:cNvPr>
            <p:cNvSpPr/>
            <p:nvPr/>
          </p:nvSpPr>
          <p:spPr>
            <a:xfrm>
              <a:off x="0" y="0"/>
              <a:ext cx="9143999" cy="1013140"/>
            </a:xfrm>
            <a:prstGeom prst="rect">
              <a:avLst/>
            </a:prstGeom>
            <a:solidFill>
              <a:srgbClr val="F7DC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1" name="사각형: 둥근 위쪽 모서리 60">
              <a:extLst>
                <a:ext uri="{FF2B5EF4-FFF2-40B4-BE49-F238E27FC236}">
                  <a16:creationId xmlns:a16="http://schemas.microsoft.com/office/drawing/2014/main" xmlns="" id="{C5B5273B-3CFD-4E7C-A26F-1CD6F37783AF}"/>
                </a:ext>
              </a:extLst>
            </p:cNvPr>
            <p:cNvSpPr/>
            <p:nvPr/>
          </p:nvSpPr>
          <p:spPr>
            <a:xfrm>
              <a:off x="101264" y="66512"/>
              <a:ext cx="8941472" cy="889943"/>
            </a:xfrm>
            <a:prstGeom prst="round2SameRect">
              <a:avLst/>
            </a:prstGeom>
            <a:solidFill>
              <a:srgbClr val="343A5A">
                <a:alpha val="38039"/>
              </a:srgb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2" name="사각형: 둥근 위쪽 모서리 61">
              <a:extLst>
                <a:ext uri="{FF2B5EF4-FFF2-40B4-BE49-F238E27FC236}">
                  <a16:creationId xmlns:a16="http://schemas.microsoft.com/office/drawing/2014/main" xmlns="" id="{DCEBC2DB-1D57-421A-9840-5C72174EBCDA}"/>
                </a:ext>
              </a:extLst>
            </p:cNvPr>
            <p:cNvSpPr/>
            <p:nvPr/>
          </p:nvSpPr>
          <p:spPr>
            <a:xfrm>
              <a:off x="101264" y="123197"/>
              <a:ext cx="8941472" cy="889943"/>
            </a:xfrm>
            <a:prstGeom prst="round2Same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9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xmlns="" id="{38FF7E87-603C-4885-B306-E03CCE0E6444}"/>
                </a:ext>
              </a:extLst>
            </p:cNvPr>
            <p:cNvSpPr/>
            <p:nvPr/>
          </p:nvSpPr>
          <p:spPr>
            <a:xfrm>
              <a:off x="0" y="485069"/>
              <a:ext cx="9143999" cy="528071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xmlns="" id="{85C66998-D8C4-4C7D-AA89-475E8FDB08D9}"/>
                </a:ext>
              </a:extLst>
            </p:cNvPr>
            <p:cNvSpPr/>
            <p:nvPr/>
          </p:nvSpPr>
          <p:spPr>
            <a:xfrm>
              <a:off x="403570" y="340056"/>
              <a:ext cx="627400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914400">
                <a:spcBef>
                  <a:spcPts val="600"/>
                </a:spcBef>
                <a:tabLst>
                  <a:tab pos="92075" algn="l"/>
                </a:tabLst>
                <a:defRPr/>
              </a:pPr>
              <a:r>
                <a:rPr lang="ko-KR" altLang="en-US" sz="30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6C4408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청탁금지법 시행령 주요 내용</a:t>
              </a:r>
            </a:p>
          </p:txBody>
        </p:sp>
        <p:sp>
          <p:nvSpPr>
            <p:cNvPr id="65" name="자유형: 도형 64">
              <a:extLst>
                <a:ext uri="{FF2B5EF4-FFF2-40B4-BE49-F238E27FC236}">
                  <a16:creationId xmlns:a16="http://schemas.microsoft.com/office/drawing/2014/main" xmlns="" id="{3E06273E-8DF2-49F4-AC07-CE6B3B7F9E2E}"/>
                </a:ext>
              </a:extLst>
            </p:cNvPr>
            <p:cNvSpPr/>
            <p:nvPr/>
          </p:nvSpPr>
          <p:spPr>
            <a:xfrm>
              <a:off x="7623515" y="123197"/>
              <a:ext cx="1384635" cy="855519"/>
            </a:xfrm>
            <a:custGeom>
              <a:avLst/>
              <a:gdLst>
                <a:gd name="connsiteX0" fmla="*/ 299603 w 1384635"/>
                <a:gd name="connsiteY0" fmla="*/ 0 h 855519"/>
                <a:gd name="connsiteX1" fmla="*/ 1236308 w 1384635"/>
                <a:gd name="connsiteY1" fmla="*/ 0 h 855519"/>
                <a:gd name="connsiteX2" fmla="*/ 1384635 w 1384635"/>
                <a:gd name="connsiteY2" fmla="*/ 148327 h 855519"/>
                <a:gd name="connsiteX3" fmla="*/ 1384635 w 1384635"/>
                <a:gd name="connsiteY3" fmla="*/ 452355 h 855519"/>
                <a:gd name="connsiteX4" fmla="*/ 1243447 w 1384635"/>
                <a:gd name="connsiteY4" fmla="*/ 855519 h 855519"/>
                <a:gd name="connsiteX5" fmla="*/ 0 w 1384635"/>
                <a:gd name="connsiteY5" fmla="*/ 855519 h 855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4635" h="855519">
                  <a:moveTo>
                    <a:pt x="299603" y="0"/>
                  </a:moveTo>
                  <a:lnTo>
                    <a:pt x="1236308" y="0"/>
                  </a:lnTo>
                  <a:cubicBezTo>
                    <a:pt x="1318227" y="0"/>
                    <a:pt x="1384635" y="66408"/>
                    <a:pt x="1384635" y="148327"/>
                  </a:cubicBezTo>
                  <a:lnTo>
                    <a:pt x="1384635" y="452355"/>
                  </a:lnTo>
                  <a:lnTo>
                    <a:pt x="1243447" y="855519"/>
                  </a:lnTo>
                  <a:lnTo>
                    <a:pt x="0" y="855519"/>
                  </a:lnTo>
                  <a:close/>
                </a:path>
              </a:pathLst>
            </a:custGeom>
            <a:gradFill flip="none" rotWithShape="1">
              <a:gsLst>
                <a:gs pos="10000">
                  <a:schemeClr val="bg1"/>
                </a:gs>
                <a:gs pos="48000">
                  <a:srgbClr val="F4CC52">
                    <a:lumMod val="80000"/>
                    <a:lumOff val="2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6" name="자유형: 도형 65">
              <a:extLst>
                <a:ext uri="{FF2B5EF4-FFF2-40B4-BE49-F238E27FC236}">
                  <a16:creationId xmlns:a16="http://schemas.microsoft.com/office/drawing/2014/main" xmlns="" id="{63EBB3B3-C07D-43BF-944B-883F11043697}"/>
                </a:ext>
              </a:extLst>
            </p:cNvPr>
            <p:cNvSpPr/>
            <p:nvPr/>
          </p:nvSpPr>
          <p:spPr>
            <a:xfrm>
              <a:off x="7658102" y="123197"/>
              <a:ext cx="1384635" cy="855519"/>
            </a:xfrm>
            <a:custGeom>
              <a:avLst/>
              <a:gdLst>
                <a:gd name="connsiteX0" fmla="*/ 299603 w 1384635"/>
                <a:gd name="connsiteY0" fmla="*/ 0 h 855519"/>
                <a:gd name="connsiteX1" fmla="*/ 1236308 w 1384635"/>
                <a:gd name="connsiteY1" fmla="*/ 0 h 855519"/>
                <a:gd name="connsiteX2" fmla="*/ 1384635 w 1384635"/>
                <a:gd name="connsiteY2" fmla="*/ 148327 h 855519"/>
                <a:gd name="connsiteX3" fmla="*/ 1384635 w 1384635"/>
                <a:gd name="connsiteY3" fmla="*/ 452355 h 855519"/>
                <a:gd name="connsiteX4" fmla="*/ 1243447 w 1384635"/>
                <a:gd name="connsiteY4" fmla="*/ 855519 h 855519"/>
                <a:gd name="connsiteX5" fmla="*/ 0 w 1384635"/>
                <a:gd name="connsiteY5" fmla="*/ 855519 h 855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4635" h="855519">
                  <a:moveTo>
                    <a:pt x="299603" y="0"/>
                  </a:moveTo>
                  <a:lnTo>
                    <a:pt x="1236308" y="0"/>
                  </a:lnTo>
                  <a:cubicBezTo>
                    <a:pt x="1318227" y="0"/>
                    <a:pt x="1384635" y="66408"/>
                    <a:pt x="1384635" y="148327"/>
                  </a:cubicBezTo>
                  <a:lnTo>
                    <a:pt x="1384635" y="452355"/>
                  </a:lnTo>
                  <a:lnTo>
                    <a:pt x="1243447" y="855519"/>
                  </a:lnTo>
                  <a:lnTo>
                    <a:pt x="0" y="85551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93000">
                  <a:srgbClr val="F4CC52">
                    <a:lumMod val="45000"/>
                    <a:lumOff val="5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xmlns="" id="{3D7BA91D-13D1-4C49-BA42-531F6D289BC3}"/>
                </a:ext>
              </a:extLst>
            </p:cNvPr>
            <p:cNvSpPr/>
            <p:nvPr/>
          </p:nvSpPr>
          <p:spPr>
            <a:xfrm>
              <a:off x="7951283" y="318117"/>
              <a:ext cx="93554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indent="0" algn="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구성 및</a:t>
              </a:r>
              <a:b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주요내용</a:t>
              </a:r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xmlns="" id="{1A05A860-1560-4556-8C16-6A64B1F8FC95}"/>
                </a:ext>
              </a:extLst>
            </p:cNvPr>
            <p:cNvSpPr/>
            <p:nvPr/>
          </p:nvSpPr>
          <p:spPr>
            <a:xfrm>
              <a:off x="7789330" y="281431"/>
              <a:ext cx="38946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800" i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0BE1C"/>
                  </a:solidFill>
                  <a:latin typeface="나눔바른고딕 UltraLight" panose="020B0603020101020101" pitchFamily="50" charset="-127"/>
                  <a:ea typeface="나눔바른고딕 UltraLight" panose="020B0603020101020101" pitchFamily="50" charset="-127"/>
                </a:rPr>
                <a:t>2</a:t>
              </a:r>
              <a:endParaRPr lang="ko-KR" altLang="en-US" sz="2800" i="1" dirty="0">
                <a:solidFill>
                  <a:srgbClr val="F0BE1C"/>
                </a:solidFill>
                <a:latin typeface="나눔바른고딕 UltraLight" panose="020B0603020101020101" pitchFamily="50" charset="-127"/>
                <a:ea typeface="나눔바른고딕 UltraLight" panose="020B0603020101020101" pitchFamily="50" charset="-127"/>
              </a:endParaRPr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xmlns="" id="{83D67871-40BF-4E10-B447-44FEA5570EBE}"/>
                </a:ext>
              </a:extLst>
            </p:cNvPr>
            <p:cNvSpPr/>
            <p:nvPr/>
          </p:nvSpPr>
          <p:spPr>
            <a:xfrm>
              <a:off x="7910035" y="174975"/>
              <a:ext cx="98631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800" i="1" kern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0BE1C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CHAPTER</a:t>
              </a:r>
              <a:endParaRPr lang="ko-KR" altLang="en-US" sz="800" i="1" dirty="0">
                <a:solidFill>
                  <a:srgbClr val="F0BE1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73" name="직사각형 72">
            <a:extLst>
              <a:ext uri="{FF2B5EF4-FFF2-40B4-BE49-F238E27FC236}">
                <a16:creationId xmlns:a16="http://schemas.microsoft.com/office/drawing/2014/main" xmlns="" id="{B1AE7B1F-11C1-4BA7-9549-A83B6FCD38EB}"/>
              </a:ext>
            </a:extLst>
          </p:cNvPr>
          <p:cNvSpPr/>
          <p:nvPr/>
        </p:nvSpPr>
        <p:spPr>
          <a:xfrm>
            <a:off x="1077833" y="1452130"/>
            <a:ext cx="7150292" cy="531325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ko-KR" altLang="en-US" b="1" kern="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사교 </a:t>
            </a:r>
            <a:r>
              <a:rPr lang="en-US" altLang="ko-KR" b="1" kern="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 </a:t>
            </a:r>
            <a:r>
              <a:rPr lang="ko-KR" altLang="en-US" b="1" kern="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의례 </a:t>
            </a:r>
            <a:r>
              <a:rPr lang="ko-KR" altLang="en-US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등 목적으로 제공되는 </a:t>
            </a:r>
            <a:r>
              <a:rPr lang="ko-KR" altLang="en-US" b="1" kern="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음식물 </a:t>
            </a:r>
            <a:r>
              <a:rPr lang="en-US" altLang="ko-KR" b="1" kern="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 </a:t>
            </a:r>
            <a:r>
              <a:rPr lang="ko-KR" altLang="en-US" b="1" kern="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선물 </a:t>
            </a:r>
            <a:r>
              <a:rPr lang="ko-KR" altLang="en-US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등 가액기준</a:t>
            </a:r>
          </a:p>
        </p:txBody>
      </p:sp>
      <p:sp>
        <p:nvSpPr>
          <p:cNvPr id="17" name="아래쪽 화살표 61"/>
          <p:cNvSpPr/>
          <p:nvPr/>
        </p:nvSpPr>
        <p:spPr>
          <a:xfrm>
            <a:off x="6269085" y="3590299"/>
            <a:ext cx="439741" cy="1490063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ko-KR" altLang="en-US" sz="9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</a:t>
            </a:r>
            <a:endParaRPr lang="en-US" altLang="ko-KR" sz="900" b="1" kern="0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/>
            <a:r>
              <a:rPr lang="ko-KR" altLang="en-US" sz="9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하</a:t>
            </a:r>
          </a:p>
        </p:txBody>
      </p:sp>
      <p:sp>
        <p:nvSpPr>
          <p:cNvPr id="29" name="모서리가 둥근 직사각형 54"/>
          <p:cNvSpPr/>
          <p:nvPr/>
        </p:nvSpPr>
        <p:spPr>
          <a:xfrm>
            <a:off x="6477901" y="3664559"/>
            <a:ext cx="1353049" cy="288000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ko-KR" altLang="en-US" sz="14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경조사비</a:t>
            </a:r>
          </a:p>
        </p:txBody>
      </p:sp>
      <p:sp>
        <p:nvSpPr>
          <p:cNvPr id="42" name="위로 굽은 화살표 83"/>
          <p:cNvSpPr/>
          <p:nvPr/>
        </p:nvSpPr>
        <p:spPr>
          <a:xfrm rot="5400000">
            <a:off x="6508269" y="3931820"/>
            <a:ext cx="358105" cy="187946"/>
          </a:xfrm>
          <a:prstGeom prst="bentUp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111" name="직선 연결선 110"/>
          <p:cNvCxnSpPr>
            <a:cxnSpLocks/>
          </p:cNvCxnSpPr>
          <p:nvPr/>
        </p:nvCxnSpPr>
        <p:spPr>
          <a:xfrm>
            <a:off x="1088300" y="3570880"/>
            <a:ext cx="7090499" cy="0"/>
          </a:xfrm>
          <a:prstGeom prst="line">
            <a:avLst/>
          </a:prstGeom>
          <a:ln w="38100" cap="rnd"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192527" y="3451811"/>
            <a:ext cx="943200" cy="23813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 kern="0" spc="-1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r>
              <a: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만원</a:t>
            </a:r>
            <a:endParaRPr lang="en-US" altLang="ko-K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xmlns="" id="{C4F8E0BE-AED0-4D84-BE02-492B22545349}"/>
              </a:ext>
            </a:extLst>
          </p:cNvPr>
          <p:cNvCxnSpPr>
            <a:cxnSpLocks/>
          </p:cNvCxnSpPr>
          <p:nvPr/>
        </p:nvCxnSpPr>
        <p:spPr>
          <a:xfrm>
            <a:off x="1088300" y="3964650"/>
            <a:ext cx="3311743" cy="0"/>
          </a:xfrm>
          <a:prstGeom prst="line">
            <a:avLst/>
          </a:prstGeom>
          <a:ln w="38100" cap="rnd"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192527" y="3854628"/>
            <a:ext cx="943200" cy="23813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 kern="0" spc="-1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만원</a:t>
            </a:r>
            <a:endParaRPr lang="en-US" altLang="ko-K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99" name="직선 연결선 98"/>
          <p:cNvCxnSpPr>
            <a:cxnSpLocks/>
          </p:cNvCxnSpPr>
          <p:nvPr/>
        </p:nvCxnSpPr>
        <p:spPr>
          <a:xfrm>
            <a:off x="4400043" y="3615803"/>
            <a:ext cx="0" cy="374158"/>
          </a:xfrm>
          <a:prstGeom prst="line">
            <a:avLst/>
          </a:prstGeom>
          <a:ln w="38100" cap="rnd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xmlns="" id="{59650BE6-DE98-4D33-8BC8-261A9715FAFD}"/>
              </a:ext>
            </a:extLst>
          </p:cNvPr>
          <p:cNvCxnSpPr>
            <a:cxnSpLocks/>
          </p:cNvCxnSpPr>
          <p:nvPr/>
        </p:nvCxnSpPr>
        <p:spPr>
          <a:xfrm>
            <a:off x="1088300" y="3570880"/>
            <a:ext cx="0" cy="393770"/>
          </a:xfrm>
          <a:prstGeom prst="line">
            <a:avLst/>
          </a:prstGeom>
          <a:ln w="38100" cap="rnd"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75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3923D860-0926-4A84-8C6F-5E7BA88F5DAA}"/>
              </a:ext>
            </a:extLst>
          </p:cNvPr>
          <p:cNvSpPr/>
          <p:nvPr/>
        </p:nvSpPr>
        <p:spPr>
          <a:xfrm>
            <a:off x="0" y="1196975"/>
            <a:ext cx="9144000" cy="52927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9" name="직사각형 198">
            <a:extLst>
              <a:ext uri="{FF2B5EF4-FFF2-40B4-BE49-F238E27FC236}">
                <a16:creationId xmlns:a16="http://schemas.microsoft.com/office/drawing/2014/main" xmlns="" id="{3FE258E3-8C74-4710-ABCC-99567283230F}"/>
              </a:ext>
            </a:extLst>
          </p:cNvPr>
          <p:cNvSpPr/>
          <p:nvPr/>
        </p:nvSpPr>
        <p:spPr>
          <a:xfrm>
            <a:off x="1303317" y="317610"/>
            <a:ext cx="653736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spcBef>
                <a:spcPts val="600"/>
              </a:spcBef>
              <a:tabLst>
                <a:tab pos="92075" algn="l"/>
              </a:tabLst>
              <a:defRPr/>
            </a:pPr>
            <a:r>
              <a:rPr lang="en-US" altLang="ko-KR" sz="3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0386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2018</a:t>
            </a:r>
            <a:r>
              <a:rPr lang="ko-KR" altLang="en-US" sz="3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0386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</a:t>
            </a:r>
            <a:r>
              <a:rPr lang="en-US" altLang="ko-KR" sz="3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0386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ko-KR" altLang="en-US" sz="3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0386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</a:t>
            </a:r>
            <a:r>
              <a:rPr lang="en-US" altLang="ko-KR" sz="3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0386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17</a:t>
            </a:r>
            <a:r>
              <a:rPr lang="ko-KR" altLang="en-US" sz="3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0386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일부터 이렇게 달라졌습니다</a:t>
            </a:r>
          </a:p>
        </p:txBody>
      </p:sp>
      <p:grpSp>
        <p:nvGrpSpPr>
          <p:cNvPr id="217" name="그룹 216">
            <a:extLst>
              <a:ext uri="{FF2B5EF4-FFF2-40B4-BE49-F238E27FC236}">
                <a16:creationId xmlns:a16="http://schemas.microsoft.com/office/drawing/2014/main" xmlns="" id="{71230C0F-FEA5-4799-8ED5-B1F2063762FC}"/>
              </a:ext>
            </a:extLst>
          </p:cNvPr>
          <p:cNvGrpSpPr/>
          <p:nvPr/>
        </p:nvGrpSpPr>
        <p:grpSpPr>
          <a:xfrm>
            <a:off x="395288" y="1568453"/>
            <a:ext cx="8353425" cy="616835"/>
            <a:chOff x="390849" y="1304630"/>
            <a:chExt cx="8353425" cy="616835"/>
          </a:xfrm>
        </p:grpSpPr>
        <p:sp>
          <p:nvSpPr>
            <p:cNvPr id="43" name="모서리가 둥근 직사각형 269">
              <a:extLst>
                <a:ext uri="{FF2B5EF4-FFF2-40B4-BE49-F238E27FC236}">
                  <a16:creationId xmlns:a16="http://schemas.microsoft.com/office/drawing/2014/main" xmlns="" id="{19AC34D1-7930-41E5-A83C-2D47ED8DE207}"/>
                </a:ext>
              </a:extLst>
            </p:cNvPr>
            <p:cNvSpPr/>
            <p:nvPr/>
          </p:nvSpPr>
          <p:spPr>
            <a:xfrm>
              <a:off x="390849" y="1304630"/>
              <a:ext cx="8353425" cy="616835"/>
            </a:xfrm>
            <a:prstGeom prst="roundRect">
              <a:avLst>
                <a:gd name="adj" fmla="val 700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88900" dir="5400000" sx="97000" sy="97000" algn="t" rotWithShape="0">
                <a:prstClr val="black">
                  <a:alpha val="20000"/>
                </a:prstClr>
              </a:outerShdw>
            </a:effectLst>
          </p:spPr>
          <p:txBody>
            <a:bodyPr wrap="square" anchor="ctr">
              <a:noAutofit/>
            </a:bodyPr>
            <a:lstStyle/>
            <a:p>
              <a:pPr>
                <a:spcAft>
                  <a:spcPts val="300"/>
                </a:spcAft>
              </a:pPr>
              <a:endParaRPr lang="ko-KR" altLang="en-US" sz="1200" spc="-8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" name="Text Box 170">
              <a:extLst>
                <a:ext uri="{FF2B5EF4-FFF2-40B4-BE49-F238E27FC236}">
                  <a16:creationId xmlns:a16="http://schemas.microsoft.com/office/drawing/2014/main" xmlns="" id="{95B0060B-4C62-4CEF-8B03-52396835EA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2516" y="1382215"/>
              <a:ext cx="6885592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>
              <a:defPPr>
                <a:defRPr lang="ko-KR"/>
              </a:defPPr>
              <a:lvl1pPr marL="177800" indent="-177800">
                <a:spcBef>
                  <a:spcPts val="600"/>
                </a:spcBef>
                <a:buClr>
                  <a:srgbClr val="99B5D9"/>
                </a:buClr>
                <a:buFont typeface="Wingdings" panose="05000000000000000000" pitchFamily="2" charset="2"/>
                <a:buChar char="ü"/>
                <a:defRPr kumimoji="1" sz="1050" spc="-138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j-cs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indent="0" algn="ctr">
                <a:spcBef>
                  <a:spcPts val="300"/>
                </a:spcBef>
                <a:spcAft>
                  <a:spcPts val="1000"/>
                </a:spcAft>
                <a:buClr>
                  <a:srgbClr val="ACC6DE"/>
                </a:buClr>
                <a:buNone/>
                <a:tabLst>
                  <a:tab pos="258763" algn="l"/>
                </a:tabLst>
              </a:pPr>
              <a:r>
                <a:rPr lang="ko-KR" altLang="en-US" sz="24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직무와 관련한 금품 수수 </a:t>
              </a:r>
              <a:r>
                <a:rPr lang="ko-KR" altLang="en-US" sz="24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원칙적 금지</a:t>
              </a:r>
              <a:r>
                <a:rPr lang="en-US" altLang="ko-KR" sz="24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!</a:t>
              </a:r>
              <a:endParaRPr lang="en-US" altLang="ko-KR" sz="2400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221" name="그룹 220">
            <a:extLst>
              <a:ext uri="{FF2B5EF4-FFF2-40B4-BE49-F238E27FC236}">
                <a16:creationId xmlns:a16="http://schemas.microsoft.com/office/drawing/2014/main" xmlns="" id="{B4E03BBA-3A0B-4C7A-B553-E48D1C79C80F}"/>
              </a:ext>
            </a:extLst>
          </p:cNvPr>
          <p:cNvGrpSpPr/>
          <p:nvPr/>
        </p:nvGrpSpPr>
        <p:grpSpPr>
          <a:xfrm>
            <a:off x="395288" y="2364310"/>
            <a:ext cx="8353425" cy="837459"/>
            <a:chOff x="395288" y="2358359"/>
            <a:chExt cx="8353425" cy="837459"/>
          </a:xfrm>
        </p:grpSpPr>
        <p:sp>
          <p:nvSpPr>
            <p:cNvPr id="191" name="모서리가 둥근 직사각형 269">
              <a:extLst>
                <a:ext uri="{FF2B5EF4-FFF2-40B4-BE49-F238E27FC236}">
                  <a16:creationId xmlns:a16="http://schemas.microsoft.com/office/drawing/2014/main" xmlns="" id="{4785ED9F-78DA-48A6-A70D-C75629AA2EDE}"/>
                </a:ext>
              </a:extLst>
            </p:cNvPr>
            <p:cNvSpPr/>
            <p:nvPr/>
          </p:nvSpPr>
          <p:spPr>
            <a:xfrm>
              <a:off x="395288" y="2358359"/>
              <a:ext cx="8353425" cy="837459"/>
            </a:xfrm>
            <a:prstGeom prst="roundRect">
              <a:avLst>
                <a:gd name="adj" fmla="val 700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88900" dir="5400000" sx="97000" sy="97000" algn="t" rotWithShape="0">
                <a:prstClr val="black">
                  <a:alpha val="20000"/>
                </a:prstClr>
              </a:outerShdw>
            </a:effectLst>
          </p:spPr>
          <p:txBody>
            <a:bodyPr wrap="square" anchor="ctr">
              <a:noAutofit/>
            </a:bodyPr>
            <a:lstStyle/>
            <a:p>
              <a:pPr algn="ctr">
                <a:spcAft>
                  <a:spcPts val="300"/>
                </a:spcAft>
              </a:pPr>
              <a:endParaRPr lang="ko-KR" altLang="en-US" sz="1200" spc="-8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4" name="Text Box 170">
              <a:extLst>
                <a:ext uri="{FF2B5EF4-FFF2-40B4-BE49-F238E27FC236}">
                  <a16:creationId xmlns:a16="http://schemas.microsoft.com/office/drawing/2014/main" xmlns="" id="{E250084F-0185-43CD-B9AD-090EDD8AD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9165" y="2453923"/>
              <a:ext cx="720567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>
              <a:defPPr>
                <a:defRPr lang="ko-KR"/>
              </a:defPPr>
              <a:lvl1pPr marL="177800" indent="-177800">
                <a:spcBef>
                  <a:spcPts val="600"/>
                </a:spcBef>
                <a:buClr>
                  <a:srgbClr val="99B5D9"/>
                </a:buClr>
                <a:buFont typeface="Wingdings" panose="05000000000000000000" pitchFamily="2" charset="2"/>
                <a:buChar char="ü"/>
                <a:defRPr kumimoji="1" sz="1050" spc="-138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j-cs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indent="0" algn="ctr">
                <a:spcBef>
                  <a:spcPts val="0"/>
                </a:spcBef>
                <a:buClr>
                  <a:srgbClr val="ACC6DE"/>
                </a:buClr>
                <a:buNone/>
                <a:tabLst>
                  <a:tab pos="258763" algn="l"/>
                </a:tabLst>
              </a:pPr>
              <a:r>
                <a:rPr lang="ko-KR" altLang="en-US" sz="18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예외적으로 원활한 직무수행</a:t>
              </a:r>
              <a:r>
                <a:rPr lang="en-US" altLang="ko-KR" sz="18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8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사교 </a:t>
              </a:r>
              <a:r>
                <a:rPr lang="en-US" altLang="ko-KR" sz="18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 </a:t>
              </a:r>
              <a:r>
                <a:rPr lang="ko-KR" altLang="en-US" sz="18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의례</a:t>
              </a:r>
              <a:r>
                <a:rPr lang="en-US" altLang="ko-KR" sz="18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</a:t>
              </a:r>
              <a:br>
                <a:rPr lang="en-US" altLang="ko-KR" sz="18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8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부조 목적으로 줄 수 있는 </a:t>
              </a:r>
              <a:r>
                <a:rPr lang="ko-KR" altLang="en-US" sz="18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경조사비 </a:t>
              </a:r>
              <a:r>
                <a:rPr lang="en-US" altLang="ko-KR" sz="18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 </a:t>
              </a:r>
              <a:r>
                <a:rPr lang="ko-KR" altLang="en-US" sz="18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선물 상한 액 </a:t>
              </a:r>
              <a:r>
                <a:rPr lang="ko-KR" altLang="en-US" sz="18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조정</a:t>
              </a:r>
              <a:endParaRPr lang="en-US" altLang="ko-KR" sz="1800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sp>
        <p:nvSpPr>
          <p:cNvPr id="214" name="양쪽 모서리가 둥근 사각형 13">
            <a:extLst>
              <a:ext uri="{FF2B5EF4-FFF2-40B4-BE49-F238E27FC236}">
                <a16:creationId xmlns:a16="http://schemas.microsoft.com/office/drawing/2014/main" xmlns="" id="{703FAC12-0CB2-448E-8E9D-4E8E4261CD2D}"/>
              </a:ext>
            </a:extLst>
          </p:cNvPr>
          <p:cNvSpPr/>
          <p:nvPr/>
        </p:nvSpPr>
        <p:spPr>
          <a:xfrm>
            <a:off x="4830115" y="3431572"/>
            <a:ext cx="3787541" cy="2686650"/>
          </a:xfrm>
          <a:prstGeom prst="round2SameRect">
            <a:avLst>
              <a:gd name="adj1" fmla="val 5061"/>
              <a:gd name="adj2" fmla="val 0"/>
            </a:avLst>
          </a:prstGeom>
          <a:gradFill flip="none" rotWithShape="1">
            <a:gsLst>
              <a:gs pos="27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fontAlgn="base" latinLnBrk="0">
              <a:spcBef>
                <a:spcPct val="0"/>
              </a:spcBef>
              <a:spcAft>
                <a:spcPts val="600"/>
              </a:spcAft>
            </a:pPr>
            <a:endParaRPr lang="ko-KR" altLang="en-US" sz="1200" b="1" kern="0" spc="-80">
              <a:ln>
                <a:solidFill>
                  <a:srgbClr val="045ECC">
                    <a:alpha val="0"/>
                  </a:srgbClr>
                </a:solidFill>
              </a:ln>
              <a:solidFill>
                <a:srgbClr val="244298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15" name="양쪽 모서리가 둥근 사각형 82">
            <a:extLst>
              <a:ext uri="{FF2B5EF4-FFF2-40B4-BE49-F238E27FC236}">
                <a16:creationId xmlns:a16="http://schemas.microsoft.com/office/drawing/2014/main" xmlns="" id="{4B177C5B-A1CB-48EB-9972-C779105457A7}"/>
              </a:ext>
            </a:extLst>
          </p:cNvPr>
          <p:cNvSpPr/>
          <p:nvPr/>
        </p:nvSpPr>
        <p:spPr>
          <a:xfrm>
            <a:off x="4830115" y="3431572"/>
            <a:ext cx="3787541" cy="389438"/>
          </a:xfrm>
          <a:prstGeom prst="round2SameRect">
            <a:avLst>
              <a:gd name="adj1" fmla="val 31078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dist="25400" dir="5400000" algn="t" rotWithShape="0">
              <a:srgbClr val="608BC4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 fontAlgn="base"/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0386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주의하세요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0386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!</a:t>
            </a:r>
          </a:p>
        </p:txBody>
      </p:sp>
      <p:sp>
        <p:nvSpPr>
          <p:cNvPr id="209" name="직사각형 208">
            <a:extLst>
              <a:ext uri="{FF2B5EF4-FFF2-40B4-BE49-F238E27FC236}">
                <a16:creationId xmlns:a16="http://schemas.microsoft.com/office/drawing/2014/main" xmlns="" id="{6E14FA59-C493-483A-A8BF-7719E30B0106}"/>
              </a:ext>
            </a:extLst>
          </p:cNvPr>
          <p:cNvSpPr/>
          <p:nvPr/>
        </p:nvSpPr>
        <p:spPr>
          <a:xfrm>
            <a:off x="4943211" y="3930788"/>
            <a:ext cx="35613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Aft>
                <a:spcPts val="600"/>
              </a:spcAft>
            </a:pP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공직자의 직무와 직접적인 이해관계가 있으면 이전처럼 일체의 음식물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선물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경조사비를 주고 받을 수 없습니다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46F0E07D-693C-42EA-99B4-675CC27C42CE}"/>
              </a:ext>
            </a:extLst>
          </p:cNvPr>
          <p:cNvSpPr/>
          <p:nvPr/>
        </p:nvSpPr>
        <p:spPr>
          <a:xfrm>
            <a:off x="4943211" y="4547677"/>
            <a:ext cx="1673856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spcAft>
                <a:spcPts val="200"/>
              </a:spcAft>
            </a:pPr>
            <a:r>
              <a:rPr lang="ko-KR" altLang="en-US" sz="12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예를 들어</a:t>
            </a:r>
            <a:endParaRPr lang="en-US" altLang="ko-KR" sz="1200" b="1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104775" indent="-104775" fontAlgn="base" latinLnBrk="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2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인허가 신청인</a:t>
            </a:r>
            <a:endParaRPr lang="en-US" altLang="ko-KR" sz="1200" b="1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104775" indent="-104775" fontAlgn="base" latinLnBrk="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2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지도</a:t>
            </a:r>
            <a:r>
              <a:rPr lang="en-US" altLang="ko-KR" sz="12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2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단속 대상자</a:t>
            </a:r>
            <a:endParaRPr lang="en-US" altLang="ko-KR" sz="1200" b="1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104775" indent="-104775" fontAlgn="base" latinLnBrk="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2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입찰 상대방</a:t>
            </a:r>
            <a:endParaRPr lang="en-US" altLang="ko-KR" sz="1200" b="1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104775" indent="-104775" fontAlgn="base" latinLnBrk="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2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인사</a:t>
            </a:r>
            <a:r>
              <a:rPr lang="en-US" altLang="ko-KR" sz="12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2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평가</a:t>
            </a:r>
            <a:r>
              <a:rPr lang="en-US" altLang="ko-KR" sz="12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2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감사대상자</a:t>
            </a:r>
            <a:endParaRPr lang="en-US" altLang="ko-KR" sz="1200" b="1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104775" indent="-104775" fontAlgn="base" latinLnBrk="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2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고소</a:t>
            </a:r>
            <a:r>
              <a:rPr lang="en-US" altLang="ko-KR" sz="12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2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고발인</a:t>
            </a:r>
            <a:r>
              <a:rPr lang="en-US" altLang="ko-KR" sz="12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2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피의자 등</a:t>
            </a:r>
          </a:p>
        </p:txBody>
      </p:sp>
      <p:grpSp>
        <p:nvGrpSpPr>
          <p:cNvPr id="245" name="그룹 244">
            <a:extLst>
              <a:ext uri="{FF2B5EF4-FFF2-40B4-BE49-F238E27FC236}">
                <a16:creationId xmlns:a16="http://schemas.microsoft.com/office/drawing/2014/main" xmlns="" id="{96401DC0-34E8-4BEE-B1F6-C243DB0B4283}"/>
              </a:ext>
            </a:extLst>
          </p:cNvPr>
          <p:cNvGrpSpPr/>
          <p:nvPr/>
        </p:nvGrpSpPr>
        <p:grpSpPr>
          <a:xfrm>
            <a:off x="6841067" y="4839145"/>
            <a:ext cx="1371264" cy="931292"/>
            <a:chOff x="6906659" y="4883043"/>
            <a:chExt cx="1371264" cy="931292"/>
          </a:xfrm>
        </p:grpSpPr>
        <p:sp>
          <p:nvSpPr>
            <p:cNvPr id="233" name="Freeform 5">
              <a:extLst>
                <a:ext uri="{FF2B5EF4-FFF2-40B4-BE49-F238E27FC236}">
                  <a16:creationId xmlns:a16="http://schemas.microsoft.com/office/drawing/2014/main" xmlns="" id="{78138C08-D5A2-4004-AEE3-68495FF1D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4085" y="4926442"/>
              <a:ext cx="315391" cy="311963"/>
            </a:xfrm>
            <a:custGeom>
              <a:avLst/>
              <a:gdLst>
                <a:gd name="T0" fmla="*/ 184 w 184"/>
                <a:gd name="T1" fmla="*/ 92 h 182"/>
                <a:gd name="T2" fmla="*/ 184 w 184"/>
                <a:gd name="T3" fmla="*/ 92 h 182"/>
                <a:gd name="T4" fmla="*/ 182 w 184"/>
                <a:gd name="T5" fmla="*/ 110 h 182"/>
                <a:gd name="T6" fmla="*/ 176 w 184"/>
                <a:gd name="T7" fmla="*/ 126 h 182"/>
                <a:gd name="T8" fmla="*/ 168 w 184"/>
                <a:gd name="T9" fmla="*/ 142 h 182"/>
                <a:gd name="T10" fmla="*/ 156 w 184"/>
                <a:gd name="T11" fmla="*/ 156 h 182"/>
                <a:gd name="T12" fmla="*/ 144 w 184"/>
                <a:gd name="T13" fmla="*/ 168 h 182"/>
                <a:gd name="T14" fmla="*/ 128 w 184"/>
                <a:gd name="T15" fmla="*/ 176 h 182"/>
                <a:gd name="T16" fmla="*/ 110 w 184"/>
                <a:gd name="T17" fmla="*/ 180 h 182"/>
                <a:gd name="T18" fmla="*/ 92 w 184"/>
                <a:gd name="T19" fmla="*/ 182 h 182"/>
                <a:gd name="T20" fmla="*/ 92 w 184"/>
                <a:gd name="T21" fmla="*/ 182 h 182"/>
                <a:gd name="T22" fmla="*/ 74 w 184"/>
                <a:gd name="T23" fmla="*/ 180 h 182"/>
                <a:gd name="T24" fmla="*/ 56 w 184"/>
                <a:gd name="T25" fmla="*/ 176 h 182"/>
                <a:gd name="T26" fmla="*/ 40 w 184"/>
                <a:gd name="T27" fmla="*/ 168 h 182"/>
                <a:gd name="T28" fmla="*/ 28 w 184"/>
                <a:gd name="T29" fmla="*/ 156 h 182"/>
                <a:gd name="T30" fmla="*/ 16 w 184"/>
                <a:gd name="T31" fmla="*/ 142 h 182"/>
                <a:gd name="T32" fmla="*/ 8 w 184"/>
                <a:gd name="T33" fmla="*/ 126 h 182"/>
                <a:gd name="T34" fmla="*/ 2 w 184"/>
                <a:gd name="T35" fmla="*/ 110 h 182"/>
                <a:gd name="T36" fmla="*/ 0 w 184"/>
                <a:gd name="T37" fmla="*/ 92 h 182"/>
                <a:gd name="T38" fmla="*/ 0 w 184"/>
                <a:gd name="T39" fmla="*/ 92 h 182"/>
                <a:gd name="T40" fmla="*/ 2 w 184"/>
                <a:gd name="T41" fmla="*/ 72 h 182"/>
                <a:gd name="T42" fmla="*/ 8 w 184"/>
                <a:gd name="T43" fmla="*/ 56 h 182"/>
                <a:gd name="T44" fmla="*/ 16 w 184"/>
                <a:gd name="T45" fmla="*/ 40 h 182"/>
                <a:gd name="T46" fmla="*/ 28 w 184"/>
                <a:gd name="T47" fmla="*/ 26 h 182"/>
                <a:gd name="T48" fmla="*/ 40 w 184"/>
                <a:gd name="T49" fmla="*/ 16 h 182"/>
                <a:gd name="T50" fmla="*/ 56 w 184"/>
                <a:gd name="T51" fmla="*/ 6 h 182"/>
                <a:gd name="T52" fmla="*/ 74 w 184"/>
                <a:gd name="T53" fmla="*/ 2 h 182"/>
                <a:gd name="T54" fmla="*/ 92 w 184"/>
                <a:gd name="T55" fmla="*/ 0 h 182"/>
                <a:gd name="T56" fmla="*/ 92 w 184"/>
                <a:gd name="T57" fmla="*/ 0 h 182"/>
                <a:gd name="T58" fmla="*/ 110 w 184"/>
                <a:gd name="T59" fmla="*/ 2 h 182"/>
                <a:gd name="T60" fmla="*/ 128 w 184"/>
                <a:gd name="T61" fmla="*/ 6 h 182"/>
                <a:gd name="T62" fmla="*/ 144 w 184"/>
                <a:gd name="T63" fmla="*/ 16 h 182"/>
                <a:gd name="T64" fmla="*/ 156 w 184"/>
                <a:gd name="T65" fmla="*/ 26 h 182"/>
                <a:gd name="T66" fmla="*/ 168 w 184"/>
                <a:gd name="T67" fmla="*/ 40 h 182"/>
                <a:gd name="T68" fmla="*/ 176 w 184"/>
                <a:gd name="T69" fmla="*/ 56 h 182"/>
                <a:gd name="T70" fmla="*/ 182 w 184"/>
                <a:gd name="T71" fmla="*/ 72 h 182"/>
                <a:gd name="T72" fmla="*/ 184 w 184"/>
                <a:gd name="T73" fmla="*/ 92 h 182"/>
                <a:gd name="T74" fmla="*/ 184 w 184"/>
                <a:gd name="T75" fmla="*/ 9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4" h="182">
                  <a:moveTo>
                    <a:pt x="184" y="92"/>
                  </a:moveTo>
                  <a:lnTo>
                    <a:pt x="184" y="92"/>
                  </a:lnTo>
                  <a:lnTo>
                    <a:pt x="182" y="110"/>
                  </a:lnTo>
                  <a:lnTo>
                    <a:pt x="176" y="126"/>
                  </a:lnTo>
                  <a:lnTo>
                    <a:pt x="168" y="142"/>
                  </a:lnTo>
                  <a:lnTo>
                    <a:pt x="156" y="156"/>
                  </a:lnTo>
                  <a:lnTo>
                    <a:pt x="144" y="168"/>
                  </a:lnTo>
                  <a:lnTo>
                    <a:pt x="128" y="176"/>
                  </a:lnTo>
                  <a:lnTo>
                    <a:pt x="110" y="180"/>
                  </a:lnTo>
                  <a:lnTo>
                    <a:pt x="92" y="182"/>
                  </a:lnTo>
                  <a:lnTo>
                    <a:pt x="92" y="182"/>
                  </a:lnTo>
                  <a:lnTo>
                    <a:pt x="74" y="180"/>
                  </a:lnTo>
                  <a:lnTo>
                    <a:pt x="56" y="176"/>
                  </a:lnTo>
                  <a:lnTo>
                    <a:pt x="40" y="168"/>
                  </a:lnTo>
                  <a:lnTo>
                    <a:pt x="28" y="156"/>
                  </a:lnTo>
                  <a:lnTo>
                    <a:pt x="16" y="142"/>
                  </a:lnTo>
                  <a:lnTo>
                    <a:pt x="8" y="126"/>
                  </a:lnTo>
                  <a:lnTo>
                    <a:pt x="2" y="110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2" y="72"/>
                  </a:lnTo>
                  <a:lnTo>
                    <a:pt x="8" y="56"/>
                  </a:lnTo>
                  <a:lnTo>
                    <a:pt x="16" y="40"/>
                  </a:lnTo>
                  <a:lnTo>
                    <a:pt x="28" y="26"/>
                  </a:lnTo>
                  <a:lnTo>
                    <a:pt x="40" y="16"/>
                  </a:lnTo>
                  <a:lnTo>
                    <a:pt x="56" y="6"/>
                  </a:lnTo>
                  <a:lnTo>
                    <a:pt x="74" y="2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110" y="2"/>
                  </a:lnTo>
                  <a:lnTo>
                    <a:pt x="128" y="6"/>
                  </a:lnTo>
                  <a:lnTo>
                    <a:pt x="144" y="16"/>
                  </a:lnTo>
                  <a:lnTo>
                    <a:pt x="156" y="26"/>
                  </a:lnTo>
                  <a:lnTo>
                    <a:pt x="168" y="40"/>
                  </a:lnTo>
                  <a:lnTo>
                    <a:pt x="176" y="56"/>
                  </a:lnTo>
                  <a:lnTo>
                    <a:pt x="182" y="72"/>
                  </a:lnTo>
                  <a:lnTo>
                    <a:pt x="184" y="92"/>
                  </a:lnTo>
                  <a:lnTo>
                    <a:pt x="184" y="9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4" name="Freeform 6">
              <a:extLst>
                <a:ext uri="{FF2B5EF4-FFF2-40B4-BE49-F238E27FC236}">
                  <a16:creationId xmlns:a16="http://schemas.microsoft.com/office/drawing/2014/main" xmlns="" id="{0D9F9DF4-78B2-4866-B865-C7D460197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5107" y="4926442"/>
              <a:ext cx="315391" cy="311963"/>
            </a:xfrm>
            <a:custGeom>
              <a:avLst/>
              <a:gdLst>
                <a:gd name="T0" fmla="*/ 0 w 184"/>
                <a:gd name="T1" fmla="*/ 92 h 182"/>
                <a:gd name="T2" fmla="*/ 0 w 184"/>
                <a:gd name="T3" fmla="*/ 92 h 182"/>
                <a:gd name="T4" fmla="*/ 2 w 184"/>
                <a:gd name="T5" fmla="*/ 110 h 182"/>
                <a:gd name="T6" fmla="*/ 8 w 184"/>
                <a:gd name="T7" fmla="*/ 126 h 182"/>
                <a:gd name="T8" fmla="*/ 16 w 184"/>
                <a:gd name="T9" fmla="*/ 142 h 182"/>
                <a:gd name="T10" fmla="*/ 28 w 184"/>
                <a:gd name="T11" fmla="*/ 156 h 182"/>
                <a:gd name="T12" fmla="*/ 40 w 184"/>
                <a:gd name="T13" fmla="*/ 168 h 182"/>
                <a:gd name="T14" fmla="*/ 56 w 184"/>
                <a:gd name="T15" fmla="*/ 176 h 182"/>
                <a:gd name="T16" fmla="*/ 74 w 184"/>
                <a:gd name="T17" fmla="*/ 180 h 182"/>
                <a:gd name="T18" fmla="*/ 92 w 184"/>
                <a:gd name="T19" fmla="*/ 182 h 182"/>
                <a:gd name="T20" fmla="*/ 92 w 184"/>
                <a:gd name="T21" fmla="*/ 182 h 182"/>
                <a:gd name="T22" fmla="*/ 110 w 184"/>
                <a:gd name="T23" fmla="*/ 180 h 182"/>
                <a:gd name="T24" fmla="*/ 128 w 184"/>
                <a:gd name="T25" fmla="*/ 176 h 182"/>
                <a:gd name="T26" fmla="*/ 144 w 184"/>
                <a:gd name="T27" fmla="*/ 168 h 182"/>
                <a:gd name="T28" fmla="*/ 156 w 184"/>
                <a:gd name="T29" fmla="*/ 156 h 182"/>
                <a:gd name="T30" fmla="*/ 168 w 184"/>
                <a:gd name="T31" fmla="*/ 142 h 182"/>
                <a:gd name="T32" fmla="*/ 176 w 184"/>
                <a:gd name="T33" fmla="*/ 126 h 182"/>
                <a:gd name="T34" fmla="*/ 182 w 184"/>
                <a:gd name="T35" fmla="*/ 110 h 182"/>
                <a:gd name="T36" fmla="*/ 184 w 184"/>
                <a:gd name="T37" fmla="*/ 92 h 182"/>
                <a:gd name="T38" fmla="*/ 184 w 184"/>
                <a:gd name="T39" fmla="*/ 92 h 182"/>
                <a:gd name="T40" fmla="*/ 182 w 184"/>
                <a:gd name="T41" fmla="*/ 72 h 182"/>
                <a:gd name="T42" fmla="*/ 176 w 184"/>
                <a:gd name="T43" fmla="*/ 56 h 182"/>
                <a:gd name="T44" fmla="*/ 168 w 184"/>
                <a:gd name="T45" fmla="*/ 40 h 182"/>
                <a:gd name="T46" fmla="*/ 156 w 184"/>
                <a:gd name="T47" fmla="*/ 26 h 182"/>
                <a:gd name="T48" fmla="*/ 144 w 184"/>
                <a:gd name="T49" fmla="*/ 16 h 182"/>
                <a:gd name="T50" fmla="*/ 128 w 184"/>
                <a:gd name="T51" fmla="*/ 6 h 182"/>
                <a:gd name="T52" fmla="*/ 110 w 184"/>
                <a:gd name="T53" fmla="*/ 2 h 182"/>
                <a:gd name="T54" fmla="*/ 92 w 184"/>
                <a:gd name="T55" fmla="*/ 0 h 182"/>
                <a:gd name="T56" fmla="*/ 92 w 184"/>
                <a:gd name="T57" fmla="*/ 0 h 182"/>
                <a:gd name="T58" fmla="*/ 74 w 184"/>
                <a:gd name="T59" fmla="*/ 2 h 182"/>
                <a:gd name="T60" fmla="*/ 56 w 184"/>
                <a:gd name="T61" fmla="*/ 6 h 182"/>
                <a:gd name="T62" fmla="*/ 40 w 184"/>
                <a:gd name="T63" fmla="*/ 16 h 182"/>
                <a:gd name="T64" fmla="*/ 28 w 184"/>
                <a:gd name="T65" fmla="*/ 26 h 182"/>
                <a:gd name="T66" fmla="*/ 16 w 184"/>
                <a:gd name="T67" fmla="*/ 40 h 182"/>
                <a:gd name="T68" fmla="*/ 8 w 184"/>
                <a:gd name="T69" fmla="*/ 56 h 182"/>
                <a:gd name="T70" fmla="*/ 2 w 184"/>
                <a:gd name="T71" fmla="*/ 72 h 182"/>
                <a:gd name="T72" fmla="*/ 0 w 184"/>
                <a:gd name="T73" fmla="*/ 92 h 182"/>
                <a:gd name="T74" fmla="*/ 0 w 184"/>
                <a:gd name="T75" fmla="*/ 9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4" h="182">
                  <a:moveTo>
                    <a:pt x="0" y="92"/>
                  </a:moveTo>
                  <a:lnTo>
                    <a:pt x="0" y="92"/>
                  </a:lnTo>
                  <a:lnTo>
                    <a:pt x="2" y="110"/>
                  </a:lnTo>
                  <a:lnTo>
                    <a:pt x="8" y="126"/>
                  </a:lnTo>
                  <a:lnTo>
                    <a:pt x="16" y="142"/>
                  </a:lnTo>
                  <a:lnTo>
                    <a:pt x="28" y="156"/>
                  </a:lnTo>
                  <a:lnTo>
                    <a:pt x="40" y="168"/>
                  </a:lnTo>
                  <a:lnTo>
                    <a:pt x="56" y="176"/>
                  </a:lnTo>
                  <a:lnTo>
                    <a:pt x="74" y="180"/>
                  </a:lnTo>
                  <a:lnTo>
                    <a:pt x="92" y="182"/>
                  </a:lnTo>
                  <a:lnTo>
                    <a:pt x="92" y="182"/>
                  </a:lnTo>
                  <a:lnTo>
                    <a:pt x="110" y="180"/>
                  </a:lnTo>
                  <a:lnTo>
                    <a:pt x="128" y="176"/>
                  </a:lnTo>
                  <a:lnTo>
                    <a:pt x="144" y="168"/>
                  </a:lnTo>
                  <a:lnTo>
                    <a:pt x="156" y="156"/>
                  </a:lnTo>
                  <a:lnTo>
                    <a:pt x="168" y="142"/>
                  </a:lnTo>
                  <a:lnTo>
                    <a:pt x="176" y="126"/>
                  </a:lnTo>
                  <a:lnTo>
                    <a:pt x="182" y="110"/>
                  </a:lnTo>
                  <a:lnTo>
                    <a:pt x="184" y="92"/>
                  </a:lnTo>
                  <a:lnTo>
                    <a:pt x="184" y="92"/>
                  </a:lnTo>
                  <a:lnTo>
                    <a:pt x="182" y="72"/>
                  </a:lnTo>
                  <a:lnTo>
                    <a:pt x="176" y="56"/>
                  </a:lnTo>
                  <a:lnTo>
                    <a:pt x="168" y="40"/>
                  </a:lnTo>
                  <a:lnTo>
                    <a:pt x="156" y="26"/>
                  </a:lnTo>
                  <a:lnTo>
                    <a:pt x="144" y="16"/>
                  </a:lnTo>
                  <a:lnTo>
                    <a:pt x="128" y="6"/>
                  </a:lnTo>
                  <a:lnTo>
                    <a:pt x="110" y="2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74" y="2"/>
                  </a:lnTo>
                  <a:lnTo>
                    <a:pt x="56" y="6"/>
                  </a:lnTo>
                  <a:lnTo>
                    <a:pt x="40" y="16"/>
                  </a:lnTo>
                  <a:lnTo>
                    <a:pt x="28" y="26"/>
                  </a:lnTo>
                  <a:lnTo>
                    <a:pt x="16" y="40"/>
                  </a:lnTo>
                  <a:lnTo>
                    <a:pt x="8" y="56"/>
                  </a:lnTo>
                  <a:lnTo>
                    <a:pt x="2" y="72"/>
                  </a:lnTo>
                  <a:lnTo>
                    <a:pt x="0" y="92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5" name="Freeform 7">
              <a:extLst>
                <a:ext uri="{FF2B5EF4-FFF2-40B4-BE49-F238E27FC236}">
                  <a16:creationId xmlns:a16="http://schemas.microsoft.com/office/drawing/2014/main" xmlns="" id="{899BEDD9-2215-4CB9-9489-9D5AAAF1B8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6659" y="5276115"/>
              <a:ext cx="630781" cy="538220"/>
            </a:xfrm>
            <a:custGeom>
              <a:avLst/>
              <a:gdLst>
                <a:gd name="T0" fmla="*/ 350 w 368"/>
                <a:gd name="T1" fmla="*/ 202 h 314"/>
                <a:gd name="T2" fmla="*/ 350 w 368"/>
                <a:gd name="T3" fmla="*/ 202 h 314"/>
                <a:gd name="T4" fmla="*/ 350 w 368"/>
                <a:gd name="T5" fmla="*/ 188 h 314"/>
                <a:gd name="T6" fmla="*/ 352 w 368"/>
                <a:gd name="T7" fmla="*/ 174 h 314"/>
                <a:gd name="T8" fmla="*/ 360 w 368"/>
                <a:gd name="T9" fmla="*/ 162 h 314"/>
                <a:gd name="T10" fmla="*/ 368 w 368"/>
                <a:gd name="T11" fmla="*/ 152 h 314"/>
                <a:gd name="T12" fmla="*/ 368 w 368"/>
                <a:gd name="T13" fmla="*/ 152 h 314"/>
                <a:gd name="T14" fmla="*/ 340 w 368"/>
                <a:gd name="T15" fmla="*/ 144 h 314"/>
                <a:gd name="T16" fmla="*/ 318 w 368"/>
                <a:gd name="T17" fmla="*/ 136 h 314"/>
                <a:gd name="T18" fmla="*/ 298 w 368"/>
                <a:gd name="T19" fmla="*/ 126 h 314"/>
                <a:gd name="T20" fmla="*/ 280 w 368"/>
                <a:gd name="T21" fmla="*/ 116 h 314"/>
                <a:gd name="T22" fmla="*/ 266 w 368"/>
                <a:gd name="T23" fmla="*/ 102 h 314"/>
                <a:gd name="T24" fmla="*/ 252 w 368"/>
                <a:gd name="T25" fmla="*/ 90 h 314"/>
                <a:gd name="T26" fmla="*/ 230 w 368"/>
                <a:gd name="T27" fmla="*/ 64 h 314"/>
                <a:gd name="T28" fmla="*/ 230 w 368"/>
                <a:gd name="T29" fmla="*/ 64 h 314"/>
                <a:gd name="T30" fmla="*/ 210 w 368"/>
                <a:gd name="T31" fmla="*/ 40 h 314"/>
                <a:gd name="T32" fmla="*/ 200 w 368"/>
                <a:gd name="T33" fmla="*/ 30 h 314"/>
                <a:gd name="T34" fmla="*/ 188 w 368"/>
                <a:gd name="T35" fmla="*/ 20 h 314"/>
                <a:gd name="T36" fmla="*/ 188 w 368"/>
                <a:gd name="T37" fmla="*/ 20 h 314"/>
                <a:gd name="T38" fmla="*/ 186 w 368"/>
                <a:gd name="T39" fmla="*/ 20 h 314"/>
                <a:gd name="T40" fmla="*/ 186 w 368"/>
                <a:gd name="T41" fmla="*/ 20 h 314"/>
                <a:gd name="T42" fmla="*/ 174 w 368"/>
                <a:gd name="T43" fmla="*/ 12 h 314"/>
                <a:gd name="T44" fmla="*/ 162 w 368"/>
                <a:gd name="T45" fmla="*/ 6 h 314"/>
                <a:gd name="T46" fmla="*/ 148 w 368"/>
                <a:gd name="T47" fmla="*/ 2 h 314"/>
                <a:gd name="T48" fmla="*/ 132 w 368"/>
                <a:gd name="T49" fmla="*/ 0 h 314"/>
                <a:gd name="T50" fmla="*/ 84 w 368"/>
                <a:gd name="T51" fmla="*/ 0 h 314"/>
                <a:gd name="T52" fmla="*/ 84 w 368"/>
                <a:gd name="T53" fmla="*/ 0 h 314"/>
                <a:gd name="T54" fmla="*/ 66 w 368"/>
                <a:gd name="T55" fmla="*/ 2 h 314"/>
                <a:gd name="T56" fmla="*/ 50 w 368"/>
                <a:gd name="T57" fmla="*/ 6 h 314"/>
                <a:gd name="T58" fmla="*/ 36 w 368"/>
                <a:gd name="T59" fmla="*/ 14 h 314"/>
                <a:gd name="T60" fmla="*/ 24 w 368"/>
                <a:gd name="T61" fmla="*/ 24 h 314"/>
                <a:gd name="T62" fmla="*/ 14 w 368"/>
                <a:gd name="T63" fmla="*/ 36 h 314"/>
                <a:gd name="T64" fmla="*/ 6 w 368"/>
                <a:gd name="T65" fmla="*/ 50 h 314"/>
                <a:gd name="T66" fmla="*/ 2 w 368"/>
                <a:gd name="T67" fmla="*/ 66 h 314"/>
                <a:gd name="T68" fmla="*/ 0 w 368"/>
                <a:gd name="T69" fmla="*/ 84 h 314"/>
                <a:gd name="T70" fmla="*/ 0 w 368"/>
                <a:gd name="T71" fmla="*/ 314 h 314"/>
                <a:gd name="T72" fmla="*/ 216 w 368"/>
                <a:gd name="T73" fmla="*/ 314 h 314"/>
                <a:gd name="T74" fmla="*/ 216 w 368"/>
                <a:gd name="T75" fmla="*/ 164 h 314"/>
                <a:gd name="T76" fmla="*/ 216 w 368"/>
                <a:gd name="T77" fmla="*/ 164 h 314"/>
                <a:gd name="T78" fmla="*/ 242 w 368"/>
                <a:gd name="T79" fmla="*/ 186 h 314"/>
                <a:gd name="T80" fmla="*/ 258 w 368"/>
                <a:gd name="T81" fmla="*/ 194 h 314"/>
                <a:gd name="T82" fmla="*/ 274 w 368"/>
                <a:gd name="T83" fmla="*/ 204 h 314"/>
                <a:gd name="T84" fmla="*/ 294 w 368"/>
                <a:gd name="T85" fmla="*/ 212 h 314"/>
                <a:gd name="T86" fmla="*/ 314 w 368"/>
                <a:gd name="T87" fmla="*/ 220 h 314"/>
                <a:gd name="T88" fmla="*/ 336 w 368"/>
                <a:gd name="T89" fmla="*/ 226 h 314"/>
                <a:gd name="T90" fmla="*/ 360 w 368"/>
                <a:gd name="T91" fmla="*/ 230 h 314"/>
                <a:gd name="T92" fmla="*/ 360 w 368"/>
                <a:gd name="T93" fmla="*/ 230 h 314"/>
                <a:gd name="T94" fmla="*/ 354 w 368"/>
                <a:gd name="T95" fmla="*/ 216 h 314"/>
                <a:gd name="T96" fmla="*/ 350 w 368"/>
                <a:gd name="T97" fmla="*/ 202 h 314"/>
                <a:gd name="T98" fmla="*/ 350 w 368"/>
                <a:gd name="T99" fmla="*/ 202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68" h="314">
                  <a:moveTo>
                    <a:pt x="350" y="202"/>
                  </a:moveTo>
                  <a:lnTo>
                    <a:pt x="350" y="202"/>
                  </a:lnTo>
                  <a:lnTo>
                    <a:pt x="350" y="188"/>
                  </a:lnTo>
                  <a:lnTo>
                    <a:pt x="352" y="174"/>
                  </a:lnTo>
                  <a:lnTo>
                    <a:pt x="360" y="162"/>
                  </a:lnTo>
                  <a:lnTo>
                    <a:pt x="368" y="152"/>
                  </a:lnTo>
                  <a:lnTo>
                    <a:pt x="368" y="152"/>
                  </a:lnTo>
                  <a:lnTo>
                    <a:pt x="340" y="144"/>
                  </a:lnTo>
                  <a:lnTo>
                    <a:pt x="318" y="136"/>
                  </a:lnTo>
                  <a:lnTo>
                    <a:pt x="298" y="126"/>
                  </a:lnTo>
                  <a:lnTo>
                    <a:pt x="280" y="116"/>
                  </a:lnTo>
                  <a:lnTo>
                    <a:pt x="266" y="102"/>
                  </a:lnTo>
                  <a:lnTo>
                    <a:pt x="252" y="90"/>
                  </a:lnTo>
                  <a:lnTo>
                    <a:pt x="230" y="64"/>
                  </a:lnTo>
                  <a:lnTo>
                    <a:pt x="230" y="64"/>
                  </a:lnTo>
                  <a:lnTo>
                    <a:pt x="210" y="40"/>
                  </a:lnTo>
                  <a:lnTo>
                    <a:pt x="200" y="30"/>
                  </a:lnTo>
                  <a:lnTo>
                    <a:pt x="188" y="20"/>
                  </a:lnTo>
                  <a:lnTo>
                    <a:pt x="188" y="20"/>
                  </a:lnTo>
                  <a:lnTo>
                    <a:pt x="186" y="20"/>
                  </a:lnTo>
                  <a:lnTo>
                    <a:pt x="186" y="20"/>
                  </a:lnTo>
                  <a:lnTo>
                    <a:pt x="174" y="12"/>
                  </a:lnTo>
                  <a:lnTo>
                    <a:pt x="162" y="6"/>
                  </a:lnTo>
                  <a:lnTo>
                    <a:pt x="148" y="2"/>
                  </a:lnTo>
                  <a:lnTo>
                    <a:pt x="132" y="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66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4"/>
                  </a:lnTo>
                  <a:lnTo>
                    <a:pt x="14" y="36"/>
                  </a:lnTo>
                  <a:lnTo>
                    <a:pt x="6" y="50"/>
                  </a:lnTo>
                  <a:lnTo>
                    <a:pt x="2" y="66"/>
                  </a:lnTo>
                  <a:lnTo>
                    <a:pt x="0" y="84"/>
                  </a:lnTo>
                  <a:lnTo>
                    <a:pt x="0" y="314"/>
                  </a:lnTo>
                  <a:lnTo>
                    <a:pt x="216" y="314"/>
                  </a:lnTo>
                  <a:lnTo>
                    <a:pt x="216" y="164"/>
                  </a:lnTo>
                  <a:lnTo>
                    <a:pt x="216" y="164"/>
                  </a:lnTo>
                  <a:lnTo>
                    <a:pt x="242" y="186"/>
                  </a:lnTo>
                  <a:lnTo>
                    <a:pt x="258" y="194"/>
                  </a:lnTo>
                  <a:lnTo>
                    <a:pt x="274" y="204"/>
                  </a:lnTo>
                  <a:lnTo>
                    <a:pt x="294" y="212"/>
                  </a:lnTo>
                  <a:lnTo>
                    <a:pt x="314" y="220"/>
                  </a:lnTo>
                  <a:lnTo>
                    <a:pt x="336" y="226"/>
                  </a:lnTo>
                  <a:lnTo>
                    <a:pt x="360" y="230"/>
                  </a:lnTo>
                  <a:lnTo>
                    <a:pt x="360" y="230"/>
                  </a:lnTo>
                  <a:lnTo>
                    <a:pt x="354" y="216"/>
                  </a:lnTo>
                  <a:lnTo>
                    <a:pt x="350" y="202"/>
                  </a:lnTo>
                  <a:lnTo>
                    <a:pt x="350" y="20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  <a:alpha val="0"/>
                  </a:schemeClr>
                </a:gs>
                <a:gs pos="63000">
                  <a:schemeClr val="bg1">
                    <a:lumMod val="75000"/>
                  </a:schemeClr>
                </a:gs>
              </a:gsLst>
              <a:lin ang="16200000" scaled="1"/>
              <a:tileRect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6" name="Freeform 8">
              <a:extLst>
                <a:ext uri="{FF2B5EF4-FFF2-40B4-BE49-F238E27FC236}">
                  <a16:creationId xmlns:a16="http://schemas.microsoft.com/office/drawing/2014/main" xmlns="" id="{28D98797-2D81-4A11-A218-5143050C6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7725" y="5276115"/>
              <a:ext cx="730198" cy="538220"/>
            </a:xfrm>
            <a:custGeom>
              <a:avLst/>
              <a:gdLst>
                <a:gd name="T0" fmla="*/ 342 w 426"/>
                <a:gd name="T1" fmla="*/ 0 h 314"/>
                <a:gd name="T2" fmla="*/ 294 w 426"/>
                <a:gd name="T3" fmla="*/ 0 h 314"/>
                <a:gd name="T4" fmla="*/ 294 w 426"/>
                <a:gd name="T5" fmla="*/ 0 h 314"/>
                <a:gd name="T6" fmla="*/ 278 w 426"/>
                <a:gd name="T7" fmla="*/ 2 h 314"/>
                <a:gd name="T8" fmla="*/ 264 w 426"/>
                <a:gd name="T9" fmla="*/ 6 h 314"/>
                <a:gd name="T10" fmla="*/ 252 w 426"/>
                <a:gd name="T11" fmla="*/ 12 h 314"/>
                <a:gd name="T12" fmla="*/ 240 w 426"/>
                <a:gd name="T13" fmla="*/ 20 h 314"/>
                <a:gd name="T14" fmla="*/ 240 w 426"/>
                <a:gd name="T15" fmla="*/ 20 h 314"/>
                <a:gd name="T16" fmla="*/ 238 w 426"/>
                <a:gd name="T17" fmla="*/ 20 h 314"/>
                <a:gd name="T18" fmla="*/ 238 w 426"/>
                <a:gd name="T19" fmla="*/ 20 h 314"/>
                <a:gd name="T20" fmla="*/ 226 w 426"/>
                <a:gd name="T21" fmla="*/ 30 h 314"/>
                <a:gd name="T22" fmla="*/ 216 w 426"/>
                <a:gd name="T23" fmla="*/ 40 h 314"/>
                <a:gd name="T24" fmla="*/ 196 w 426"/>
                <a:gd name="T25" fmla="*/ 64 h 314"/>
                <a:gd name="T26" fmla="*/ 196 w 426"/>
                <a:gd name="T27" fmla="*/ 64 h 314"/>
                <a:gd name="T28" fmla="*/ 170 w 426"/>
                <a:gd name="T29" fmla="*/ 92 h 314"/>
                <a:gd name="T30" fmla="*/ 156 w 426"/>
                <a:gd name="T31" fmla="*/ 106 h 314"/>
                <a:gd name="T32" fmla="*/ 140 w 426"/>
                <a:gd name="T33" fmla="*/ 120 h 314"/>
                <a:gd name="T34" fmla="*/ 120 w 426"/>
                <a:gd name="T35" fmla="*/ 132 h 314"/>
                <a:gd name="T36" fmla="*/ 96 w 426"/>
                <a:gd name="T37" fmla="*/ 142 h 314"/>
                <a:gd name="T38" fmla="*/ 68 w 426"/>
                <a:gd name="T39" fmla="*/ 150 h 314"/>
                <a:gd name="T40" fmla="*/ 34 w 426"/>
                <a:gd name="T41" fmla="*/ 156 h 314"/>
                <a:gd name="T42" fmla="*/ 34 w 426"/>
                <a:gd name="T43" fmla="*/ 156 h 314"/>
                <a:gd name="T44" fmla="*/ 26 w 426"/>
                <a:gd name="T45" fmla="*/ 158 h 314"/>
                <a:gd name="T46" fmla="*/ 20 w 426"/>
                <a:gd name="T47" fmla="*/ 160 h 314"/>
                <a:gd name="T48" fmla="*/ 14 w 426"/>
                <a:gd name="T49" fmla="*/ 164 h 314"/>
                <a:gd name="T50" fmla="*/ 8 w 426"/>
                <a:gd name="T51" fmla="*/ 170 h 314"/>
                <a:gd name="T52" fmla="*/ 4 w 426"/>
                <a:gd name="T53" fmla="*/ 176 h 314"/>
                <a:gd name="T54" fmla="*/ 0 w 426"/>
                <a:gd name="T55" fmla="*/ 184 h 314"/>
                <a:gd name="T56" fmla="*/ 0 w 426"/>
                <a:gd name="T57" fmla="*/ 192 h 314"/>
                <a:gd name="T58" fmla="*/ 0 w 426"/>
                <a:gd name="T59" fmla="*/ 200 h 314"/>
                <a:gd name="T60" fmla="*/ 0 w 426"/>
                <a:gd name="T61" fmla="*/ 200 h 314"/>
                <a:gd name="T62" fmla="*/ 2 w 426"/>
                <a:gd name="T63" fmla="*/ 206 h 314"/>
                <a:gd name="T64" fmla="*/ 4 w 426"/>
                <a:gd name="T65" fmla="*/ 214 h 314"/>
                <a:gd name="T66" fmla="*/ 8 w 426"/>
                <a:gd name="T67" fmla="*/ 220 h 314"/>
                <a:gd name="T68" fmla="*/ 12 w 426"/>
                <a:gd name="T69" fmla="*/ 224 h 314"/>
                <a:gd name="T70" fmla="*/ 18 w 426"/>
                <a:gd name="T71" fmla="*/ 228 h 314"/>
                <a:gd name="T72" fmla="*/ 24 w 426"/>
                <a:gd name="T73" fmla="*/ 232 h 314"/>
                <a:gd name="T74" fmla="*/ 32 w 426"/>
                <a:gd name="T75" fmla="*/ 234 h 314"/>
                <a:gd name="T76" fmla="*/ 38 w 426"/>
                <a:gd name="T77" fmla="*/ 234 h 314"/>
                <a:gd name="T78" fmla="*/ 38 w 426"/>
                <a:gd name="T79" fmla="*/ 234 h 314"/>
                <a:gd name="T80" fmla="*/ 44 w 426"/>
                <a:gd name="T81" fmla="*/ 234 h 314"/>
                <a:gd name="T82" fmla="*/ 44 w 426"/>
                <a:gd name="T83" fmla="*/ 234 h 314"/>
                <a:gd name="T84" fmla="*/ 72 w 426"/>
                <a:gd name="T85" fmla="*/ 230 h 314"/>
                <a:gd name="T86" fmla="*/ 98 w 426"/>
                <a:gd name="T87" fmla="*/ 224 h 314"/>
                <a:gd name="T88" fmla="*/ 122 w 426"/>
                <a:gd name="T89" fmla="*/ 216 h 314"/>
                <a:gd name="T90" fmla="*/ 144 w 426"/>
                <a:gd name="T91" fmla="*/ 208 h 314"/>
                <a:gd name="T92" fmla="*/ 164 w 426"/>
                <a:gd name="T93" fmla="*/ 198 h 314"/>
                <a:gd name="T94" fmla="*/ 180 w 426"/>
                <a:gd name="T95" fmla="*/ 188 h 314"/>
                <a:gd name="T96" fmla="*/ 196 w 426"/>
                <a:gd name="T97" fmla="*/ 176 h 314"/>
                <a:gd name="T98" fmla="*/ 210 w 426"/>
                <a:gd name="T99" fmla="*/ 166 h 314"/>
                <a:gd name="T100" fmla="*/ 210 w 426"/>
                <a:gd name="T101" fmla="*/ 314 h 314"/>
                <a:gd name="T102" fmla="*/ 426 w 426"/>
                <a:gd name="T103" fmla="*/ 314 h 314"/>
                <a:gd name="T104" fmla="*/ 426 w 426"/>
                <a:gd name="T105" fmla="*/ 84 h 314"/>
                <a:gd name="T106" fmla="*/ 426 w 426"/>
                <a:gd name="T107" fmla="*/ 84 h 314"/>
                <a:gd name="T108" fmla="*/ 424 w 426"/>
                <a:gd name="T109" fmla="*/ 66 h 314"/>
                <a:gd name="T110" fmla="*/ 420 w 426"/>
                <a:gd name="T111" fmla="*/ 50 h 314"/>
                <a:gd name="T112" fmla="*/ 412 w 426"/>
                <a:gd name="T113" fmla="*/ 36 h 314"/>
                <a:gd name="T114" fmla="*/ 402 w 426"/>
                <a:gd name="T115" fmla="*/ 24 h 314"/>
                <a:gd name="T116" fmla="*/ 390 w 426"/>
                <a:gd name="T117" fmla="*/ 14 h 314"/>
                <a:gd name="T118" fmla="*/ 376 w 426"/>
                <a:gd name="T119" fmla="*/ 6 h 314"/>
                <a:gd name="T120" fmla="*/ 360 w 426"/>
                <a:gd name="T121" fmla="*/ 2 h 314"/>
                <a:gd name="T122" fmla="*/ 342 w 426"/>
                <a:gd name="T123" fmla="*/ 0 h 314"/>
                <a:gd name="T124" fmla="*/ 342 w 426"/>
                <a:gd name="T125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6" h="314">
                  <a:moveTo>
                    <a:pt x="342" y="0"/>
                  </a:moveTo>
                  <a:lnTo>
                    <a:pt x="294" y="0"/>
                  </a:lnTo>
                  <a:lnTo>
                    <a:pt x="294" y="0"/>
                  </a:lnTo>
                  <a:lnTo>
                    <a:pt x="278" y="2"/>
                  </a:lnTo>
                  <a:lnTo>
                    <a:pt x="264" y="6"/>
                  </a:lnTo>
                  <a:lnTo>
                    <a:pt x="252" y="12"/>
                  </a:lnTo>
                  <a:lnTo>
                    <a:pt x="240" y="20"/>
                  </a:lnTo>
                  <a:lnTo>
                    <a:pt x="240" y="20"/>
                  </a:lnTo>
                  <a:lnTo>
                    <a:pt x="238" y="20"/>
                  </a:lnTo>
                  <a:lnTo>
                    <a:pt x="238" y="20"/>
                  </a:lnTo>
                  <a:lnTo>
                    <a:pt x="226" y="30"/>
                  </a:lnTo>
                  <a:lnTo>
                    <a:pt x="216" y="40"/>
                  </a:lnTo>
                  <a:lnTo>
                    <a:pt x="196" y="64"/>
                  </a:lnTo>
                  <a:lnTo>
                    <a:pt x="196" y="64"/>
                  </a:lnTo>
                  <a:lnTo>
                    <a:pt x="170" y="92"/>
                  </a:lnTo>
                  <a:lnTo>
                    <a:pt x="156" y="106"/>
                  </a:lnTo>
                  <a:lnTo>
                    <a:pt x="140" y="120"/>
                  </a:lnTo>
                  <a:lnTo>
                    <a:pt x="120" y="132"/>
                  </a:lnTo>
                  <a:lnTo>
                    <a:pt x="96" y="142"/>
                  </a:lnTo>
                  <a:lnTo>
                    <a:pt x="68" y="150"/>
                  </a:lnTo>
                  <a:lnTo>
                    <a:pt x="34" y="156"/>
                  </a:lnTo>
                  <a:lnTo>
                    <a:pt x="34" y="156"/>
                  </a:lnTo>
                  <a:lnTo>
                    <a:pt x="26" y="158"/>
                  </a:lnTo>
                  <a:lnTo>
                    <a:pt x="20" y="160"/>
                  </a:lnTo>
                  <a:lnTo>
                    <a:pt x="14" y="164"/>
                  </a:lnTo>
                  <a:lnTo>
                    <a:pt x="8" y="170"/>
                  </a:lnTo>
                  <a:lnTo>
                    <a:pt x="4" y="176"/>
                  </a:lnTo>
                  <a:lnTo>
                    <a:pt x="0" y="184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2" y="206"/>
                  </a:lnTo>
                  <a:lnTo>
                    <a:pt x="4" y="214"/>
                  </a:lnTo>
                  <a:lnTo>
                    <a:pt x="8" y="220"/>
                  </a:lnTo>
                  <a:lnTo>
                    <a:pt x="12" y="224"/>
                  </a:lnTo>
                  <a:lnTo>
                    <a:pt x="18" y="228"/>
                  </a:lnTo>
                  <a:lnTo>
                    <a:pt x="24" y="232"/>
                  </a:lnTo>
                  <a:lnTo>
                    <a:pt x="32" y="234"/>
                  </a:lnTo>
                  <a:lnTo>
                    <a:pt x="38" y="234"/>
                  </a:lnTo>
                  <a:lnTo>
                    <a:pt x="38" y="234"/>
                  </a:lnTo>
                  <a:lnTo>
                    <a:pt x="44" y="234"/>
                  </a:lnTo>
                  <a:lnTo>
                    <a:pt x="44" y="234"/>
                  </a:lnTo>
                  <a:lnTo>
                    <a:pt x="72" y="230"/>
                  </a:lnTo>
                  <a:lnTo>
                    <a:pt x="98" y="224"/>
                  </a:lnTo>
                  <a:lnTo>
                    <a:pt x="122" y="216"/>
                  </a:lnTo>
                  <a:lnTo>
                    <a:pt x="144" y="208"/>
                  </a:lnTo>
                  <a:lnTo>
                    <a:pt x="164" y="198"/>
                  </a:lnTo>
                  <a:lnTo>
                    <a:pt x="180" y="188"/>
                  </a:lnTo>
                  <a:lnTo>
                    <a:pt x="196" y="176"/>
                  </a:lnTo>
                  <a:lnTo>
                    <a:pt x="210" y="166"/>
                  </a:lnTo>
                  <a:lnTo>
                    <a:pt x="210" y="314"/>
                  </a:lnTo>
                  <a:lnTo>
                    <a:pt x="426" y="314"/>
                  </a:lnTo>
                  <a:lnTo>
                    <a:pt x="426" y="84"/>
                  </a:lnTo>
                  <a:lnTo>
                    <a:pt x="426" y="84"/>
                  </a:lnTo>
                  <a:lnTo>
                    <a:pt x="424" y="66"/>
                  </a:lnTo>
                  <a:lnTo>
                    <a:pt x="420" y="50"/>
                  </a:lnTo>
                  <a:lnTo>
                    <a:pt x="412" y="36"/>
                  </a:lnTo>
                  <a:lnTo>
                    <a:pt x="402" y="24"/>
                  </a:lnTo>
                  <a:lnTo>
                    <a:pt x="390" y="14"/>
                  </a:lnTo>
                  <a:lnTo>
                    <a:pt x="376" y="6"/>
                  </a:lnTo>
                  <a:lnTo>
                    <a:pt x="360" y="2"/>
                  </a:lnTo>
                  <a:lnTo>
                    <a:pt x="342" y="0"/>
                  </a:lnTo>
                  <a:lnTo>
                    <a:pt x="34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  <a:alpha val="0"/>
                  </a:schemeClr>
                </a:gs>
                <a:gs pos="63000">
                  <a:schemeClr val="bg1">
                    <a:lumMod val="75000"/>
                  </a:schemeClr>
                </a:gs>
              </a:gsLst>
              <a:lin ang="16200000" scaled="1"/>
              <a:tileRect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9" name="십자형 238">
              <a:extLst>
                <a:ext uri="{FF2B5EF4-FFF2-40B4-BE49-F238E27FC236}">
                  <a16:creationId xmlns:a16="http://schemas.microsoft.com/office/drawing/2014/main" xmlns="" id="{76E37171-D46B-46FB-85A8-DF73CD7DF45B}"/>
                </a:ext>
              </a:extLst>
            </p:cNvPr>
            <p:cNvSpPr/>
            <p:nvPr/>
          </p:nvSpPr>
          <p:spPr>
            <a:xfrm rot="2700000">
              <a:off x="7477069" y="4883043"/>
              <a:ext cx="230444" cy="230444"/>
            </a:xfrm>
            <a:prstGeom prst="plus">
              <a:avLst>
                <a:gd name="adj" fmla="val 35204"/>
              </a:avLst>
            </a:prstGeom>
            <a:solidFill>
              <a:srgbClr val="BE1F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2" name="그래픽 240">
              <a:extLst>
                <a:ext uri="{FF2B5EF4-FFF2-40B4-BE49-F238E27FC236}">
                  <a16:creationId xmlns:a16="http://schemas.microsoft.com/office/drawing/2014/main" xmlns="" id="{448DC7B0-8CD0-4631-8F67-4B24A7F9C12F}"/>
                </a:ext>
              </a:extLst>
            </p:cNvPr>
            <p:cNvSpPr/>
            <p:nvPr/>
          </p:nvSpPr>
          <p:spPr>
            <a:xfrm>
              <a:off x="7424718" y="5191740"/>
              <a:ext cx="335146" cy="335144"/>
            </a:xfrm>
            <a:custGeom>
              <a:avLst/>
              <a:gdLst>
                <a:gd name="connsiteX0" fmla="*/ 445294 w 466725"/>
                <a:gd name="connsiteY0" fmla="*/ 83344 h 466725"/>
                <a:gd name="connsiteX1" fmla="*/ 311944 w 466725"/>
                <a:gd name="connsiteY1" fmla="*/ 83344 h 466725"/>
                <a:gd name="connsiteX2" fmla="*/ 321469 w 466725"/>
                <a:gd name="connsiteY2" fmla="*/ 54769 h 466725"/>
                <a:gd name="connsiteX3" fmla="*/ 273844 w 466725"/>
                <a:gd name="connsiteY3" fmla="*/ 7144 h 466725"/>
                <a:gd name="connsiteX4" fmla="*/ 235744 w 466725"/>
                <a:gd name="connsiteY4" fmla="*/ 26194 h 466725"/>
                <a:gd name="connsiteX5" fmla="*/ 197644 w 466725"/>
                <a:gd name="connsiteY5" fmla="*/ 7144 h 466725"/>
                <a:gd name="connsiteX6" fmla="*/ 150019 w 466725"/>
                <a:gd name="connsiteY6" fmla="*/ 54769 h 466725"/>
                <a:gd name="connsiteX7" fmla="*/ 159544 w 466725"/>
                <a:gd name="connsiteY7" fmla="*/ 83344 h 466725"/>
                <a:gd name="connsiteX8" fmla="*/ 26194 w 466725"/>
                <a:gd name="connsiteY8" fmla="*/ 83344 h 466725"/>
                <a:gd name="connsiteX9" fmla="*/ 7144 w 466725"/>
                <a:gd name="connsiteY9" fmla="*/ 102394 h 466725"/>
                <a:gd name="connsiteX10" fmla="*/ 7144 w 466725"/>
                <a:gd name="connsiteY10" fmla="*/ 140494 h 466725"/>
                <a:gd name="connsiteX11" fmla="*/ 26194 w 466725"/>
                <a:gd name="connsiteY11" fmla="*/ 159544 h 466725"/>
                <a:gd name="connsiteX12" fmla="*/ 35719 w 466725"/>
                <a:gd name="connsiteY12" fmla="*/ 159544 h 466725"/>
                <a:gd name="connsiteX13" fmla="*/ 35719 w 466725"/>
                <a:gd name="connsiteY13" fmla="*/ 445294 h 466725"/>
                <a:gd name="connsiteX14" fmla="*/ 54769 w 466725"/>
                <a:gd name="connsiteY14" fmla="*/ 464344 h 466725"/>
                <a:gd name="connsiteX15" fmla="*/ 169069 w 466725"/>
                <a:gd name="connsiteY15" fmla="*/ 464344 h 466725"/>
                <a:gd name="connsiteX16" fmla="*/ 169069 w 466725"/>
                <a:gd name="connsiteY16" fmla="*/ 159544 h 466725"/>
                <a:gd name="connsiteX17" fmla="*/ 188119 w 466725"/>
                <a:gd name="connsiteY17" fmla="*/ 159544 h 466725"/>
                <a:gd name="connsiteX18" fmla="*/ 188119 w 466725"/>
                <a:gd name="connsiteY18" fmla="*/ 464344 h 466725"/>
                <a:gd name="connsiteX19" fmla="*/ 283369 w 466725"/>
                <a:gd name="connsiteY19" fmla="*/ 464344 h 466725"/>
                <a:gd name="connsiteX20" fmla="*/ 283369 w 466725"/>
                <a:gd name="connsiteY20" fmla="*/ 159544 h 466725"/>
                <a:gd name="connsiteX21" fmla="*/ 302419 w 466725"/>
                <a:gd name="connsiteY21" fmla="*/ 159544 h 466725"/>
                <a:gd name="connsiteX22" fmla="*/ 302419 w 466725"/>
                <a:gd name="connsiteY22" fmla="*/ 464344 h 466725"/>
                <a:gd name="connsiteX23" fmla="*/ 416719 w 466725"/>
                <a:gd name="connsiteY23" fmla="*/ 464344 h 466725"/>
                <a:gd name="connsiteX24" fmla="*/ 435769 w 466725"/>
                <a:gd name="connsiteY24" fmla="*/ 445294 h 466725"/>
                <a:gd name="connsiteX25" fmla="*/ 435769 w 466725"/>
                <a:gd name="connsiteY25" fmla="*/ 159544 h 466725"/>
                <a:gd name="connsiteX26" fmla="*/ 445294 w 466725"/>
                <a:gd name="connsiteY26" fmla="*/ 159544 h 466725"/>
                <a:gd name="connsiteX27" fmla="*/ 464344 w 466725"/>
                <a:gd name="connsiteY27" fmla="*/ 140494 h 466725"/>
                <a:gd name="connsiteX28" fmla="*/ 464344 w 466725"/>
                <a:gd name="connsiteY28" fmla="*/ 102394 h 466725"/>
                <a:gd name="connsiteX29" fmla="*/ 445294 w 466725"/>
                <a:gd name="connsiteY29" fmla="*/ 83344 h 466725"/>
                <a:gd name="connsiteX30" fmla="*/ 273844 w 466725"/>
                <a:gd name="connsiteY30" fmla="*/ 26194 h 466725"/>
                <a:gd name="connsiteX31" fmla="*/ 302419 w 466725"/>
                <a:gd name="connsiteY31" fmla="*/ 54769 h 466725"/>
                <a:gd name="connsiteX32" fmla="*/ 273844 w 466725"/>
                <a:gd name="connsiteY32" fmla="*/ 83344 h 466725"/>
                <a:gd name="connsiteX33" fmla="*/ 245269 w 466725"/>
                <a:gd name="connsiteY33" fmla="*/ 83344 h 466725"/>
                <a:gd name="connsiteX34" fmla="*/ 245269 w 466725"/>
                <a:gd name="connsiteY34" fmla="*/ 54769 h 466725"/>
                <a:gd name="connsiteX35" fmla="*/ 273844 w 466725"/>
                <a:gd name="connsiteY35" fmla="*/ 26194 h 466725"/>
                <a:gd name="connsiteX36" fmla="*/ 169069 w 466725"/>
                <a:gd name="connsiteY36" fmla="*/ 54769 h 466725"/>
                <a:gd name="connsiteX37" fmla="*/ 197644 w 466725"/>
                <a:gd name="connsiteY37" fmla="*/ 26194 h 466725"/>
                <a:gd name="connsiteX38" fmla="*/ 226219 w 466725"/>
                <a:gd name="connsiteY38" fmla="*/ 54769 h 466725"/>
                <a:gd name="connsiteX39" fmla="*/ 226219 w 466725"/>
                <a:gd name="connsiteY39" fmla="*/ 83344 h 466725"/>
                <a:gd name="connsiteX40" fmla="*/ 197644 w 466725"/>
                <a:gd name="connsiteY40" fmla="*/ 83344 h 466725"/>
                <a:gd name="connsiteX41" fmla="*/ 169069 w 466725"/>
                <a:gd name="connsiteY41" fmla="*/ 54769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66725" h="466725">
                  <a:moveTo>
                    <a:pt x="445294" y="83344"/>
                  </a:moveTo>
                  <a:lnTo>
                    <a:pt x="311944" y="83344"/>
                  </a:lnTo>
                  <a:cubicBezTo>
                    <a:pt x="317659" y="75724"/>
                    <a:pt x="321469" y="65246"/>
                    <a:pt x="321469" y="54769"/>
                  </a:cubicBezTo>
                  <a:cubicBezTo>
                    <a:pt x="321469" y="28099"/>
                    <a:pt x="300514" y="7144"/>
                    <a:pt x="273844" y="7144"/>
                  </a:cubicBezTo>
                  <a:cubicBezTo>
                    <a:pt x="258604" y="7144"/>
                    <a:pt x="244316" y="14764"/>
                    <a:pt x="235744" y="26194"/>
                  </a:cubicBezTo>
                  <a:cubicBezTo>
                    <a:pt x="227171" y="14764"/>
                    <a:pt x="212884" y="7144"/>
                    <a:pt x="197644" y="7144"/>
                  </a:cubicBezTo>
                  <a:cubicBezTo>
                    <a:pt x="170974" y="7144"/>
                    <a:pt x="150019" y="28099"/>
                    <a:pt x="150019" y="54769"/>
                  </a:cubicBezTo>
                  <a:cubicBezTo>
                    <a:pt x="150019" y="65246"/>
                    <a:pt x="153829" y="75724"/>
                    <a:pt x="159544" y="83344"/>
                  </a:cubicBezTo>
                  <a:lnTo>
                    <a:pt x="26194" y="83344"/>
                  </a:lnTo>
                  <a:cubicBezTo>
                    <a:pt x="15716" y="83344"/>
                    <a:pt x="7144" y="91916"/>
                    <a:pt x="7144" y="102394"/>
                  </a:cubicBezTo>
                  <a:lnTo>
                    <a:pt x="7144" y="140494"/>
                  </a:lnTo>
                  <a:cubicBezTo>
                    <a:pt x="7144" y="150971"/>
                    <a:pt x="15716" y="159544"/>
                    <a:pt x="26194" y="159544"/>
                  </a:cubicBezTo>
                  <a:lnTo>
                    <a:pt x="35719" y="159544"/>
                  </a:lnTo>
                  <a:lnTo>
                    <a:pt x="35719" y="445294"/>
                  </a:lnTo>
                  <a:cubicBezTo>
                    <a:pt x="35719" y="455771"/>
                    <a:pt x="44291" y="464344"/>
                    <a:pt x="54769" y="464344"/>
                  </a:cubicBezTo>
                  <a:lnTo>
                    <a:pt x="169069" y="464344"/>
                  </a:lnTo>
                  <a:lnTo>
                    <a:pt x="169069" y="159544"/>
                  </a:lnTo>
                  <a:lnTo>
                    <a:pt x="188119" y="159544"/>
                  </a:lnTo>
                  <a:lnTo>
                    <a:pt x="188119" y="464344"/>
                  </a:lnTo>
                  <a:lnTo>
                    <a:pt x="283369" y="464344"/>
                  </a:lnTo>
                  <a:lnTo>
                    <a:pt x="283369" y="159544"/>
                  </a:lnTo>
                  <a:lnTo>
                    <a:pt x="302419" y="159544"/>
                  </a:lnTo>
                  <a:lnTo>
                    <a:pt x="302419" y="464344"/>
                  </a:lnTo>
                  <a:lnTo>
                    <a:pt x="416719" y="464344"/>
                  </a:lnTo>
                  <a:cubicBezTo>
                    <a:pt x="427196" y="464344"/>
                    <a:pt x="435769" y="455771"/>
                    <a:pt x="435769" y="445294"/>
                  </a:cubicBezTo>
                  <a:lnTo>
                    <a:pt x="435769" y="159544"/>
                  </a:lnTo>
                  <a:lnTo>
                    <a:pt x="445294" y="159544"/>
                  </a:lnTo>
                  <a:cubicBezTo>
                    <a:pt x="455771" y="159544"/>
                    <a:pt x="464344" y="150971"/>
                    <a:pt x="464344" y="140494"/>
                  </a:cubicBezTo>
                  <a:lnTo>
                    <a:pt x="464344" y="102394"/>
                  </a:lnTo>
                  <a:cubicBezTo>
                    <a:pt x="464344" y="91916"/>
                    <a:pt x="455771" y="83344"/>
                    <a:pt x="445294" y="83344"/>
                  </a:cubicBezTo>
                  <a:close/>
                  <a:moveTo>
                    <a:pt x="273844" y="26194"/>
                  </a:moveTo>
                  <a:cubicBezTo>
                    <a:pt x="290036" y="26194"/>
                    <a:pt x="302419" y="38576"/>
                    <a:pt x="302419" y="54769"/>
                  </a:cubicBezTo>
                  <a:cubicBezTo>
                    <a:pt x="302419" y="70009"/>
                    <a:pt x="290036" y="83344"/>
                    <a:pt x="273844" y="83344"/>
                  </a:cubicBezTo>
                  <a:lnTo>
                    <a:pt x="245269" y="83344"/>
                  </a:lnTo>
                  <a:lnTo>
                    <a:pt x="245269" y="54769"/>
                  </a:lnTo>
                  <a:cubicBezTo>
                    <a:pt x="245269" y="38576"/>
                    <a:pt x="257651" y="26194"/>
                    <a:pt x="273844" y="26194"/>
                  </a:cubicBezTo>
                  <a:close/>
                  <a:moveTo>
                    <a:pt x="169069" y="54769"/>
                  </a:moveTo>
                  <a:cubicBezTo>
                    <a:pt x="169069" y="38576"/>
                    <a:pt x="181451" y="26194"/>
                    <a:pt x="197644" y="26194"/>
                  </a:cubicBezTo>
                  <a:cubicBezTo>
                    <a:pt x="213836" y="26194"/>
                    <a:pt x="226219" y="38576"/>
                    <a:pt x="226219" y="54769"/>
                  </a:cubicBezTo>
                  <a:lnTo>
                    <a:pt x="226219" y="83344"/>
                  </a:lnTo>
                  <a:lnTo>
                    <a:pt x="197644" y="83344"/>
                  </a:lnTo>
                  <a:cubicBezTo>
                    <a:pt x="181451" y="83344"/>
                    <a:pt x="169069" y="70009"/>
                    <a:pt x="169069" y="54769"/>
                  </a:cubicBezTo>
                  <a:close/>
                </a:path>
              </a:pathLst>
            </a:custGeom>
            <a:solidFill>
              <a:srgbClr val="7F7F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</p:grpSp>
      <p:sp>
        <p:nvSpPr>
          <p:cNvPr id="243" name="직사각형 242">
            <a:extLst>
              <a:ext uri="{FF2B5EF4-FFF2-40B4-BE49-F238E27FC236}">
                <a16:creationId xmlns:a16="http://schemas.microsoft.com/office/drawing/2014/main" xmlns="" id="{24AF7EAE-1F84-4DF3-AB0E-876C9E7E2269}"/>
              </a:ext>
            </a:extLst>
          </p:cNvPr>
          <p:cNvSpPr/>
          <p:nvPr/>
        </p:nvSpPr>
        <p:spPr>
          <a:xfrm>
            <a:off x="6709809" y="4547677"/>
            <a:ext cx="163378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Aft>
                <a:spcPts val="600"/>
              </a:spcAft>
            </a:pPr>
            <a:r>
              <a:rPr lang="ko-KR" altLang="en-US" sz="90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BE1F2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담당 공직자에게 주는 선물 등은 불가</a:t>
            </a:r>
            <a:r>
              <a:rPr lang="en-US" altLang="ko-KR" sz="90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BE1F2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!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xmlns="" id="{E52FE3DC-069B-43D4-8D87-5FCBD482A2EA}"/>
              </a:ext>
            </a:extLst>
          </p:cNvPr>
          <p:cNvGrpSpPr/>
          <p:nvPr/>
        </p:nvGrpSpPr>
        <p:grpSpPr>
          <a:xfrm>
            <a:off x="395289" y="3336275"/>
            <a:ext cx="4176712" cy="3009290"/>
            <a:chOff x="395289" y="3277211"/>
            <a:chExt cx="4176712" cy="3009290"/>
          </a:xfrm>
        </p:grpSpPr>
        <p:sp>
          <p:nvSpPr>
            <p:cNvPr id="24" name="모서리가 둥근 직사각형 269">
              <a:extLst>
                <a:ext uri="{FF2B5EF4-FFF2-40B4-BE49-F238E27FC236}">
                  <a16:creationId xmlns:a16="http://schemas.microsoft.com/office/drawing/2014/main" xmlns="" id="{9D5B5D50-12DB-435F-8AD0-B9D750ADF1B3}"/>
                </a:ext>
              </a:extLst>
            </p:cNvPr>
            <p:cNvSpPr/>
            <p:nvPr/>
          </p:nvSpPr>
          <p:spPr>
            <a:xfrm>
              <a:off x="395289" y="3277211"/>
              <a:ext cx="4176712" cy="3009290"/>
            </a:xfrm>
            <a:prstGeom prst="roundRect">
              <a:avLst>
                <a:gd name="adj" fmla="val 700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88900" dir="5400000" sx="97000" sy="97000" algn="t" rotWithShape="0">
                <a:prstClr val="black">
                  <a:alpha val="20000"/>
                </a:prstClr>
              </a:outerShdw>
            </a:effectLst>
          </p:spPr>
          <p:txBody>
            <a:bodyPr wrap="square" anchor="ctr">
              <a:noAutofit/>
            </a:bodyPr>
            <a:lstStyle/>
            <a:p>
              <a:pPr algn="ctr">
                <a:spcAft>
                  <a:spcPts val="300"/>
                </a:spcAft>
              </a:pPr>
              <a:endParaRPr lang="ko-KR" altLang="en-US" sz="1200" spc="-8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xmlns="" id="{9F300127-222A-489A-BEEC-0F9C559599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8968" y="4518927"/>
              <a:ext cx="487986" cy="550176"/>
            </a:xfrm>
            <a:custGeom>
              <a:avLst/>
              <a:gdLst>
                <a:gd name="T0" fmla="*/ 138 w 324"/>
                <a:gd name="T1" fmla="*/ 365 h 365"/>
                <a:gd name="T2" fmla="*/ 23 w 324"/>
                <a:gd name="T3" fmla="*/ 365 h 365"/>
                <a:gd name="T4" fmla="*/ 15 w 324"/>
                <a:gd name="T5" fmla="*/ 357 h 365"/>
                <a:gd name="T6" fmla="*/ 15 w 324"/>
                <a:gd name="T7" fmla="*/ 181 h 365"/>
                <a:gd name="T8" fmla="*/ 138 w 324"/>
                <a:gd name="T9" fmla="*/ 181 h 365"/>
                <a:gd name="T10" fmla="*/ 138 w 324"/>
                <a:gd name="T11" fmla="*/ 365 h 365"/>
                <a:gd name="T12" fmla="*/ 186 w 324"/>
                <a:gd name="T13" fmla="*/ 181 h 365"/>
                <a:gd name="T14" fmla="*/ 186 w 324"/>
                <a:gd name="T15" fmla="*/ 365 h 365"/>
                <a:gd name="T16" fmla="*/ 301 w 324"/>
                <a:gd name="T17" fmla="*/ 365 h 365"/>
                <a:gd name="T18" fmla="*/ 309 w 324"/>
                <a:gd name="T19" fmla="*/ 357 h 365"/>
                <a:gd name="T20" fmla="*/ 309 w 324"/>
                <a:gd name="T21" fmla="*/ 181 h 365"/>
                <a:gd name="T22" fmla="*/ 186 w 324"/>
                <a:gd name="T23" fmla="*/ 181 h 365"/>
                <a:gd name="T24" fmla="*/ 324 w 324"/>
                <a:gd name="T25" fmla="*/ 95 h 365"/>
                <a:gd name="T26" fmla="*/ 324 w 324"/>
                <a:gd name="T27" fmla="*/ 160 h 365"/>
                <a:gd name="T28" fmla="*/ 316 w 324"/>
                <a:gd name="T29" fmla="*/ 168 h 365"/>
                <a:gd name="T30" fmla="*/ 186 w 324"/>
                <a:gd name="T31" fmla="*/ 168 h 365"/>
                <a:gd name="T32" fmla="*/ 186 w 324"/>
                <a:gd name="T33" fmla="*/ 89 h 365"/>
                <a:gd name="T34" fmla="*/ 183 w 324"/>
                <a:gd name="T35" fmla="*/ 89 h 365"/>
                <a:gd name="T36" fmla="*/ 140 w 324"/>
                <a:gd name="T37" fmla="*/ 89 h 365"/>
                <a:gd name="T38" fmla="*/ 138 w 324"/>
                <a:gd name="T39" fmla="*/ 89 h 365"/>
                <a:gd name="T40" fmla="*/ 138 w 324"/>
                <a:gd name="T41" fmla="*/ 168 h 365"/>
                <a:gd name="T42" fmla="*/ 8 w 324"/>
                <a:gd name="T43" fmla="*/ 168 h 365"/>
                <a:gd name="T44" fmla="*/ 0 w 324"/>
                <a:gd name="T45" fmla="*/ 160 h 365"/>
                <a:gd name="T46" fmla="*/ 0 w 324"/>
                <a:gd name="T47" fmla="*/ 95 h 365"/>
                <a:gd name="T48" fmla="*/ 8 w 324"/>
                <a:gd name="T49" fmla="*/ 87 h 365"/>
                <a:gd name="T50" fmla="*/ 95 w 324"/>
                <a:gd name="T51" fmla="*/ 87 h 365"/>
                <a:gd name="T52" fmla="*/ 50 w 324"/>
                <a:gd name="T53" fmla="*/ 68 h 365"/>
                <a:gd name="T54" fmla="*/ 45 w 324"/>
                <a:gd name="T55" fmla="*/ 34 h 365"/>
                <a:gd name="T56" fmla="*/ 66 w 324"/>
                <a:gd name="T57" fmla="*/ 9 h 365"/>
                <a:gd name="T58" fmla="*/ 131 w 324"/>
                <a:gd name="T59" fmla="*/ 16 h 365"/>
                <a:gd name="T60" fmla="*/ 167 w 324"/>
                <a:gd name="T61" fmla="*/ 49 h 365"/>
                <a:gd name="T62" fmla="*/ 196 w 324"/>
                <a:gd name="T63" fmla="*/ 21 h 365"/>
                <a:gd name="T64" fmla="*/ 256 w 324"/>
                <a:gd name="T65" fmla="*/ 10 h 365"/>
                <a:gd name="T66" fmla="*/ 284 w 324"/>
                <a:gd name="T67" fmla="*/ 39 h 365"/>
                <a:gd name="T68" fmla="*/ 280 w 324"/>
                <a:gd name="T69" fmla="*/ 71 h 365"/>
                <a:gd name="T70" fmla="*/ 241 w 324"/>
                <a:gd name="T71" fmla="*/ 88 h 365"/>
                <a:gd name="T72" fmla="*/ 316 w 324"/>
                <a:gd name="T73" fmla="*/ 88 h 365"/>
                <a:gd name="T74" fmla="*/ 324 w 324"/>
                <a:gd name="T75" fmla="*/ 95 h 365"/>
                <a:gd name="T76" fmla="*/ 148 w 324"/>
                <a:gd name="T77" fmla="*/ 65 h 365"/>
                <a:gd name="T78" fmla="*/ 120 w 324"/>
                <a:gd name="T79" fmla="*/ 37 h 365"/>
                <a:gd name="T80" fmla="*/ 88 w 324"/>
                <a:gd name="T81" fmla="*/ 29 h 365"/>
                <a:gd name="T82" fmla="*/ 76 w 324"/>
                <a:gd name="T83" fmla="*/ 31 h 365"/>
                <a:gd name="T84" fmla="*/ 68 w 324"/>
                <a:gd name="T85" fmla="*/ 41 h 365"/>
                <a:gd name="T86" fmla="*/ 69 w 324"/>
                <a:gd name="T87" fmla="*/ 53 h 365"/>
                <a:gd name="T88" fmla="*/ 120 w 324"/>
                <a:gd name="T89" fmla="*/ 65 h 365"/>
                <a:gd name="T90" fmla="*/ 148 w 324"/>
                <a:gd name="T91" fmla="*/ 65 h 365"/>
                <a:gd name="T92" fmla="*/ 184 w 324"/>
                <a:gd name="T93" fmla="*/ 65 h 365"/>
                <a:gd name="T94" fmla="*/ 208 w 324"/>
                <a:gd name="T95" fmla="*/ 65 h 365"/>
                <a:gd name="T96" fmla="*/ 260 w 324"/>
                <a:gd name="T97" fmla="*/ 56 h 365"/>
                <a:gd name="T98" fmla="*/ 261 w 324"/>
                <a:gd name="T99" fmla="*/ 45 h 365"/>
                <a:gd name="T100" fmla="*/ 248 w 324"/>
                <a:gd name="T101" fmla="*/ 33 h 365"/>
                <a:gd name="T102" fmla="*/ 210 w 324"/>
                <a:gd name="T103" fmla="*/ 40 h 365"/>
                <a:gd name="T104" fmla="*/ 184 w 324"/>
                <a:gd name="T105" fmla="*/ 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4" h="365">
                  <a:moveTo>
                    <a:pt x="138" y="365"/>
                  </a:moveTo>
                  <a:cubicBezTo>
                    <a:pt x="23" y="365"/>
                    <a:pt x="23" y="365"/>
                    <a:pt x="23" y="365"/>
                  </a:cubicBezTo>
                  <a:cubicBezTo>
                    <a:pt x="18" y="365"/>
                    <a:pt x="15" y="361"/>
                    <a:pt x="15" y="357"/>
                  </a:cubicBezTo>
                  <a:cubicBezTo>
                    <a:pt x="15" y="181"/>
                    <a:pt x="15" y="181"/>
                    <a:pt x="15" y="181"/>
                  </a:cubicBezTo>
                  <a:cubicBezTo>
                    <a:pt x="138" y="181"/>
                    <a:pt x="138" y="181"/>
                    <a:pt x="138" y="181"/>
                  </a:cubicBezTo>
                  <a:lnTo>
                    <a:pt x="138" y="365"/>
                  </a:lnTo>
                  <a:close/>
                  <a:moveTo>
                    <a:pt x="186" y="181"/>
                  </a:moveTo>
                  <a:cubicBezTo>
                    <a:pt x="186" y="365"/>
                    <a:pt x="186" y="365"/>
                    <a:pt x="186" y="365"/>
                  </a:cubicBezTo>
                  <a:cubicBezTo>
                    <a:pt x="301" y="365"/>
                    <a:pt x="301" y="365"/>
                    <a:pt x="301" y="365"/>
                  </a:cubicBezTo>
                  <a:cubicBezTo>
                    <a:pt x="306" y="365"/>
                    <a:pt x="309" y="361"/>
                    <a:pt x="309" y="357"/>
                  </a:cubicBezTo>
                  <a:cubicBezTo>
                    <a:pt x="309" y="181"/>
                    <a:pt x="309" y="181"/>
                    <a:pt x="309" y="181"/>
                  </a:cubicBezTo>
                  <a:lnTo>
                    <a:pt x="186" y="181"/>
                  </a:lnTo>
                  <a:close/>
                  <a:moveTo>
                    <a:pt x="324" y="95"/>
                  </a:moveTo>
                  <a:cubicBezTo>
                    <a:pt x="324" y="160"/>
                    <a:pt x="324" y="160"/>
                    <a:pt x="324" y="160"/>
                  </a:cubicBezTo>
                  <a:cubicBezTo>
                    <a:pt x="324" y="164"/>
                    <a:pt x="320" y="168"/>
                    <a:pt x="316" y="168"/>
                  </a:cubicBezTo>
                  <a:cubicBezTo>
                    <a:pt x="186" y="168"/>
                    <a:pt x="186" y="168"/>
                    <a:pt x="186" y="168"/>
                  </a:cubicBezTo>
                  <a:cubicBezTo>
                    <a:pt x="186" y="89"/>
                    <a:pt x="186" y="89"/>
                    <a:pt x="186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40" y="89"/>
                    <a:pt x="140" y="89"/>
                    <a:pt x="140" y="89"/>
                  </a:cubicBezTo>
                  <a:cubicBezTo>
                    <a:pt x="138" y="89"/>
                    <a:pt x="138" y="89"/>
                    <a:pt x="138" y="89"/>
                  </a:cubicBezTo>
                  <a:cubicBezTo>
                    <a:pt x="138" y="168"/>
                    <a:pt x="138" y="168"/>
                    <a:pt x="138" y="168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4" y="168"/>
                    <a:pt x="0" y="164"/>
                    <a:pt x="0" y="16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1"/>
                    <a:pt x="4" y="87"/>
                    <a:pt x="8" y="87"/>
                  </a:cubicBezTo>
                  <a:cubicBezTo>
                    <a:pt x="95" y="87"/>
                    <a:pt x="95" y="87"/>
                    <a:pt x="95" y="87"/>
                  </a:cubicBezTo>
                  <a:cubicBezTo>
                    <a:pt x="78" y="85"/>
                    <a:pt x="60" y="80"/>
                    <a:pt x="50" y="68"/>
                  </a:cubicBezTo>
                  <a:cubicBezTo>
                    <a:pt x="46" y="61"/>
                    <a:pt x="41" y="51"/>
                    <a:pt x="45" y="34"/>
                  </a:cubicBezTo>
                  <a:cubicBezTo>
                    <a:pt x="48" y="23"/>
                    <a:pt x="56" y="14"/>
                    <a:pt x="66" y="9"/>
                  </a:cubicBezTo>
                  <a:cubicBezTo>
                    <a:pt x="86" y="0"/>
                    <a:pt x="113" y="7"/>
                    <a:pt x="131" y="16"/>
                  </a:cubicBezTo>
                  <a:cubicBezTo>
                    <a:pt x="148" y="24"/>
                    <a:pt x="159" y="37"/>
                    <a:pt x="167" y="49"/>
                  </a:cubicBezTo>
                  <a:cubicBezTo>
                    <a:pt x="174" y="40"/>
                    <a:pt x="184" y="29"/>
                    <a:pt x="196" y="21"/>
                  </a:cubicBezTo>
                  <a:cubicBezTo>
                    <a:pt x="212" y="8"/>
                    <a:pt x="237" y="3"/>
                    <a:pt x="256" y="10"/>
                  </a:cubicBezTo>
                  <a:cubicBezTo>
                    <a:pt x="271" y="15"/>
                    <a:pt x="281" y="25"/>
                    <a:pt x="284" y="39"/>
                  </a:cubicBezTo>
                  <a:cubicBezTo>
                    <a:pt x="289" y="54"/>
                    <a:pt x="284" y="65"/>
                    <a:pt x="280" y="71"/>
                  </a:cubicBezTo>
                  <a:cubicBezTo>
                    <a:pt x="271" y="81"/>
                    <a:pt x="257" y="86"/>
                    <a:pt x="241" y="88"/>
                  </a:cubicBezTo>
                  <a:cubicBezTo>
                    <a:pt x="316" y="88"/>
                    <a:pt x="316" y="88"/>
                    <a:pt x="316" y="88"/>
                  </a:cubicBezTo>
                  <a:cubicBezTo>
                    <a:pt x="320" y="88"/>
                    <a:pt x="324" y="91"/>
                    <a:pt x="324" y="95"/>
                  </a:cubicBezTo>
                  <a:close/>
                  <a:moveTo>
                    <a:pt x="148" y="65"/>
                  </a:moveTo>
                  <a:cubicBezTo>
                    <a:pt x="143" y="56"/>
                    <a:pt x="134" y="44"/>
                    <a:pt x="120" y="37"/>
                  </a:cubicBezTo>
                  <a:cubicBezTo>
                    <a:pt x="110" y="32"/>
                    <a:pt x="98" y="29"/>
                    <a:pt x="88" y="29"/>
                  </a:cubicBezTo>
                  <a:cubicBezTo>
                    <a:pt x="83" y="29"/>
                    <a:pt x="79" y="30"/>
                    <a:pt x="76" y="31"/>
                  </a:cubicBezTo>
                  <a:cubicBezTo>
                    <a:pt x="72" y="33"/>
                    <a:pt x="69" y="36"/>
                    <a:pt x="68" y="41"/>
                  </a:cubicBezTo>
                  <a:cubicBezTo>
                    <a:pt x="66" y="48"/>
                    <a:pt x="68" y="51"/>
                    <a:pt x="69" y="53"/>
                  </a:cubicBezTo>
                  <a:cubicBezTo>
                    <a:pt x="72" y="58"/>
                    <a:pt x="84" y="65"/>
                    <a:pt x="120" y="65"/>
                  </a:cubicBezTo>
                  <a:cubicBezTo>
                    <a:pt x="148" y="65"/>
                    <a:pt x="148" y="65"/>
                    <a:pt x="148" y="65"/>
                  </a:cubicBezTo>
                  <a:close/>
                  <a:moveTo>
                    <a:pt x="184" y="65"/>
                  </a:moveTo>
                  <a:cubicBezTo>
                    <a:pt x="208" y="65"/>
                    <a:pt x="208" y="65"/>
                    <a:pt x="208" y="65"/>
                  </a:cubicBezTo>
                  <a:cubicBezTo>
                    <a:pt x="224" y="65"/>
                    <a:pt x="253" y="65"/>
                    <a:pt x="260" y="56"/>
                  </a:cubicBezTo>
                  <a:cubicBezTo>
                    <a:pt x="261" y="55"/>
                    <a:pt x="263" y="53"/>
                    <a:pt x="261" y="45"/>
                  </a:cubicBezTo>
                  <a:cubicBezTo>
                    <a:pt x="259" y="39"/>
                    <a:pt x="255" y="35"/>
                    <a:pt x="248" y="33"/>
                  </a:cubicBezTo>
                  <a:cubicBezTo>
                    <a:pt x="237" y="29"/>
                    <a:pt x="220" y="32"/>
                    <a:pt x="210" y="40"/>
                  </a:cubicBezTo>
                  <a:cubicBezTo>
                    <a:pt x="199" y="48"/>
                    <a:pt x="190" y="57"/>
                    <a:pt x="184" y="65"/>
                  </a:cubicBezTo>
                  <a:close/>
                </a:path>
              </a:pathLst>
            </a:custGeom>
            <a:solidFill>
              <a:srgbClr val="6E83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Text Box 170">
              <a:extLst>
                <a:ext uri="{FF2B5EF4-FFF2-40B4-BE49-F238E27FC236}">
                  <a16:creationId xmlns:a16="http://schemas.microsoft.com/office/drawing/2014/main" xmlns="" id="{0A4761EF-5011-4C5E-B13F-2EDCF556AA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4237" y="5891635"/>
              <a:ext cx="351881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>
              <a:defPPr>
                <a:defRPr lang="ko-KR"/>
              </a:defPPr>
              <a:lvl1pPr marL="177800" indent="-177800">
                <a:spcBef>
                  <a:spcPts val="600"/>
                </a:spcBef>
                <a:buClr>
                  <a:srgbClr val="99B5D9"/>
                </a:buClr>
                <a:buFont typeface="Wingdings" panose="05000000000000000000" pitchFamily="2" charset="2"/>
                <a:buChar char="ü"/>
                <a:defRPr kumimoji="1" sz="1050" spc="-138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j-cs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indent="0" algn="ctr">
                <a:spcBef>
                  <a:spcPts val="0"/>
                </a:spcBef>
                <a:buClr>
                  <a:srgbClr val="ACC6DE"/>
                </a:buClr>
                <a:buNone/>
                <a:tabLst>
                  <a:tab pos="258763" algn="l"/>
                </a:tabLst>
              </a:pPr>
              <a:r>
                <a:rPr lang="ko-KR" altLang="en-US" sz="8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2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농수산물</a:t>
              </a:r>
              <a:r>
                <a:rPr lang="en-US" altLang="ko-KR" sz="8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2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</a:t>
              </a:r>
              <a:r>
                <a:rPr lang="ko-KR" altLang="en-US" sz="8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2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농수산가공품</a:t>
              </a:r>
              <a:r>
                <a:rPr lang="en-US" altLang="ko-KR" sz="8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2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(</a:t>
              </a:r>
              <a:r>
                <a:rPr lang="ko-KR" altLang="en-US" sz="8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2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농수산물을 원료 </a:t>
              </a:r>
              <a:r>
                <a:rPr lang="en-US" altLang="ko-KR" sz="8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2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·</a:t>
              </a:r>
              <a:r>
                <a:rPr lang="ko-KR" altLang="en-US" sz="8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2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재료의 </a:t>
              </a:r>
              <a:r>
                <a:rPr lang="en-US" altLang="ko-KR" sz="8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2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50% </a:t>
              </a:r>
              <a:r>
                <a:rPr lang="ko-KR" altLang="en-US" sz="8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2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넘게 사용하여 가공</a:t>
              </a:r>
              <a:r>
                <a:rPr lang="en-US" altLang="ko-KR" sz="8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2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)</a:t>
              </a:r>
              <a:r>
                <a:rPr lang="ko-KR" altLang="en-US" sz="8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2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은 </a:t>
              </a:r>
              <a:r>
                <a:rPr lang="en-US" altLang="ko-KR" sz="8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2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10</a:t>
              </a:r>
              <a:r>
                <a:rPr lang="ko-KR" altLang="en-US" sz="8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2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만원까지 가능</a:t>
              </a:r>
              <a:r>
                <a:rPr lang="en-US" altLang="ko-KR" sz="8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2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(</a:t>
              </a:r>
              <a:r>
                <a:rPr lang="ko-KR" altLang="en-US" sz="8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2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농수산물</a:t>
              </a:r>
              <a:r>
                <a:rPr lang="en-US" altLang="ko-KR" sz="8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2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r>
                <a:rPr lang="ko-KR" altLang="en-US" sz="8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2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농수산가공품 선물에는 축산물</a:t>
              </a:r>
              <a:r>
                <a:rPr lang="en-US" altLang="ko-KR" sz="8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2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r>
                <a:rPr lang="ko-KR" altLang="en-US" sz="8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2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임산물도 포함</a:t>
              </a:r>
              <a:r>
                <a:rPr lang="en-US" altLang="ko-KR" sz="8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2">
                      <a:lumMod val="7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)</a:t>
              </a:r>
              <a:endParaRPr lang="ko-KR" altLang="en-US" sz="8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2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7" name="Text Box 170">
              <a:extLst>
                <a:ext uri="{FF2B5EF4-FFF2-40B4-BE49-F238E27FC236}">
                  <a16:creationId xmlns:a16="http://schemas.microsoft.com/office/drawing/2014/main" xmlns="" id="{A8C9A70F-5C3E-41F7-9C66-858359328F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0305" y="4501628"/>
              <a:ext cx="1080744" cy="5847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>
              <a:defPPr>
                <a:defRPr lang="ko-KR"/>
              </a:defPPr>
              <a:lvl1pPr marL="177800" indent="-177800">
                <a:spcBef>
                  <a:spcPts val="600"/>
                </a:spcBef>
                <a:buClr>
                  <a:srgbClr val="99B5D9"/>
                </a:buClr>
                <a:buFont typeface="Wingdings" panose="05000000000000000000" pitchFamily="2" charset="2"/>
                <a:buChar char="ü"/>
                <a:defRPr kumimoji="1" sz="1050" spc="-138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j-cs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indent="0" algn="ctr">
                <a:spcBef>
                  <a:spcPts val="0"/>
                </a:spcBef>
                <a:buClr>
                  <a:srgbClr val="ACC6DE"/>
                </a:buClr>
                <a:buNone/>
                <a:tabLst>
                  <a:tab pos="258763" algn="l"/>
                </a:tabLst>
              </a:pPr>
              <a:r>
                <a:rPr lang="ko-KR" altLang="en-US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선물</a:t>
              </a:r>
              <a:r>
                <a:rPr lang="en-US" altLang="ko-KR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lang="en-US" altLang="ko-KR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(</a:t>
              </a:r>
              <a:r>
                <a:rPr lang="ko-KR" altLang="en-US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금전</a:t>
              </a:r>
              <a: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</a:t>
              </a:r>
              <a:r>
                <a:rPr lang="ko-KR" altLang="en-US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상품권 등</a:t>
              </a:r>
              <a: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lang="ko-KR" altLang="en-US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유가증권은 제외</a:t>
              </a:r>
              <a: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)</a:t>
              </a:r>
              <a:endParaRPr lang="ko-KR" altLang="en-US" sz="10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8" name="Text Box 170">
              <a:extLst>
                <a:ext uri="{FF2B5EF4-FFF2-40B4-BE49-F238E27FC236}">
                  <a16:creationId xmlns:a16="http://schemas.microsoft.com/office/drawing/2014/main" xmlns="" id="{033557B0-B661-4DA1-BA5D-A948F8A703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0305" y="5261848"/>
              <a:ext cx="1080744" cy="5847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>
              <a:defPPr>
                <a:defRPr lang="ko-KR"/>
              </a:defPPr>
              <a:lvl1pPr marL="177800" indent="-177800">
                <a:spcBef>
                  <a:spcPts val="600"/>
                </a:spcBef>
                <a:buClr>
                  <a:srgbClr val="99B5D9"/>
                </a:buClr>
                <a:buFont typeface="Wingdings" panose="05000000000000000000" pitchFamily="2" charset="2"/>
                <a:buChar char="ü"/>
                <a:defRPr kumimoji="1" sz="1050" spc="-138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j-cs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indent="0" algn="ctr">
                <a:spcBef>
                  <a:spcPts val="0"/>
                </a:spcBef>
                <a:buClr>
                  <a:srgbClr val="ACC6DE"/>
                </a:buClr>
                <a:buNone/>
                <a:tabLst>
                  <a:tab pos="258763" algn="l"/>
                </a:tabLst>
              </a:pPr>
              <a:r>
                <a:rPr lang="ko-KR" altLang="en-US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음식물</a:t>
              </a:r>
              <a:r>
                <a:rPr lang="en-US" altLang="ko-KR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lang="en-US" altLang="ko-KR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(</a:t>
              </a:r>
              <a:r>
                <a:rPr lang="ko-KR" altLang="en-US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식사</a:t>
              </a:r>
              <a: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</a:t>
              </a:r>
              <a:r>
                <a:rPr lang="ko-KR" altLang="en-US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다과</a:t>
              </a:r>
              <a: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</a:t>
              </a:r>
              <a:r>
                <a:rPr lang="ko-KR" altLang="en-US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주류</a:t>
              </a:r>
              <a: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 </a:t>
              </a:r>
              <a:r>
                <a:rPr lang="ko-KR" altLang="en-US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음료 등</a:t>
              </a:r>
              <a: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)</a:t>
              </a:r>
              <a:endParaRPr lang="ko-KR" altLang="en-US" sz="10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9" name="Text Box 170">
              <a:extLst>
                <a:ext uri="{FF2B5EF4-FFF2-40B4-BE49-F238E27FC236}">
                  <a16:creationId xmlns:a16="http://schemas.microsoft.com/office/drawing/2014/main" xmlns="" id="{A8A1A587-C613-46D5-820D-447A21D8F3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7419" y="4563183"/>
              <a:ext cx="691215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>
              <a:defPPr>
                <a:defRPr lang="ko-KR"/>
              </a:defPPr>
              <a:lvl1pPr marL="177800" indent="-177800">
                <a:spcBef>
                  <a:spcPts val="600"/>
                </a:spcBef>
                <a:buClr>
                  <a:srgbClr val="99B5D9"/>
                </a:buClr>
                <a:buFont typeface="Wingdings" panose="05000000000000000000" pitchFamily="2" charset="2"/>
                <a:buChar char="ü"/>
                <a:defRPr kumimoji="1" sz="1050" spc="-138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j-cs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indent="0" algn="ctr">
                <a:spcBef>
                  <a:spcPts val="300"/>
                </a:spcBef>
                <a:spcAft>
                  <a:spcPts val="1000"/>
                </a:spcAft>
                <a:buClr>
                  <a:srgbClr val="ACC6DE"/>
                </a:buClr>
                <a:buNone/>
                <a:tabLst>
                  <a:tab pos="258763" algn="l"/>
                </a:tabLst>
              </a:pPr>
              <a:r>
                <a: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15D99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기존</a:t>
              </a:r>
              <a:r>
                <a:rPr lang="en-US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15D99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15D99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en-US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15D99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5</a:t>
              </a:r>
              <a:r>
                <a: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15D99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만원</a:t>
              </a:r>
              <a:endPara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15D9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0" name="Text Box 170">
              <a:extLst>
                <a:ext uri="{FF2B5EF4-FFF2-40B4-BE49-F238E27FC236}">
                  <a16:creationId xmlns:a16="http://schemas.microsoft.com/office/drawing/2014/main" xmlns="" id="{12B0250E-EB43-4B9A-BC3B-BD959AF222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3640" y="4486239"/>
              <a:ext cx="1326821" cy="6155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>
              <a:defPPr>
                <a:defRPr lang="ko-KR"/>
              </a:defPPr>
              <a:lvl1pPr marL="177800" indent="-177800">
                <a:spcBef>
                  <a:spcPts val="600"/>
                </a:spcBef>
                <a:buClr>
                  <a:srgbClr val="99B5D9"/>
                </a:buClr>
                <a:buFont typeface="Wingdings" panose="05000000000000000000" pitchFamily="2" charset="2"/>
                <a:buChar char="ü"/>
                <a:defRPr kumimoji="1" sz="1050" spc="-138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j-cs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indent="0" algn="ctr">
                <a:spcBef>
                  <a:spcPts val="300"/>
                </a:spcBef>
                <a:spcAft>
                  <a:spcPts val="1000"/>
                </a:spcAft>
                <a:buClr>
                  <a:srgbClr val="ACC6DE"/>
                </a:buClr>
                <a:buNone/>
                <a:tabLst>
                  <a:tab pos="258763" algn="l"/>
                </a:tabLst>
              </a:pPr>
              <a:r>
                <a:rPr lang="ko-KR" altLang="en-US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변경</a:t>
              </a:r>
              <a:r>
                <a:rPr lang="en-US" altLang="ko-KR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en-US" altLang="ko-KR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5</a:t>
              </a:r>
              <a:r>
                <a:rPr lang="ko-KR" altLang="en-US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만원</a:t>
              </a:r>
              <a:r>
                <a:rPr lang="en-US" altLang="ko-KR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</a:t>
              </a:r>
              <a:r>
                <a:rPr lang="ko-KR" altLang="en-US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농수산물</a:t>
              </a:r>
              <a: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가공품 </a:t>
              </a:r>
              <a: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10</a:t>
              </a:r>
              <a:r>
                <a:rPr lang="ko-KR" altLang="en-US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만원</a:t>
              </a:r>
              <a: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)</a:t>
              </a:r>
              <a:endParaRPr lang="en-US" altLang="ko-KR" sz="10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1" name="Text Box 170">
              <a:extLst>
                <a:ext uri="{FF2B5EF4-FFF2-40B4-BE49-F238E27FC236}">
                  <a16:creationId xmlns:a16="http://schemas.microsoft.com/office/drawing/2014/main" xmlns="" id="{E314E335-FCB7-45D7-B2B8-8FA253102A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7419" y="5323403"/>
              <a:ext cx="691215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>
              <a:defPPr>
                <a:defRPr lang="ko-KR"/>
              </a:defPPr>
              <a:lvl1pPr marL="177800" indent="-177800">
                <a:spcBef>
                  <a:spcPts val="600"/>
                </a:spcBef>
                <a:buClr>
                  <a:srgbClr val="99B5D9"/>
                </a:buClr>
                <a:buFont typeface="Wingdings" panose="05000000000000000000" pitchFamily="2" charset="2"/>
                <a:buChar char="ü"/>
                <a:defRPr kumimoji="1" sz="1050" spc="-138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j-cs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indent="0" algn="ctr">
                <a:spcBef>
                  <a:spcPts val="300"/>
                </a:spcBef>
                <a:spcAft>
                  <a:spcPts val="1000"/>
                </a:spcAft>
                <a:buClr>
                  <a:srgbClr val="ACC6DE"/>
                </a:buClr>
                <a:buNone/>
                <a:tabLst>
                  <a:tab pos="258763" algn="l"/>
                </a:tabLst>
              </a:pPr>
              <a:r>
                <a: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15D99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기존</a:t>
              </a:r>
              <a:r>
                <a:rPr lang="en-US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15D99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15D99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en-US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15D99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3</a:t>
              </a:r>
              <a:r>
                <a: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15D99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만원</a:t>
              </a:r>
              <a:endPara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15D9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2" name="Text Box 170">
              <a:extLst>
                <a:ext uri="{FF2B5EF4-FFF2-40B4-BE49-F238E27FC236}">
                  <a16:creationId xmlns:a16="http://schemas.microsoft.com/office/drawing/2014/main" xmlns="" id="{1649DDC8-1D90-44A5-8719-65FFD89F74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3640" y="5338792"/>
              <a:ext cx="1222955" cy="4308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>
              <a:defPPr>
                <a:defRPr lang="ko-KR"/>
              </a:defPPr>
              <a:lvl1pPr marL="177800" indent="-177800">
                <a:spcBef>
                  <a:spcPts val="600"/>
                </a:spcBef>
                <a:buClr>
                  <a:srgbClr val="99B5D9"/>
                </a:buClr>
                <a:buFont typeface="Wingdings" panose="05000000000000000000" pitchFamily="2" charset="2"/>
                <a:buChar char="ü"/>
                <a:defRPr kumimoji="1" sz="1050" spc="-138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j-cs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indent="0" algn="ctr">
                <a:spcBef>
                  <a:spcPts val="300"/>
                </a:spcBef>
                <a:spcAft>
                  <a:spcPts val="1000"/>
                </a:spcAft>
                <a:buClr>
                  <a:srgbClr val="ACC6DE"/>
                </a:buClr>
                <a:buNone/>
                <a:tabLst>
                  <a:tab pos="258763" algn="l"/>
                </a:tabLst>
              </a:pPr>
              <a:r>
                <a:rPr lang="en-US" altLang="ko-KR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3</a:t>
              </a:r>
              <a:r>
                <a:rPr lang="ko-KR" altLang="en-US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만원</a:t>
              </a:r>
              <a:r>
                <a:rPr lang="en-US" altLang="ko-KR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</a:t>
              </a:r>
              <a:r>
                <a:rPr lang="ko-KR" altLang="en-US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기존과 같음</a:t>
              </a:r>
              <a: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)</a:t>
              </a:r>
              <a:endParaRPr lang="en-US" altLang="ko-KR" sz="10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34" name="Group 10">
              <a:extLst>
                <a:ext uri="{FF2B5EF4-FFF2-40B4-BE49-F238E27FC236}">
                  <a16:creationId xmlns:a16="http://schemas.microsoft.com/office/drawing/2014/main" xmlns="" id="{6C93EF4B-3183-474A-8D06-3522A608662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03641" y="3407031"/>
              <a:ext cx="658640" cy="631609"/>
              <a:chOff x="652" y="-1"/>
              <a:chExt cx="4508" cy="4323"/>
            </a:xfrm>
            <a:solidFill>
              <a:srgbClr val="6E83A2"/>
            </a:solidFill>
          </p:grpSpPr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9992FEB9-A6E1-4B19-B8D3-EF0371BBA6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2" y="708"/>
                <a:ext cx="1108" cy="448"/>
              </a:xfrm>
              <a:custGeom>
                <a:avLst/>
                <a:gdLst>
                  <a:gd name="T0" fmla="*/ 720 w 720"/>
                  <a:gd name="T1" fmla="*/ 3 h 291"/>
                  <a:gd name="T2" fmla="*/ 720 w 720"/>
                  <a:gd name="T3" fmla="*/ 61 h 291"/>
                  <a:gd name="T4" fmla="*/ 615 w 720"/>
                  <a:gd name="T5" fmla="*/ 208 h 291"/>
                  <a:gd name="T6" fmla="*/ 106 w 720"/>
                  <a:gd name="T7" fmla="*/ 208 h 291"/>
                  <a:gd name="T8" fmla="*/ 0 w 720"/>
                  <a:gd name="T9" fmla="*/ 58 h 291"/>
                  <a:gd name="T10" fmla="*/ 0 w 720"/>
                  <a:gd name="T11" fmla="*/ 0 h 291"/>
                  <a:gd name="T12" fmla="*/ 106 w 720"/>
                  <a:gd name="T13" fmla="*/ 150 h 291"/>
                  <a:gd name="T14" fmla="*/ 615 w 720"/>
                  <a:gd name="T15" fmla="*/ 150 h 291"/>
                  <a:gd name="T16" fmla="*/ 720 w 720"/>
                  <a:gd name="T17" fmla="*/ 3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291">
                    <a:moveTo>
                      <a:pt x="720" y="3"/>
                    </a:moveTo>
                    <a:cubicBezTo>
                      <a:pt x="720" y="61"/>
                      <a:pt x="720" y="61"/>
                      <a:pt x="720" y="61"/>
                    </a:cubicBezTo>
                    <a:cubicBezTo>
                      <a:pt x="720" y="115"/>
                      <a:pt x="685" y="166"/>
                      <a:pt x="615" y="208"/>
                    </a:cubicBezTo>
                    <a:cubicBezTo>
                      <a:pt x="474" y="291"/>
                      <a:pt x="247" y="288"/>
                      <a:pt x="106" y="208"/>
                    </a:cubicBezTo>
                    <a:cubicBezTo>
                      <a:pt x="35" y="166"/>
                      <a:pt x="0" y="112"/>
                      <a:pt x="0" y="5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35" y="109"/>
                      <a:pt x="106" y="150"/>
                    </a:cubicBezTo>
                    <a:cubicBezTo>
                      <a:pt x="247" y="230"/>
                      <a:pt x="477" y="234"/>
                      <a:pt x="615" y="150"/>
                    </a:cubicBezTo>
                    <a:cubicBezTo>
                      <a:pt x="685" y="109"/>
                      <a:pt x="720" y="54"/>
                      <a:pt x="72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BEF211A9-EA31-474F-9B02-0895ABE731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2" y="876"/>
                <a:ext cx="1108" cy="447"/>
              </a:xfrm>
              <a:custGeom>
                <a:avLst/>
                <a:gdLst>
                  <a:gd name="T0" fmla="*/ 720 w 720"/>
                  <a:gd name="T1" fmla="*/ 3 h 291"/>
                  <a:gd name="T2" fmla="*/ 720 w 720"/>
                  <a:gd name="T3" fmla="*/ 61 h 291"/>
                  <a:gd name="T4" fmla="*/ 615 w 720"/>
                  <a:gd name="T5" fmla="*/ 208 h 291"/>
                  <a:gd name="T6" fmla="*/ 106 w 720"/>
                  <a:gd name="T7" fmla="*/ 208 h 291"/>
                  <a:gd name="T8" fmla="*/ 0 w 720"/>
                  <a:gd name="T9" fmla="*/ 57 h 291"/>
                  <a:gd name="T10" fmla="*/ 0 w 720"/>
                  <a:gd name="T11" fmla="*/ 0 h 291"/>
                  <a:gd name="T12" fmla="*/ 106 w 720"/>
                  <a:gd name="T13" fmla="*/ 150 h 291"/>
                  <a:gd name="T14" fmla="*/ 615 w 720"/>
                  <a:gd name="T15" fmla="*/ 150 h 291"/>
                  <a:gd name="T16" fmla="*/ 720 w 720"/>
                  <a:gd name="T17" fmla="*/ 3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291">
                    <a:moveTo>
                      <a:pt x="720" y="3"/>
                    </a:moveTo>
                    <a:cubicBezTo>
                      <a:pt x="720" y="61"/>
                      <a:pt x="720" y="61"/>
                      <a:pt x="720" y="61"/>
                    </a:cubicBezTo>
                    <a:cubicBezTo>
                      <a:pt x="720" y="115"/>
                      <a:pt x="685" y="166"/>
                      <a:pt x="615" y="208"/>
                    </a:cubicBezTo>
                    <a:cubicBezTo>
                      <a:pt x="474" y="291"/>
                      <a:pt x="247" y="288"/>
                      <a:pt x="106" y="208"/>
                    </a:cubicBezTo>
                    <a:cubicBezTo>
                      <a:pt x="35" y="166"/>
                      <a:pt x="0" y="112"/>
                      <a:pt x="0" y="5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35" y="109"/>
                      <a:pt x="106" y="150"/>
                    </a:cubicBezTo>
                    <a:cubicBezTo>
                      <a:pt x="247" y="230"/>
                      <a:pt x="477" y="233"/>
                      <a:pt x="615" y="150"/>
                    </a:cubicBezTo>
                    <a:cubicBezTo>
                      <a:pt x="685" y="109"/>
                      <a:pt x="720" y="54"/>
                      <a:pt x="72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D1F2F240-2BBE-4794-AF45-D6CB1E3489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2" y="1037"/>
                <a:ext cx="1108" cy="449"/>
              </a:xfrm>
              <a:custGeom>
                <a:avLst/>
                <a:gdLst>
                  <a:gd name="T0" fmla="*/ 720 w 720"/>
                  <a:gd name="T1" fmla="*/ 4 h 292"/>
                  <a:gd name="T2" fmla="*/ 720 w 720"/>
                  <a:gd name="T3" fmla="*/ 61 h 292"/>
                  <a:gd name="T4" fmla="*/ 615 w 720"/>
                  <a:gd name="T5" fmla="*/ 208 h 292"/>
                  <a:gd name="T6" fmla="*/ 106 w 720"/>
                  <a:gd name="T7" fmla="*/ 208 h 292"/>
                  <a:gd name="T8" fmla="*/ 0 w 720"/>
                  <a:gd name="T9" fmla="*/ 58 h 292"/>
                  <a:gd name="T10" fmla="*/ 0 w 720"/>
                  <a:gd name="T11" fmla="*/ 0 h 292"/>
                  <a:gd name="T12" fmla="*/ 106 w 720"/>
                  <a:gd name="T13" fmla="*/ 151 h 292"/>
                  <a:gd name="T14" fmla="*/ 615 w 720"/>
                  <a:gd name="T15" fmla="*/ 151 h 292"/>
                  <a:gd name="T16" fmla="*/ 720 w 720"/>
                  <a:gd name="T17" fmla="*/ 4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292">
                    <a:moveTo>
                      <a:pt x="720" y="4"/>
                    </a:moveTo>
                    <a:cubicBezTo>
                      <a:pt x="720" y="61"/>
                      <a:pt x="720" y="61"/>
                      <a:pt x="720" y="61"/>
                    </a:cubicBezTo>
                    <a:cubicBezTo>
                      <a:pt x="720" y="116"/>
                      <a:pt x="685" y="167"/>
                      <a:pt x="615" y="208"/>
                    </a:cubicBezTo>
                    <a:cubicBezTo>
                      <a:pt x="474" y="292"/>
                      <a:pt x="247" y="288"/>
                      <a:pt x="106" y="208"/>
                    </a:cubicBezTo>
                    <a:cubicBezTo>
                      <a:pt x="35" y="167"/>
                      <a:pt x="0" y="112"/>
                      <a:pt x="0" y="5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5"/>
                      <a:pt x="35" y="109"/>
                      <a:pt x="106" y="151"/>
                    </a:cubicBezTo>
                    <a:cubicBezTo>
                      <a:pt x="247" y="231"/>
                      <a:pt x="477" y="234"/>
                      <a:pt x="615" y="151"/>
                    </a:cubicBezTo>
                    <a:cubicBezTo>
                      <a:pt x="685" y="112"/>
                      <a:pt x="720" y="58"/>
                      <a:pt x="7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BD0081BE-AEF0-4283-AE0A-4787BE16C6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2" y="1205"/>
                <a:ext cx="1108" cy="447"/>
              </a:xfrm>
              <a:custGeom>
                <a:avLst/>
                <a:gdLst>
                  <a:gd name="T0" fmla="*/ 720 w 720"/>
                  <a:gd name="T1" fmla="*/ 3 h 291"/>
                  <a:gd name="T2" fmla="*/ 720 w 720"/>
                  <a:gd name="T3" fmla="*/ 61 h 291"/>
                  <a:gd name="T4" fmla="*/ 615 w 720"/>
                  <a:gd name="T5" fmla="*/ 208 h 291"/>
                  <a:gd name="T6" fmla="*/ 106 w 720"/>
                  <a:gd name="T7" fmla="*/ 208 h 291"/>
                  <a:gd name="T8" fmla="*/ 0 w 720"/>
                  <a:gd name="T9" fmla="*/ 58 h 291"/>
                  <a:gd name="T10" fmla="*/ 0 w 720"/>
                  <a:gd name="T11" fmla="*/ 0 h 291"/>
                  <a:gd name="T12" fmla="*/ 106 w 720"/>
                  <a:gd name="T13" fmla="*/ 151 h 291"/>
                  <a:gd name="T14" fmla="*/ 615 w 720"/>
                  <a:gd name="T15" fmla="*/ 151 h 291"/>
                  <a:gd name="T16" fmla="*/ 720 w 720"/>
                  <a:gd name="T17" fmla="*/ 3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291">
                    <a:moveTo>
                      <a:pt x="720" y="3"/>
                    </a:moveTo>
                    <a:cubicBezTo>
                      <a:pt x="720" y="61"/>
                      <a:pt x="720" y="61"/>
                      <a:pt x="720" y="61"/>
                    </a:cubicBezTo>
                    <a:cubicBezTo>
                      <a:pt x="720" y="115"/>
                      <a:pt x="685" y="167"/>
                      <a:pt x="615" y="208"/>
                    </a:cubicBezTo>
                    <a:cubicBezTo>
                      <a:pt x="474" y="291"/>
                      <a:pt x="247" y="288"/>
                      <a:pt x="106" y="208"/>
                    </a:cubicBezTo>
                    <a:cubicBezTo>
                      <a:pt x="35" y="167"/>
                      <a:pt x="0" y="112"/>
                      <a:pt x="0" y="5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5"/>
                      <a:pt x="35" y="109"/>
                      <a:pt x="106" y="151"/>
                    </a:cubicBezTo>
                    <a:cubicBezTo>
                      <a:pt x="247" y="231"/>
                      <a:pt x="477" y="234"/>
                      <a:pt x="615" y="151"/>
                    </a:cubicBezTo>
                    <a:cubicBezTo>
                      <a:pt x="685" y="109"/>
                      <a:pt x="720" y="58"/>
                      <a:pt x="72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D97F3A76-07A5-4DDB-80AB-4B65EC962C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2" y="540"/>
                <a:ext cx="1108" cy="448"/>
              </a:xfrm>
              <a:custGeom>
                <a:avLst/>
                <a:gdLst>
                  <a:gd name="T0" fmla="*/ 720 w 720"/>
                  <a:gd name="T1" fmla="*/ 3 h 291"/>
                  <a:gd name="T2" fmla="*/ 720 w 720"/>
                  <a:gd name="T3" fmla="*/ 61 h 291"/>
                  <a:gd name="T4" fmla="*/ 615 w 720"/>
                  <a:gd name="T5" fmla="*/ 208 h 291"/>
                  <a:gd name="T6" fmla="*/ 106 w 720"/>
                  <a:gd name="T7" fmla="*/ 208 h 291"/>
                  <a:gd name="T8" fmla="*/ 0 w 720"/>
                  <a:gd name="T9" fmla="*/ 58 h 291"/>
                  <a:gd name="T10" fmla="*/ 0 w 720"/>
                  <a:gd name="T11" fmla="*/ 0 h 291"/>
                  <a:gd name="T12" fmla="*/ 106 w 720"/>
                  <a:gd name="T13" fmla="*/ 151 h 291"/>
                  <a:gd name="T14" fmla="*/ 615 w 720"/>
                  <a:gd name="T15" fmla="*/ 151 h 291"/>
                  <a:gd name="T16" fmla="*/ 720 w 720"/>
                  <a:gd name="T17" fmla="*/ 3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291">
                    <a:moveTo>
                      <a:pt x="720" y="3"/>
                    </a:moveTo>
                    <a:cubicBezTo>
                      <a:pt x="720" y="61"/>
                      <a:pt x="720" y="61"/>
                      <a:pt x="720" y="61"/>
                    </a:cubicBezTo>
                    <a:cubicBezTo>
                      <a:pt x="720" y="115"/>
                      <a:pt x="685" y="167"/>
                      <a:pt x="615" y="208"/>
                    </a:cubicBezTo>
                    <a:cubicBezTo>
                      <a:pt x="474" y="291"/>
                      <a:pt x="247" y="288"/>
                      <a:pt x="106" y="208"/>
                    </a:cubicBezTo>
                    <a:cubicBezTo>
                      <a:pt x="35" y="167"/>
                      <a:pt x="0" y="112"/>
                      <a:pt x="0" y="5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5"/>
                      <a:pt x="35" y="109"/>
                      <a:pt x="106" y="151"/>
                    </a:cubicBezTo>
                    <a:cubicBezTo>
                      <a:pt x="247" y="231"/>
                      <a:pt x="477" y="234"/>
                      <a:pt x="615" y="151"/>
                    </a:cubicBezTo>
                    <a:cubicBezTo>
                      <a:pt x="685" y="109"/>
                      <a:pt x="720" y="55"/>
                      <a:pt x="72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B1AAB35F-563D-4C74-9254-0ED05010C3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2" y="372"/>
                <a:ext cx="1108" cy="450"/>
              </a:xfrm>
              <a:custGeom>
                <a:avLst/>
                <a:gdLst>
                  <a:gd name="T0" fmla="*/ 720 w 720"/>
                  <a:gd name="T1" fmla="*/ 4 h 292"/>
                  <a:gd name="T2" fmla="*/ 720 w 720"/>
                  <a:gd name="T3" fmla="*/ 61 h 292"/>
                  <a:gd name="T4" fmla="*/ 615 w 720"/>
                  <a:gd name="T5" fmla="*/ 208 h 292"/>
                  <a:gd name="T6" fmla="*/ 106 w 720"/>
                  <a:gd name="T7" fmla="*/ 208 h 292"/>
                  <a:gd name="T8" fmla="*/ 0 w 720"/>
                  <a:gd name="T9" fmla="*/ 58 h 292"/>
                  <a:gd name="T10" fmla="*/ 0 w 720"/>
                  <a:gd name="T11" fmla="*/ 0 h 292"/>
                  <a:gd name="T12" fmla="*/ 106 w 720"/>
                  <a:gd name="T13" fmla="*/ 151 h 292"/>
                  <a:gd name="T14" fmla="*/ 615 w 720"/>
                  <a:gd name="T15" fmla="*/ 151 h 292"/>
                  <a:gd name="T16" fmla="*/ 720 w 720"/>
                  <a:gd name="T17" fmla="*/ 4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292">
                    <a:moveTo>
                      <a:pt x="720" y="4"/>
                    </a:moveTo>
                    <a:cubicBezTo>
                      <a:pt x="720" y="61"/>
                      <a:pt x="720" y="61"/>
                      <a:pt x="720" y="61"/>
                    </a:cubicBezTo>
                    <a:cubicBezTo>
                      <a:pt x="720" y="116"/>
                      <a:pt x="685" y="167"/>
                      <a:pt x="615" y="208"/>
                    </a:cubicBezTo>
                    <a:cubicBezTo>
                      <a:pt x="474" y="292"/>
                      <a:pt x="247" y="288"/>
                      <a:pt x="106" y="208"/>
                    </a:cubicBezTo>
                    <a:cubicBezTo>
                      <a:pt x="35" y="167"/>
                      <a:pt x="0" y="112"/>
                      <a:pt x="0" y="5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5"/>
                      <a:pt x="35" y="109"/>
                      <a:pt x="106" y="151"/>
                    </a:cubicBezTo>
                    <a:cubicBezTo>
                      <a:pt x="247" y="231"/>
                      <a:pt x="477" y="234"/>
                      <a:pt x="615" y="151"/>
                    </a:cubicBezTo>
                    <a:cubicBezTo>
                      <a:pt x="685" y="112"/>
                      <a:pt x="720" y="58"/>
                      <a:pt x="7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FFDB15E1-D57B-4EBA-8C76-B3BD4922723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24" y="-1"/>
                <a:ext cx="1226" cy="640"/>
              </a:xfrm>
              <a:custGeom>
                <a:avLst/>
                <a:gdLst>
                  <a:gd name="T0" fmla="*/ 397 w 797"/>
                  <a:gd name="T1" fmla="*/ 74 h 416"/>
                  <a:gd name="T2" fmla="*/ 397 w 797"/>
                  <a:gd name="T3" fmla="*/ 74 h 416"/>
                  <a:gd name="T4" fmla="*/ 617 w 797"/>
                  <a:gd name="T5" fmla="*/ 125 h 416"/>
                  <a:gd name="T6" fmla="*/ 688 w 797"/>
                  <a:gd name="T7" fmla="*/ 211 h 416"/>
                  <a:gd name="T8" fmla="*/ 617 w 797"/>
                  <a:gd name="T9" fmla="*/ 295 h 416"/>
                  <a:gd name="T10" fmla="*/ 400 w 797"/>
                  <a:gd name="T11" fmla="*/ 346 h 416"/>
                  <a:gd name="T12" fmla="*/ 179 w 797"/>
                  <a:gd name="T13" fmla="*/ 295 h 416"/>
                  <a:gd name="T14" fmla="*/ 109 w 797"/>
                  <a:gd name="T15" fmla="*/ 208 h 416"/>
                  <a:gd name="T16" fmla="*/ 179 w 797"/>
                  <a:gd name="T17" fmla="*/ 125 h 416"/>
                  <a:gd name="T18" fmla="*/ 397 w 797"/>
                  <a:gd name="T19" fmla="*/ 74 h 416"/>
                  <a:gd name="T20" fmla="*/ 397 w 797"/>
                  <a:gd name="T21" fmla="*/ 0 h 416"/>
                  <a:gd name="T22" fmla="*/ 141 w 797"/>
                  <a:gd name="T23" fmla="*/ 61 h 416"/>
                  <a:gd name="T24" fmla="*/ 144 w 797"/>
                  <a:gd name="T25" fmla="*/ 355 h 416"/>
                  <a:gd name="T26" fmla="*/ 400 w 797"/>
                  <a:gd name="T27" fmla="*/ 416 h 416"/>
                  <a:gd name="T28" fmla="*/ 656 w 797"/>
                  <a:gd name="T29" fmla="*/ 355 h 416"/>
                  <a:gd name="T30" fmla="*/ 653 w 797"/>
                  <a:gd name="T31" fmla="*/ 61 h 416"/>
                  <a:gd name="T32" fmla="*/ 397 w 797"/>
                  <a:gd name="T33" fmla="*/ 0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97" h="416">
                    <a:moveTo>
                      <a:pt x="397" y="74"/>
                    </a:moveTo>
                    <a:cubicBezTo>
                      <a:pt x="397" y="74"/>
                      <a:pt x="397" y="74"/>
                      <a:pt x="397" y="74"/>
                    </a:cubicBezTo>
                    <a:cubicBezTo>
                      <a:pt x="480" y="74"/>
                      <a:pt x="560" y="93"/>
                      <a:pt x="617" y="125"/>
                    </a:cubicBezTo>
                    <a:cubicBezTo>
                      <a:pt x="662" y="151"/>
                      <a:pt x="688" y="183"/>
                      <a:pt x="688" y="211"/>
                    </a:cubicBezTo>
                    <a:cubicBezTo>
                      <a:pt x="688" y="240"/>
                      <a:pt x="662" y="272"/>
                      <a:pt x="617" y="295"/>
                    </a:cubicBezTo>
                    <a:cubicBezTo>
                      <a:pt x="560" y="327"/>
                      <a:pt x="483" y="346"/>
                      <a:pt x="400" y="346"/>
                    </a:cubicBezTo>
                    <a:cubicBezTo>
                      <a:pt x="317" y="346"/>
                      <a:pt x="237" y="327"/>
                      <a:pt x="179" y="295"/>
                    </a:cubicBezTo>
                    <a:cubicBezTo>
                      <a:pt x="134" y="269"/>
                      <a:pt x="109" y="237"/>
                      <a:pt x="109" y="208"/>
                    </a:cubicBezTo>
                    <a:cubicBezTo>
                      <a:pt x="109" y="179"/>
                      <a:pt x="134" y="147"/>
                      <a:pt x="179" y="125"/>
                    </a:cubicBezTo>
                    <a:cubicBezTo>
                      <a:pt x="233" y="93"/>
                      <a:pt x="313" y="74"/>
                      <a:pt x="397" y="74"/>
                    </a:cubicBezTo>
                    <a:moveTo>
                      <a:pt x="397" y="0"/>
                    </a:moveTo>
                    <a:cubicBezTo>
                      <a:pt x="304" y="0"/>
                      <a:pt x="211" y="19"/>
                      <a:pt x="141" y="61"/>
                    </a:cubicBezTo>
                    <a:cubicBezTo>
                      <a:pt x="0" y="144"/>
                      <a:pt x="0" y="275"/>
                      <a:pt x="144" y="355"/>
                    </a:cubicBezTo>
                    <a:cubicBezTo>
                      <a:pt x="214" y="397"/>
                      <a:pt x="307" y="416"/>
                      <a:pt x="400" y="416"/>
                    </a:cubicBezTo>
                    <a:cubicBezTo>
                      <a:pt x="493" y="416"/>
                      <a:pt x="585" y="397"/>
                      <a:pt x="656" y="355"/>
                    </a:cubicBezTo>
                    <a:cubicBezTo>
                      <a:pt x="797" y="275"/>
                      <a:pt x="797" y="141"/>
                      <a:pt x="653" y="61"/>
                    </a:cubicBezTo>
                    <a:cubicBezTo>
                      <a:pt x="582" y="23"/>
                      <a:pt x="489" y="0"/>
                      <a:pt x="39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2A85E37B-D714-42A9-8406-6476D845D1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3" y="1726"/>
                <a:ext cx="1107" cy="450"/>
              </a:xfrm>
              <a:custGeom>
                <a:avLst/>
                <a:gdLst>
                  <a:gd name="T0" fmla="*/ 720 w 720"/>
                  <a:gd name="T1" fmla="*/ 4 h 292"/>
                  <a:gd name="T2" fmla="*/ 720 w 720"/>
                  <a:gd name="T3" fmla="*/ 61 h 292"/>
                  <a:gd name="T4" fmla="*/ 615 w 720"/>
                  <a:gd name="T5" fmla="*/ 208 h 292"/>
                  <a:gd name="T6" fmla="*/ 106 w 720"/>
                  <a:gd name="T7" fmla="*/ 208 h 292"/>
                  <a:gd name="T8" fmla="*/ 0 w 720"/>
                  <a:gd name="T9" fmla="*/ 58 h 292"/>
                  <a:gd name="T10" fmla="*/ 0 w 720"/>
                  <a:gd name="T11" fmla="*/ 0 h 292"/>
                  <a:gd name="T12" fmla="*/ 106 w 720"/>
                  <a:gd name="T13" fmla="*/ 151 h 292"/>
                  <a:gd name="T14" fmla="*/ 615 w 720"/>
                  <a:gd name="T15" fmla="*/ 151 h 292"/>
                  <a:gd name="T16" fmla="*/ 720 w 720"/>
                  <a:gd name="T17" fmla="*/ 4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292">
                    <a:moveTo>
                      <a:pt x="720" y="4"/>
                    </a:moveTo>
                    <a:cubicBezTo>
                      <a:pt x="720" y="61"/>
                      <a:pt x="720" y="61"/>
                      <a:pt x="720" y="61"/>
                    </a:cubicBezTo>
                    <a:cubicBezTo>
                      <a:pt x="720" y="116"/>
                      <a:pt x="685" y="167"/>
                      <a:pt x="615" y="208"/>
                    </a:cubicBezTo>
                    <a:cubicBezTo>
                      <a:pt x="474" y="292"/>
                      <a:pt x="247" y="288"/>
                      <a:pt x="106" y="208"/>
                    </a:cubicBezTo>
                    <a:cubicBezTo>
                      <a:pt x="36" y="167"/>
                      <a:pt x="0" y="112"/>
                      <a:pt x="0" y="5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5"/>
                      <a:pt x="36" y="109"/>
                      <a:pt x="106" y="151"/>
                    </a:cubicBezTo>
                    <a:cubicBezTo>
                      <a:pt x="247" y="231"/>
                      <a:pt x="477" y="234"/>
                      <a:pt x="615" y="151"/>
                    </a:cubicBezTo>
                    <a:cubicBezTo>
                      <a:pt x="685" y="112"/>
                      <a:pt x="720" y="58"/>
                      <a:pt x="7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C9E975B9-1B3B-4ACE-AA7B-68F8F1B23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3" y="1565"/>
                <a:ext cx="1107" cy="447"/>
              </a:xfrm>
              <a:custGeom>
                <a:avLst/>
                <a:gdLst>
                  <a:gd name="T0" fmla="*/ 720 w 720"/>
                  <a:gd name="T1" fmla="*/ 3 h 291"/>
                  <a:gd name="T2" fmla="*/ 720 w 720"/>
                  <a:gd name="T3" fmla="*/ 61 h 291"/>
                  <a:gd name="T4" fmla="*/ 615 w 720"/>
                  <a:gd name="T5" fmla="*/ 208 h 291"/>
                  <a:gd name="T6" fmla="*/ 106 w 720"/>
                  <a:gd name="T7" fmla="*/ 208 h 291"/>
                  <a:gd name="T8" fmla="*/ 0 w 720"/>
                  <a:gd name="T9" fmla="*/ 57 h 291"/>
                  <a:gd name="T10" fmla="*/ 0 w 720"/>
                  <a:gd name="T11" fmla="*/ 0 h 291"/>
                  <a:gd name="T12" fmla="*/ 106 w 720"/>
                  <a:gd name="T13" fmla="*/ 150 h 291"/>
                  <a:gd name="T14" fmla="*/ 615 w 720"/>
                  <a:gd name="T15" fmla="*/ 150 h 291"/>
                  <a:gd name="T16" fmla="*/ 720 w 720"/>
                  <a:gd name="T17" fmla="*/ 3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291">
                    <a:moveTo>
                      <a:pt x="720" y="3"/>
                    </a:moveTo>
                    <a:cubicBezTo>
                      <a:pt x="720" y="61"/>
                      <a:pt x="720" y="61"/>
                      <a:pt x="720" y="61"/>
                    </a:cubicBezTo>
                    <a:cubicBezTo>
                      <a:pt x="720" y="115"/>
                      <a:pt x="685" y="166"/>
                      <a:pt x="615" y="208"/>
                    </a:cubicBezTo>
                    <a:cubicBezTo>
                      <a:pt x="474" y="291"/>
                      <a:pt x="247" y="288"/>
                      <a:pt x="106" y="208"/>
                    </a:cubicBezTo>
                    <a:cubicBezTo>
                      <a:pt x="36" y="166"/>
                      <a:pt x="0" y="112"/>
                      <a:pt x="0" y="5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36" y="109"/>
                      <a:pt x="106" y="150"/>
                    </a:cubicBezTo>
                    <a:cubicBezTo>
                      <a:pt x="247" y="230"/>
                      <a:pt x="477" y="233"/>
                      <a:pt x="615" y="150"/>
                    </a:cubicBezTo>
                    <a:cubicBezTo>
                      <a:pt x="685" y="109"/>
                      <a:pt x="720" y="54"/>
                      <a:pt x="72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7" name="Freeform 20">
                <a:extLst>
                  <a:ext uri="{FF2B5EF4-FFF2-40B4-BE49-F238E27FC236}">
                    <a16:creationId xmlns:a16="http://schemas.microsoft.com/office/drawing/2014/main" xmlns="" id="{431B4F3E-9D9E-4BA3-BABC-D017B66033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3" y="1397"/>
                <a:ext cx="1107" cy="448"/>
              </a:xfrm>
              <a:custGeom>
                <a:avLst/>
                <a:gdLst>
                  <a:gd name="T0" fmla="*/ 720 w 720"/>
                  <a:gd name="T1" fmla="*/ 3 h 291"/>
                  <a:gd name="T2" fmla="*/ 720 w 720"/>
                  <a:gd name="T3" fmla="*/ 61 h 291"/>
                  <a:gd name="T4" fmla="*/ 615 w 720"/>
                  <a:gd name="T5" fmla="*/ 208 h 291"/>
                  <a:gd name="T6" fmla="*/ 106 w 720"/>
                  <a:gd name="T7" fmla="*/ 208 h 291"/>
                  <a:gd name="T8" fmla="*/ 0 w 720"/>
                  <a:gd name="T9" fmla="*/ 58 h 291"/>
                  <a:gd name="T10" fmla="*/ 0 w 720"/>
                  <a:gd name="T11" fmla="*/ 0 h 291"/>
                  <a:gd name="T12" fmla="*/ 106 w 720"/>
                  <a:gd name="T13" fmla="*/ 150 h 291"/>
                  <a:gd name="T14" fmla="*/ 615 w 720"/>
                  <a:gd name="T15" fmla="*/ 150 h 291"/>
                  <a:gd name="T16" fmla="*/ 720 w 720"/>
                  <a:gd name="T17" fmla="*/ 3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291">
                    <a:moveTo>
                      <a:pt x="720" y="3"/>
                    </a:moveTo>
                    <a:cubicBezTo>
                      <a:pt x="720" y="61"/>
                      <a:pt x="720" y="61"/>
                      <a:pt x="720" y="61"/>
                    </a:cubicBezTo>
                    <a:cubicBezTo>
                      <a:pt x="720" y="115"/>
                      <a:pt x="685" y="166"/>
                      <a:pt x="615" y="208"/>
                    </a:cubicBezTo>
                    <a:cubicBezTo>
                      <a:pt x="474" y="291"/>
                      <a:pt x="247" y="288"/>
                      <a:pt x="106" y="208"/>
                    </a:cubicBezTo>
                    <a:cubicBezTo>
                      <a:pt x="36" y="166"/>
                      <a:pt x="0" y="112"/>
                      <a:pt x="0" y="5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36" y="109"/>
                      <a:pt x="106" y="150"/>
                    </a:cubicBezTo>
                    <a:cubicBezTo>
                      <a:pt x="247" y="230"/>
                      <a:pt x="477" y="234"/>
                      <a:pt x="615" y="150"/>
                    </a:cubicBezTo>
                    <a:cubicBezTo>
                      <a:pt x="685" y="109"/>
                      <a:pt x="720" y="58"/>
                      <a:pt x="72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8" name="Freeform 21">
                <a:extLst>
                  <a:ext uri="{FF2B5EF4-FFF2-40B4-BE49-F238E27FC236}">
                    <a16:creationId xmlns:a16="http://schemas.microsoft.com/office/drawing/2014/main" xmlns="" id="{8B038A55-22A2-4B05-BAC4-CF51DD979DA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34" y="1023"/>
                <a:ext cx="1226" cy="640"/>
              </a:xfrm>
              <a:custGeom>
                <a:avLst/>
                <a:gdLst>
                  <a:gd name="T0" fmla="*/ 397 w 797"/>
                  <a:gd name="T1" fmla="*/ 73 h 416"/>
                  <a:gd name="T2" fmla="*/ 397 w 797"/>
                  <a:gd name="T3" fmla="*/ 73 h 416"/>
                  <a:gd name="T4" fmla="*/ 618 w 797"/>
                  <a:gd name="T5" fmla="*/ 125 h 416"/>
                  <a:gd name="T6" fmla="*/ 688 w 797"/>
                  <a:gd name="T7" fmla="*/ 211 h 416"/>
                  <a:gd name="T8" fmla="*/ 618 w 797"/>
                  <a:gd name="T9" fmla="*/ 294 h 416"/>
                  <a:gd name="T10" fmla="*/ 400 w 797"/>
                  <a:gd name="T11" fmla="*/ 345 h 416"/>
                  <a:gd name="T12" fmla="*/ 179 w 797"/>
                  <a:gd name="T13" fmla="*/ 294 h 416"/>
                  <a:gd name="T14" fmla="*/ 109 w 797"/>
                  <a:gd name="T15" fmla="*/ 208 h 416"/>
                  <a:gd name="T16" fmla="*/ 179 w 797"/>
                  <a:gd name="T17" fmla="*/ 125 h 416"/>
                  <a:gd name="T18" fmla="*/ 397 w 797"/>
                  <a:gd name="T19" fmla="*/ 73 h 416"/>
                  <a:gd name="T20" fmla="*/ 397 w 797"/>
                  <a:gd name="T21" fmla="*/ 0 h 416"/>
                  <a:gd name="T22" fmla="*/ 141 w 797"/>
                  <a:gd name="T23" fmla="*/ 61 h 416"/>
                  <a:gd name="T24" fmla="*/ 144 w 797"/>
                  <a:gd name="T25" fmla="*/ 355 h 416"/>
                  <a:gd name="T26" fmla="*/ 400 w 797"/>
                  <a:gd name="T27" fmla="*/ 416 h 416"/>
                  <a:gd name="T28" fmla="*/ 656 w 797"/>
                  <a:gd name="T29" fmla="*/ 355 h 416"/>
                  <a:gd name="T30" fmla="*/ 653 w 797"/>
                  <a:gd name="T31" fmla="*/ 61 h 416"/>
                  <a:gd name="T32" fmla="*/ 397 w 797"/>
                  <a:gd name="T33" fmla="*/ 0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97" h="416">
                    <a:moveTo>
                      <a:pt x="397" y="73"/>
                    </a:moveTo>
                    <a:cubicBezTo>
                      <a:pt x="397" y="73"/>
                      <a:pt x="397" y="73"/>
                      <a:pt x="397" y="73"/>
                    </a:cubicBezTo>
                    <a:cubicBezTo>
                      <a:pt x="480" y="73"/>
                      <a:pt x="560" y="93"/>
                      <a:pt x="618" y="125"/>
                    </a:cubicBezTo>
                    <a:cubicBezTo>
                      <a:pt x="662" y="150"/>
                      <a:pt x="688" y="182"/>
                      <a:pt x="688" y="211"/>
                    </a:cubicBezTo>
                    <a:cubicBezTo>
                      <a:pt x="688" y="240"/>
                      <a:pt x="662" y="272"/>
                      <a:pt x="618" y="294"/>
                    </a:cubicBezTo>
                    <a:cubicBezTo>
                      <a:pt x="560" y="326"/>
                      <a:pt x="483" y="345"/>
                      <a:pt x="400" y="345"/>
                    </a:cubicBezTo>
                    <a:cubicBezTo>
                      <a:pt x="317" y="345"/>
                      <a:pt x="237" y="326"/>
                      <a:pt x="179" y="294"/>
                    </a:cubicBezTo>
                    <a:cubicBezTo>
                      <a:pt x="134" y="269"/>
                      <a:pt x="109" y="237"/>
                      <a:pt x="109" y="208"/>
                    </a:cubicBezTo>
                    <a:cubicBezTo>
                      <a:pt x="109" y="179"/>
                      <a:pt x="134" y="147"/>
                      <a:pt x="179" y="125"/>
                    </a:cubicBezTo>
                    <a:cubicBezTo>
                      <a:pt x="234" y="93"/>
                      <a:pt x="314" y="73"/>
                      <a:pt x="397" y="73"/>
                    </a:cubicBezTo>
                    <a:moveTo>
                      <a:pt x="397" y="0"/>
                    </a:moveTo>
                    <a:cubicBezTo>
                      <a:pt x="304" y="0"/>
                      <a:pt x="211" y="19"/>
                      <a:pt x="141" y="61"/>
                    </a:cubicBezTo>
                    <a:cubicBezTo>
                      <a:pt x="0" y="144"/>
                      <a:pt x="0" y="275"/>
                      <a:pt x="144" y="355"/>
                    </a:cubicBezTo>
                    <a:cubicBezTo>
                      <a:pt x="214" y="397"/>
                      <a:pt x="307" y="416"/>
                      <a:pt x="400" y="416"/>
                    </a:cubicBezTo>
                    <a:cubicBezTo>
                      <a:pt x="493" y="416"/>
                      <a:pt x="586" y="397"/>
                      <a:pt x="656" y="355"/>
                    </a:cubicBezTo>
                    <a:cubicBezTo>
                      <a:pt x="797" y="275"/>
                      <a:pt x="797" y="141"/>
                      <a:pt x="653" y="61"/>
                    </a:cubicBezTo>
                    <a:cubicBezTo>
                      <a:pt x="582" y="19"/>
                      <a:pt x="490" y="0"/>
                      <a:pt x="39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9" name="Freeform 22">
                <a:extLst>
                  <a:ext uri="{FF2B5EF4-FFF2-40B4-BE49-F238E27FC236}">
                    <a16:creationId xmlns:a16="http://schemas.microsoft.com/office/drawing/2014/main" xmlns="" id="{90BA7D12-34CA-42F4-82E4-B650B86F9D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2" y="1209"/>
                <a:ext cx="4429" cy="3113"/>
              </a:xfrm>
              <a:custGeom>
                <a:avLst/>
                <a:gdLst>
                  <a:gd name="T0" fmla="*/ 2880 w 2880"/>
                  <a:gd name="T1" fmla="*/ 1124 h 2023"/>
                  <a:gd name="T2" fmla="*/ 2188 w 2880"/>
                  <a:gd name="T3" fmla="*/ 727 h 2023"/>
                  <a:gd name="T4" fmla="*/ 934 w 2880"/>
                  <a:gd name="T5" fmla="*/ 0 h 2023"/>
                  <a:gd name="T6" fmla="*/ 76 w 2880"/>
                  <a:gd name="T7" fmla="*/ 589 h 2023"/>
                  <a:gd name="T8" fmla="*/ 76 w 2880"/>
                  <a:gd name="T9" fmla="*/ 679 h 2023"/>
                  <a:gd name="T10" fmla="*/ 76 w 2880"/>
                  <a:gd name="T11" fmla="*/ 765 h 2023"/>
                  <a:gd name="T12" fmla="*/ 76 w 2880"/>
                  <a:gd name="T13" fmla="*/ 855 h 2023"/>
                  <a:gd name="T14" fmla="*/ 1945 w 2880"/>
                  <a:gd name="T15" fmla="*/ 2023 h 2023"/>
                  <a:gd name="T16" fmla="*/ 2803 w 2880"/>
                  <a:gd name="T17" fmla="*/ 1434 h 2023"/>
                  <a:gd name="T18" fmla="*/ 2803 w 2880"/>
                  <a:gd name="T19" fmla="*/ 1344 h 2023"/>
                  <a:gd name="T20" fmla="*/ 2803 w 2880"/>
                  <a:gd name="T21" fmla="*/ 1255 h 2023"/>
                  <a:gd name="T22" fmla="*/ 2803 w 2880"/>
                  <a:gd name="T23" fmla="*/ 1168 h 2023"/>
                  <a:gd name="T24" fmla="*/ 124 w 2880"/>
                  <a:gd name="T25" fmla="*/ 900 h 2023"/>
                  <a:gd name="T26" fmla="*/ 688 w 2880"/>
                  <a:gd name="T27" fmla="*/ 1207 h 2023"/>
                  <a:gd name="T28" fmla="*/ 691 w 2880"/>
                  <a:gd name="T29" fmla="*/ 1226 h 2023"/>
                  <a:gd name="T30" fmla="*/ 124 w 2880"/>
                  <a:gd name="T31" fmla="*/ 810 h 2023"/>
                  <a:gd name="T32" fmla="*/ 688 w 2880"/>
                  <a:gd name="T33" fmla="*/ 1117 h 2023"/>
                  <a:gd name="T34" fmla="*/ 691 w 2880"/>
                  <a:gd name="T35" fmla="*/ 1136 h 2023"/>
                  <a:gd name="T36" fmla="*/ 124 w 2880"/>
                  <a:gd name="T37" fmla="*/ 720 h 2023"/>
                  <a:gd name="T38" fmla="*/ 688 w 2880"/>
                  <a:gd name="T39" fmla="*/ 1028 h 2023"/>
                  <a:gd name="T40" fmla="*/ 691 w 2880"/>
                  <a:gd name="T41" fmla="*/ 1047 h 2023"/>
                  <a:gd name="T42" fmla="*/ 691 w 2880"/>
                  <a:gd name="T43" fmla="*/ 960 h 2023"/>
                  <a:gd name="T44" fmla="*/ 137 w 2880"/>
                  <a:gd name="T45" fmla="*/ 624 h 2023"/>
                  <a:gd name="T46" fmla="*/ 124 w 2880"/>
                  <a:gd name="T47" fmla="*/ 544 h 2023"/>
                  <a:gd name="T48" fmla="*/ 1561 w 2880"/>
                  <a:gd name="T49" fmla="*/ 436 h 2023"/>
                  <a:gd name="T50" fmla="*/ 1062 w 2880"/>
                  <a:gd name="T51" fmla="*/ 218 h 2023"/>
                  <a:gd name="T52" fmla="*/ 998 w 2880"/>
                  <a:gd name="T53" fmla="*/ 218 h 2023"/>
                  <a:gd name="T54" fmla="*/ 841 w 2880"/>
                  <a:gd name="T55" fmla="*/ 199 h 2023"/>
                  <a:gd name="T56" fmla="*/ 374 w 2880"/>
                  <a:gd name="T57" fmla="*/ 471 h 2023"/>
                  <a:gd name="T58" fmla="*/ 374 w 2880"/>
                  <a:gd name="T59" fmla="*/ 509 h 2023"/>
                  <a:gd name="T60" fmla="*/ 342 w 2880"/>
                  <a:gd name="T61" fmla="*/ 602 h 2023"/>
                  <a:gd name="T62" fmla="*/ 812 w 2880"/>
                  <a:gd name="T63" fmla="*/ 874 h 2023"/>
                  <a:gd name="T64" fmla="*/ 124 w 2880"/>
                  <a:gd name="T65" fmla="*/ 544 h 2023"/>
                  <a:gd name="T66" fmla="*/ 2038 w 2880"/>
                  <a:gd name="T67" fmla="*/ 1431 h 2023"/>
                  <a:gd name="T68" fmla="*/ 1411 w 2880"/>
                  <a:gd name="T69" fmla="*/ 1178 h 2023"/>
                  <a:gd name="T70" fmla="*/ 2473 w 2880"/>
                  <a:gd name="T71" fmla="*/ 1069 h 2023"/>
                  <a:gd name="T72" fmla="*/ 844 w 2880"/>
                  <a:gd name="T73" fmla="*/ 852 h 2023"/>
                  <a:gd name="T74" fmla="*/ 406 w 2880"/>
                  <a:gd name="T75" fmla="*/ 490 h 2023"/>
                  <a:gd name="T76" fmla="*/ 1030 w 2880"/>
                  <a:gd name="T77" fmla="*/ 237 h 2023"/>
                  <a:gd name="T78" fmla="*/ 844 w 2880"/>
                  <a:gd name="T79" fmla="*/ 852 h 2023"/>
                  <a:gd name="T80" fmla="*/ 1254 w 2880"/>
                  <a:gd name="T81" fmla="*/ 1552 h 2023"/>
                  <a:gd name="T82" fmla="*/ 1945 w 2880"/>
                  <a:gd name="T83" fmla="*/ 1933 h 2023"/>
                  <a:gd name="T84" fmla="*/ 2755 w 2880"/>
                  <a:gd name="T85" fmla="*/ 1476 h 2023"/>
                  <a:gd name="T86" fmla="*/ 1945 w 2880"/>
                  <a:gd name="T87" fmla="*/ 1860 h 2023"/>
                  <a:gd name="T88" fmla="*/ 1254 w 2880"/>
                  <a:gd name="T89" fmla="*/ 1447 h 2023"/>
                  <a:gd name="T90" fmla="*/ 2742 w 2880"/>
                  <a:gd name="T91" fmla="*/ 1380 h 2023"/>
                  <a:gd name="T92" fmla="*/ 1945 w 2880"/>
                  <a:gd name="T93" fmla="*/ 1860 h 2023"/>
                  <a:gd name="T94" fmla="*/ 1254 w 2880"/>
                  <a:gd name="T95" fmla="*/ 1373 h 2023"/>
                  <a:gd name="T96" fmla="*/ 1945 w 2880"/>
                  <a:gd name="T97" fmla="*/ 1754 h 2023"/>
                  <a:gd name="T98" fmla="*/ 2755 w 2880"/>
                  <a:gd name="T99" fmla="*/ 1296 h 2023"/>
                  <a:gd name="T100" fmla="*/ 1945 w 2880"/>
                  <a:gd name="T101" fmla="*/ 1684 h 2023"/>
                  <a:gd name="T102" fmla="*/ 1254 w 2880"/>
                  <a:gd name="T103" fmla="*/ 1271 h 2023"/>
                  <a:gd name="T104" fmla="*/ 2742 w 2880"/>
                  <a:gd name="T105" fmla="*/ 1204 h 2023"/>
                  <a:gd name="T106" fmla="*/ 1945 w 2880"/>
                  <a:gd name="T107" fmla="*/ 1684 h 2023"/>
                  <a:gd name="T108" fmla="*/ 1318 w 2880"/>
                  <a:gd name="T109" fmla="*/ 1232 h 2023"/>
                  <a:gd name="T110" fmla="*/ 1817 w 2880"/>
                  <a:gd name="T111" fmla="*/ 1450 h 2023"/>
                  <a:gd name="T112" fmla="*/ 1881 w 2880"/>
                  <a:gd name="T113" fmla="*/ 1450 h 2023"/>
                  <a:gd name="T114" fmla="*/ 2038 w 2880"/>
                  <a:gd name="T115" fmla="*/ 1469 h 2023"/>
                  <a:gd name="T116" fmla="*/ 2505 w 2880"/>
                  <a:gd name="T117" fmla="*/ 1197 h 2023"/>
                  <a:gd name="T118" fmla="*/ 2505 w 2880"/>
                  <a:gd name="T119" fmla="*/ 1159 h 2023"/>
                  <a:gd name="T120" fmla="*/ 2537 w 2880"/>
                  <a:gd name="T121" fmla="*/ 1066 h 2023"/>
                  <a:gd name="T122" fmla="*/ 2067 w 2880"/>
                  <a:gd name="T123" fmla="*/ 794 h 2023"/>
                  <a:gd name="T124" fmla="*/ 2755 w 2880"/>
                  <a:gd name="T125" fmla="*/ 1120 h 2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80" h="2023">
                    <a:moveTo>
                      <a:pt x="2803" y="1168"/>
                    </a:moveTo>
                    <a:cubicBezTo>
                      <a:pt x="2880" y="1124"/>
                      <a:pt x="2880" y="1124"/>
                      <a:pt x="2880" y="1124"/>
                    </a:cubicBezTo>
                    <a:cubicBezTo>
                      <a:pt x="2188" y="727"/>
                      <a:pt x="2188" y="727"/>
                      <a:pt x="2188" y="727"/>
                    </a:cubicBezTo>
                    <a:cubicBezTo>
                      <a:pt x="2188" y="727"/>
                      <a:pt x="2188" y="727"/>
                      <a:pt x="2188" y="727"/>
                    </a:cubicBezTo>
                    <a:cubicBezTo>
                      <a:pt x="1907" y="564"/>
                      <a:pt x="1907" y="564"/>
                      <a:pt x="1907" y="564"/>
                    </a:cubicBezTo>
                    <a:cubicBezTo>
                      <a:pt x="934" y="0"/>
                      <a:pt x="934" y="0"/>
                      <a:pt x="934" y="0"/>
                    </a:cubicBezTo>
                    <a:cubicBezTo>
                      <a:pt x="0" y="544"/>
                      <a:pt x="0" y="544"/>
                      <a:pt x="0" y="544"/>
                    </a:cubicBezTo>
                    <a:cubicBezTo>
                      <a:pt x="76" y="589"/>
                      <a:pt x="76" y="589"/>
                      <a:pt x="76" y="589"/>
                    </a:cubicBezTo>
                    <a:cubicBezTo>
                      <a:pt x="0" y="634"/>
                      <a:pt x="0" y="634"/>
                      <a:pt x="0" y="634"/>
                    </a:cubicBezTo>
                    <a:cubicBezTo>
                      <a:pt x="76" y="679"/>
                      <a:pt x="76" y="679"/>
                      <a:pt x="76" y="679"/>
                    </a:cubicBezTo>
                    <a:cubicBezTo>
                      <a:pt x="0" y="720"/>
                      <a:pt x="0" y="720"/>
                      <a:pt x="0" y="720"/>
                    </a:cubicBezTo>
                    <a:cubicBezTo>
                      <a:pt x="76" y="765"/>
                      <a:pt x="76" y="765"/>
                      <a:pt x="76" y="765"/>
                    </a:cubicBezTo>
                    <a:cubicBezTo>
                      <a:pt x="0" y="810"/>
                      <a:pt x="0" y="810"/>
                      <a:pt x="0" y="810"/>
                    </a:cubicBezTo>
                    <a:cubicBezTo>
                      <a:pt x="76" y="855"/>
                      <a:pt x="76" y="855"/>
                      <a:pt x="76" y="855"/>
                    </a:cubicBezTo>
                    <a:cubicBezTo>
                      <a:pt x="0" y="900"/>
                      <a:pt x="0" y="900"/>
                      <a:pt x="0" y="900"/>
                    </a:cubicBezTo>
                    <a:cubicBezTo>
                      <a:pt x="1945" y="2023"/>
                      <a:pt x="1945" y="2023"/>
                      <a:pt x="1945" y="2023"/>
                    </a:cubicBezTo>
                    <a:cubicBezTo>
                      <a:pt x="2880" y="1479"/>
                      <a:pt x="2880" y="1479"/>
                      <a:pt x="2880" y="1479"/>
                    </a:cubicBezTo>
                    <a:cubicBezTo>
                      <a:pt x="2803" y="1434"/>
                      <a:pt x="2803" y="1434"/>
                      <a:pt x="2803" y="1434"/>
                    </a:cubicBezTo>
                    <a:cubicBezTo>
                      <a:pt x="2880" y="1389"/>
                      <a:pt x="2880" y="1389"/>
                      <a:pt x="2880" y="1389"/>
                    </a:cubicBezTo>
                    <a:cubicBezTo>
                      <a:pt x="2803" y="1344"/>
                      <a:pt x="2803" y="1344"/>
                      <a:pt x="2803" y="1344"/>
                    </a:cubicBezTo>
                    <a:cubicBezTo>
                      <a:pt x="2880" y="1300"/>
                      <a:pt x="2880" y="1300"/>
                      <a:pt x="2880" y="1300"/>
                    </a:cubicBezTo>
                    <a:cubicBezTo>
                      <a:pt x="2803" y="1255"/>
                      <a:pt x="2803" y="1255"/>
                      <a:pt x="2803" y="1255"/>
                    </a:cubicBezTo>
                    <a:cubicBezTo>
                      <a:pt x="2880" y="1210"/>
                      <a:pt x="2880" y="1210"/>
                      <a:pt x="2880" y="1210"/>
                    </a:cubicBezTo>
                    <a:lnTo>
                      <a:pt x="2803" y="1168"/>
                    </a:lnTo>
                    <a:close/>
                    <a:moveTo>
                      <a:pt x="691" y="1226"/>
                    </a:moveTo>
                    <a:cubicBezTo>
                      <a:pt x="124" y="900"/>
                      <a:pt x="124" y="900"/>
                      <a:pt x="124" y="900"/>
                    </a:cubicBezTo>
                    <a:cubicBezTo>
                      <a:pt x="137" y="890"/>
                      <a:pt x="137" y="890"/>
                      <a:pt x="137" y="890"/>
                    </a:cubicBezTo>
                    <a:cubicBezTo>
                      <a:pt x="688" y="1207"/>
                      <a:pt x="688" y="1207"/>
                      <a:pt x="688" y="1207"/>
                    </a:cubicBezTo>
                    <a:cubicBezTo>
                      <a:pt x="688" y="1226"/>
                      <a:pt x="688" y="1226"/>
                      <a:pt x="688" y="1226"/>
                    </a:cubicBezTo>
                    <a:lnTo>
                      <a:pt x="691" y="1226"/>
                    </a:lnTo>
                    <a:close/>
                    <a:moveTo>
                      <a:pt x="691" y="1136"/>
                    </a:moveTo>
                    <a:cubicBezTo>
                      <a:pt x="124" y="810"/>
                      <a:pt x="124" y="810"/>
                      <a:pt x="124" y="810"/>
                    </a:cubicBezTo>
                    <a:cubicBezTo>
                      <a:pt x="137" y="800"/>
                      <a:pt x="137" y="800"/>
                      <a:pt x="137" y="800"/>
                    </a:cubicBezTo>
                    <a:cubicBezTo>
                      <a:pt x="688" y="1117"/>
                      <a:pt x="688" y="1117"/>
                      <a:pt x="688" y="1117"/>
                    </a:cubicBezTo>
                    <a:cubicBezTo>
                      <a:pt x="688" y="1136"/>
                      <a:pt x="688" y="1136"/>
                      <a:pt x="688" y="1136"/>
                    </a:cubicBezTo>
                    <a:lnTo>
                      <a:pt x="691" y="1136"/>
                    </a:lnTo>
                    <a:close/>
                    <a:moveTo>
                      <a:pt x="691" y="1047"/>
                    </a:moveTo>
                    <a:cubicBezTo>
                      <a:pt x="124" y="720"/>
                      <a:pt x="124" y="720"/>
                      <a:pt x="124" y="720"/>
                    </a:cubicBezTo>
                    <a:cubicBezTo>
                      <a:pt x="137" y="711"/>
                      <a:pt x="137" y="711"/>
                      <a:pt x="137" y="711"/>
                    </a:cubicBezTo>
                    <a:cubicBezTo>
                      <a:pt x="688" y="1028"/>
                      <a:pt x="688" y="1028"/>
                      <a:pt x="688" y="1028"/>
                    </a:cubicBezTo>
                    <a:cubicBezTo>
                      <a:pt x="688" y="1047"/>
                      <a:pt x="688" y="1047"/>
                      <a:pt x="688" y="1047"/>
                    </a:cubicBezTo>
                    <a:lnTo>
                      <a:pt x="691" y="1047"/>
                    </a:lnTo>
                    <a:close/>
                    <a:moveTo>
                      <a:pt x="691" y="944"/>
                    </a:moveTo>
                    <a:cubicBezTo>
                      <a:pt x="691" y="960"/>
                      <a:pt x="691" y="960"/>
                      <a:pt x="691" y="960"/>
                    </a:cubicBezTo>
                    <a:cubicBezTo>
                      <a:pt x="124" y="634"/>
                      <a:pt x="124" y="634"/>
                      <a:pt x="124" y="634"/>
                    </a:cubicBezTo>
                    <a:cubicBezTo>
                      <a:pt x="137" y="624"/>
                      <a:pt x="137" y="624"/>
                      <a:pt x="137" y="624"/>
                    </a:cubicBezTo>
                    <a:cubicBezTo>
                      <a:pt x="691" y="944"/>
                      <a:pt x="691" y="944"/>
                      <a:pt x="691" y="944"/>
                    </a:cubicBezTo>
                    <a:close/>
                    <a:moveTo>
                      <a:pt x="124" y="544"/>
                    </a:moveTo>
                    <a:cubicBezTo>
                      <a:pt x="934" y="74"/>
                      <a:pt x="934" y="74"/>
                      <a:pt x="934" y="74"/>
                    </a:cubicBezTo>
                    <a:cubicBezTo>
                      <a:pt x="1561" y="436"/>
                      <a:pt x="1561" y="436"/>
                      <a:pt x="1561" y="436"/>
                    </a:cubicBezTo>
                    <a:cubicBezTo>
                      <a:pt x="1500" y="471"/>
                      <a:pt x="1500" y="471"/>
                      <a:pt x="1500" y="471"/>
                    </a:cubicBezTo>
                    <a:cubicBezTo>
                      <a:pt x="1062" y="218"/>
                      <a:pt x="1062" y="218"/>
                      <a:pt x="1062" y="218"/>
                    </a:cubicBezTo>
                    <a:cubicBezTo>
                      <a:pt x="1030" y="199"/>
                      <a:pt x="1030" y="199"/>
                      <a:pt x="1030" y="199"/>
                    </a:cubicBezTo>
                    <a:cubicBezTo>
                      <a:pt x="998" y="218"/>
                      <a:pt x="998" y="218"/>
                      <a:pt x="998" y="218"/>
                    </a:cubicBezTo>
                    <a:cubicBezTo>
                      <a:pt x="963" y="237"/>
                      <a:pt x="908" y="237"/>
                      <a:pt x="873" y="218"/>
                    </a:cubicBezTo>
                    <a:cubicBezTo>
                      <a:pt x="841" y="199"/>
                      <a:pt x="841" y="199"/>
                      <a:pt x="841" y="199"/>
                    </a:cubicBezTo>
                    <a:cubicBezTo>
                      <a:pt x="809" y="218"/>
                      <a:pt x="809" y="218"/>
                      <a:pt x="809" y="218"/>
                    </a:cubicBezTo>
                    <a:cubicBezTo>
                      <a:pt x="374" y="471"/>
                      <a:pt x="374" y="471"/>
                      <a:pt x="374" y="471"/>
                    </a:cubicBezTo>
                    <a:cubicBezTo>
                      <a:pt x="342" y="490"/>
                      <a:pt x="342" y="490"/>
                      <a:pt x="342" y="490"/>
                    </a:cubicBezTo>
                    <a:cubicBezTo>
                      <a:pt x="374" y="509"/>
                      <a:pt x="374" y="509"/>
                      <a:pt x="374" y="509"/>
                    </a:cubicBezTo>
                    <a:cubicBezTo>
                      <a:pt x="409" y="528"/>
                      <a:pt x="409" y="560"/>
                      <a:pt x="374" y="583"/>
                    </a:cubicBezTo>
                    <a:cubicBezTo>
                      <a:pt x="342" y="602"/>
                      <a:pt x="342" y="602"/>
                      <a:pt x="342" y="602"/>
                    </a:cubicBezTo>
                    <a:cubicBezTo>
                      <a:pt x="374" y="621"/>
                      <a:pt x="374" y="621"/>
                      <a:pt x="374" y="621"/>
                    </a:cubicBezTo>
                    <a:cubicBezTo>
                      <a:pt x="812" y="874"/>
                      <a:pt x="812" y="874"/>
                      <a:pt x="812" y="874"/>
                    </a:cubicBezTo>
                    <a:cubicBezTo>
                      <a:pt x="752" y="909"/>
                      <a:pt x="752" y="909"/>
                      <a:pt x="752" y="909"/>
                    </a:cubicBezTo>
                    <a:lnTo>
                      <a:pt x="124" y="544"/>
                    </a:lnTo>
                    <a:close/>
                    <a:moveTo>
                      <a:pt x="2473" y="1178"/>
                    </a:moveTo>
                    <a:cubicBezTo>
                      <a:pt x="2038" y="1431"/>
                      <a:pt x="2038" y="1431"/>
                      <a:pt x="2038" y="1431"/>
                    </a:cubicBezTo>
                    <a:cubicBezTo>
                      <a:pt x="1987" y="1402"/>
                      <a:pt x="1904" y="1402"/>
                      <a:pt x="1849" y="1431"/>
                    </a:cubicBezTo>
                    <a:cubicBezTo>
                      <a:pt x="1411" y="1178"/>
                      <a:pt x="1411" y="1178"/>
                      <a:pt x="1411" y="1178"/>
                    </a:cubicBezTo>
                    <a:cubicBezTo>
                      <a:pt x="2035" y="816"/>
                      <a:pt x="2035" y="816"/>
                      <a:pt x="2035" y="816"/>
                    </a:cubicBezTo>
                    <a:cubicBezTo>
                      <a:pt x="2473" y="1069"/>
                      <a:pt x="2473" y="1069"/>
                      <a:pt x="2473" y="1069"/>
                    </a:cubicBezTo>
                    <a:cubicBezTo>
                      <a:pt x="2422" y="1101"/>
                      <a:pt x="2422" y="1149"/>
                      <a:pt x="2473" y="1178"/>
                    </a:cubicBezTo>
                    <a:close/>
                    <a:moveTo>
                      <a:pt x="844" y="852"/>
                    </a:moveTo>
                    <a:cubicBezTo>
                      <a:pt x="406" y="599"/>
                      <a:pt x="406" y="599"/>
                      <a:pt x="406" y="599"/>
                    </a:cubicBezTo>
                    <a:cubicBezTo>
                      <a:pt x="457" y="570"/>
                      <a:pt x="457" y="519"/>
                      <a:pt x="406" y="490"/>
                    </a:cubicBezTo>
                    <a:cubicBezTo>
                      <a:pt x="841" y="237"/>
                      <a:pt x="841" y="237"/>
                      <a:pt x="841" y="237"/>
                    </a:cubicBezTo>
                    <a:cubicBezTo>
                      <a:pt x="892" y="266"/>
                      <a:pt x="979" y="266"/>
                      <a:pt x="1030" y="237"/>
                    </a:cubicBezTo>
                    <a:cubicBezTo>
                      <a:pt x="1468" y="490"/>
                      <a:pt x="1468" y="490"/>
                      <a:pt x="1468" y="490"/>
                    </a:cubicBezTo>
                    <a:lnTo>
                      <a:pt x="844" y="852"/>
                    </a:lnTo>
                    <a:close/>
                    <a:moveTo>
                      <a:pt x="1945" y="1949"/>
                    </a:moveTo>
                    <a:cubicBezTo>
                      <a:pt x="1254" y="1552"/>
                      <a:pt x="1254" y="1552"/>
                      <a:pt x="1254" y="1552"/>
                    </a:cubicBezTo>
                    <a:cubicBezTo>
                      <a:pt x="1254" y="1536"/>
                      <a:pt x="1254" y="1536"/>
                      <a:pt x="1254" y="1536"/>
                    </a:cubicBezTo>
                    <a:cubicBezTo>
                      <a:pt x="1945" y="1933"/>
                      <a:pt x="1945" y="1933"/>
                      <a:pt x="1945" y="1933"/>
                    </a:cubicBezTo>
                    <a:cubicBezTo>
                      <a:pt x="2742" y="1469"/>
                      <a:pt x="2742" y="1469"/>
                      <a:pt x="2742" y="1469"/>
                    </a:cubicBezTo>
                    <a:cubicBezTo>
                      <a:pt x="2755" y="1476"/>
                      <a:pt x="2755" y="1476"/>
                      <a:pt x="2755" y="1476"/>
                    </a:cubicBezTo>
                    <a:lnTo>
                      <a:pt x="1945" y="1949"/>
                    </a:lnTo>
                    <a:close/>
                    <a:moveTo>
                      <a:pt x="1945" y="1860"/>
                    </a:moveTo>
                    <a:cubicBezTo>
                      <a:pt x="1254" y="1463"/>
                      <a:pt x="1254" y="1463"/>
                      <a:pt x="1254" y="1463"/>
                    </a:cubicBezTo>
                    <a:cubicBezTo>
                      <a:pt x="1254" y="1447"/>
                      <a:pt x="1254" y="1447"/>
                      <a:pt x="1254" y="1447"/>
                    </a:cubicBezTo>
                    <a:cubicBezTo>
                      <a:pt x="1945" y="1844"/>
                      <a:pt x="1945" y="1844"/>
                      <a:pt x="1945" y="1844"/>
                    </a:cubicBezTo>
                    <a:cubicBezTo>
                      <a:pt x="2742" y="1380"/>
                      <a:pt x="2742" y="1380"/>
                      <a:pt x="2742" y="1380"/>
                    </a:cubicBezTo>
                    <a:cubicBezTo>
                      <a:pt x="2755" y="1386"/>
                      <a:pt x="2755" y="1386"/>
                      <a:pt x="2755" y="1386"/>
                    </a:cubicBezTo>
                    <a:lnTo>
                      <a:pt x="1945" y="1860"/>
                    </a:lnTo>
                    <a:close/>
                    <a:moveTo>
                      <a:pt x="1945" y="1773"/>
                    </a:moveTo>
                    <a:cubicBezTo>
                      <a:pt x="1254" y="1373"/>
                      <a:pt x="1254" y="1373"/>
                      <a:pt x="1254" y="1373"/>
                    </a:cubicBezTo>
                    <a:cubicBezTo>
                      <a:pt x="1254" y="1357"/>
                      <a:pt x="1254" y="1357"/>
                      <a:pt x="1254" y="1357"/>
                    </a:cubicBezTo>
                    <a:cubicBezTo>
                      <a:pt x="1945" y="1754"/>
                      <a:pt x="1945" y="1754"/>
                      <a:pt x="1945" y="1754"/>
                    </a:cubicBezTo>
                    <a:cubicBezTo>
                      <a:pt x="2742" y="1290"/>
                      <a:pt x="2742" y="1290"/>
                      <a:pt x="2742" y="1290"/>
                    </a:cubicBezTo>
                    <a:cubicBezTo>
                      <a:pt x="2755" y="1296"/>
                      <a:pt x="2755" y="1296"/>
                      <a:pt x="2755" y="1296"/>
                    </a:cubicBezTo>
                    <a:lnTo>
                      <a:pt x="1945" y="1773"/>
                    </a:lnTo>
                    <a:close/>
                    <a:moveTo>
                      <a:pt x="1945" y="1684"/>
                    </a:moveTo>
                    <a:cubicBezTo>
                      <a:pt x="1254" y="1287"/>
                      <a:pt x="1254" y="1287"/>
                      <a:pt x="1254" y="1287"/>
                    </a:cubicBezTo>
                    <a:cubicBezTo>
                      <a:pt x="1254" y="1271"/>
                      <a:pt x="1254" y="1271"/>
                      <a:pt x="1254" y="1271"/>
                    </a:cubicBezTo>
                    <a:cubicBezTo>
                      <a:pt x="1945" y="1668"/>
                      <a:pt x="1945" y="1668"/>
                      <a:pt x="1945" y="1668"/>
                    </a:cubicBezTo>
                    <a:cubicBezTo>
                      <a:pt x="2742" y="1204"/>
                      <a:pt x="2742" y="1204"/>
                      <a:pt x="2742" y="1204"/>
                    </a:cubicBezTo>
                    <a:cubicBezTo>
                      <a:pt x="2755" y="1210"/>
                      <a:pt x="2755" y="1210"/>
                      <a:pt x="2755" y="1210"/>
                    </a:cubicBezTo>
                    <a:lnTo>
                      <a:pt x="1945" y="1684"/>
                    </a:lnTo>
                    <a:close/>
                    <a:moveTo>
                      <a:pt x="1945" y="1594"/>
                    </a:moveTo>
                    <a:cubicBezTo>
                      <a:pt x="1318" y="1232"/>
                      <a:pt x="1318" y="1232"/>
                      <a:pt x="1318" y="1232"/>
                    </a:cubicBezTo>
                    <a:cubicBezTo>
                      <a:pt x="1379" y="1197"/>
                      <a:pt x="1379" y="1197"/>
                      <a:pt x="1379" y="1197"/>
                    </a:cubicBezTo>
                    <a:cubicBezTo>
                      <a:pt x="1817" y="1450"/>
                      <a:pt x="1817" y="1450"/>
                      <a:pt x="1817" y="1450"/>
                    </a:cubicBezTo>
                    <a:cubicBezTo>
                      <a:pt x="1849" y="1469"/>
                      <a:pt x="1849" y="1469"/>
                      <a:pt x="1849" y="1469"/>
                    </a:cubicBezTo>
                    <a:cubicBezTo>
                      <a:pt x="1881" y="1450"/>
                      <a:pt x="1881" y="1450"/>
                      <a:pt x="1881" y="1450"/>
                    </a:cubicBezTo>
                    <a:cubicBezTo>
                      <a:pt x="1916" y="1431"/>
                      <a:pt x="1971" y="1431"/>
                      <a:pt x="2006" y="1450"/>
                    </a:cubicBezTo>
                    <a:cubicBezTo>
                      <a:pt x="2038" y="1469"/>
                      <a:pt x="2038" y="1469"/>
                      <a:pt x="2038" y="1469"/>
                    </a:cubicBezTo>
                    <a:cubicBezTo>
                      <a:pt x="2070" y="1450"/>
                      <a:pt x="2070" y="1450"/>
                      <a:pt x="2070" y="1450"/>
                    </a:cubicBezTo>
                    <a:cubicBezTo>
                      <a:pt x="2505" y="1197"/>
                      <a:pt x="2505" y="1197"/>
                      <a:pt x="2505" y="1197"/>
                    </a:cubicBezTo>
                    <a:cubicBezTo>
                      <a:pt x="2537" y="1178"/>
                      <a:pt x="2537" y="1178"/>
                      <a:pt x="2537" y="1178"/>
                    </a:cubicBezTo>
                    <a:cubicBezTo>
                      <a:pt x="2505" y="1159"/>
                      <a:pt x="2505" y="1159"/>
                      <a:pt x="2505" y="1159"/>
                    </a:cubicBezTo>
                    <a:cubicBezTo>
                      <a:pt x="2470" y="1140"/>
                      <a:pt x="2470" y="1108"/>
                      <a:pt x="2505" y="1085"/>
                    </a:cubicBezTo>
                    <a:cubicBezTo>
                      <a:pt x="2537" y="1066"/>
                      <a:pt x="2537" y="1066"/>
                      <a:pt x="2537" y="1066"/>
                    </a:cubicBezTo>
                    <a:cubicBezTo>
                      <a:pt x="2505" y="1047"/>
                      <a:pt x="2505" y="1047"/>
                      <a:pt x="2505" y="1047"/>
                    </a:cubicBezTo>
                    <a:cubicBezTo>
                      <a:pt x="2067" y="794"/>
                      <a:pt x="2067" y="794"/>
                      <a:pt x="2067" y="794"/>
                    </a:cubicBezTo>
                    <a:cubicBezTo>
                      <a:pt x="2128" y="759"/>
                      <a:pt x="2128" y="759"/>
                      <a:pt x="2128" y="759"/>
                    </a:cubicBezTo>
                    <a:cubicBezTo>
                      <a:pt x="2755" y="1120"/>
                      <a:pt x="2755" y="1120"/>
                      <a:pt x="2755" y="1120"/>
                    </a:cubicBezTo>
                    <a:lnTo>
                      <a:pt x="1945" y="15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35" name="Text Box 170">
              <a:extLst>
                <a:ext uri="{FF2B5EF4-FFF2-40B4-BE49-F238E27FC236}">
                  <a16:creationId xmlns:a16="http://schemas.microsoft.com/office/drawing/2014/main" xmlns="" id="{775230D3-AA20-4A85-BC3A-63C3AF2962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0305" y="3507392"/>
              <a:ext cx="1080744" cy="4308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>
              <a:defPPr>
                <a:defRPr lang="ko-KR"/>
              </a:defPPr>
              <a:lvl1pPr marL="177800" indent="-177800">
                <a:spcBef>
                  <a:spcPts val="600"/>
                </a:spcBef>
                <a:buClr>
                  <a:srgbClr val="99B5D9"/>
                </a:buClr>
                <a:buFont typeface="Wingdings" panose="05000000000000000000" pitchFamily="2" charset="2"/>
                <a:buChar char="ü"/>
                <a:defRPr kumimoji="1" sz="1050" spc="-138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j-cs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indent="0" algn="ctr">
                <a:spcBef>
                  <a:spcPts val="0"/>
                </a:spcBef>
                <a:buClr>
                  <a:srgbClr val="ACC6DE"/>
                </a:buClr>
                <a:buNone/>
                <a:tabLst>
                  <a:tab pos="258763" algn="l"/>
                </a:tabLst>
              </a:pPr>
              <a:r>
                <a:rPr lang="ko-KR" altLang="en-US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경조사비</a:t>
              </a:r>
              <a:r>
                <a:rPr lang="en-US" altLang="ko-KR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/>
              </a:r>
              <a:br>
                <a:rPr lang="en-US" altLang="ko-KR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</a:br>
              <a: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(</a:t>
              </a:r>
              <a:r>
                <a:rPr lang="ko-KR" altLang="en-US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축의금</a:t>
              </a:r>
              <a: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,</a:t>
              </a:r>
              <a:r>
                <a:rPr lang="ko-KR" altLang="en-US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조의금</a:t>
              </a:r>
              <a: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)</a:t>
              </a:r>
              <a:endParaRPr lang="ko-KR" altLang="en-US" sz="10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6" name="Text Box 170">
              <a:extLst>
                <a:ext uri="{FF2B5EF4-FFF2-40B4-BE49-F238E27FC236}">
                  <a16:creationId xmlns:a16="http://schemas.microsoft.com/office/drawing/2014/main" xmlns="" id="{0846990B-6255-4DCD-98B7-AA8FA05415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7419" y="3492003"/>
              <a:ext cx="691215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>
              <a:defPPr>
                <a:defRPr lang="ko-KR"/>
              </a:defPPr>
              <a:lvl1pPr marL="177800" indent="-177800">
                <a:spcBef>
                  <a:spcPts val="600"/>
                </a:spcBef>
                <a:buClr>
                  <a:srgbClr val="99B5D9"/>
                </a:buClr>
                <a:buFont typeface="Wingdings" panose="05000000000000000000" pitchFamily="2" charset="2"/>
                <a:buChar char="ü"/>
                <a:defRPr kumimoji="1" sz="1050" spc="-138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j-cs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indent="0" algn="ctr">
                <a:spcBef>
                  <a:spcPts val="300"/>
                </a:spcBef>
                <a:spcAft>
                  <a:spcPts val="1000"/>
                </a:spcAft>
                <a:buClr>
                  <a:srgbClr val="ACC6DE"/>
                </a:buClr>
                <a:buNone/>
                <a:tabLst>
                  <a:tab pos="258763" algn="l"/>
                </a:tabLst>
              </a:pPr>
              <a:r>
                <a: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15D99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기존</a:t>
              </a:r>
              <a:r>
                <a:rPr lang="en-US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15D99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15D99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en-US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15D99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10</a:t>
              </a:r>
              <a:r>
                <a: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15D99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만원</a:t>
              </a:r>
              <a:endPara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15D9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7" name="Text Box 170">
              <a:extLst>
                <a:ext uri="{FF2B5EF4-FFF2-40B4-BE49-F238E27FC236}">
                  <a16:creationId xmlns:a16="http://schemas.microsoft.com/office/drawing/2014/main" xmlns="" id="{0B806CC3-3286-4CFA-A94B-394C3DCE9D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3640" y="3415059"/>
              <a:ext cx="1222955" cy="6155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>
              <a:defPPr>
                <a:defRPr lang="ko-KR"/>
              </a:defPPr>
              <a:lvl1pPr marL="177800" indent="-177800">
                <a:spcBef>
                  <a:spcPts val="600"/>
                </a:spcBef>
                <a:buClr>
                  <a:srgbClr val="99B5D9"/>
                </a:buClr>
                <a:buFont typeface="Wingdings" panose="05000000000000000000" pitchFamily="2" charset="2"/>
                <a:buChar char="ü"/>
                <a:defRPr kumimoji="1" sz="1050" spc="-138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j-cs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indent="0" algn="ctr">
                <a:spcBef>
                  <a:spcPts val="300"/>
                </a:spcBef>
                <a:spcAft>
                  <a:spcPts val="1000"/>
                </a:spcAft>
                <a:buClr>
                  <a:srgbClr val="ACC6DE"/>
                </a:buClr>
                <a:buNone/>
                <a:tabLst>
                  <a:tab pos="258763" algn="l"/>
                </a:tabLst>
              </a:pPr>
              <a:r>
                <a:rPr lang="ko-KR" altLang="en-US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변경</a:t>
              </a:r>
              <a:r>
                <a:rPr lang="en-US" altLang="ko-KR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en-US" altLang="ko-KR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5</a:t>
              </a:r>
              <a:r>
                <a:rPr lang="ko-KR" altLang="en-US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만원</a:t>
              </a:r>
              <a:r>
                <a:rPr lang="en-US" altLang="ko-KR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</a:t>
              </a:r>
              <a:r>
                <a:rPr lang="ko-KR" altLang="en-US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화환</a:t>
              </a:r>
              <a: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</a:t>
              </a:r>
              <a:r>
                <a:rPr lang="ko-KR" altLang="en-US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조화 </a:t>
              </a:r>
              <a: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10</a:t>
              </a:r>
              <a:r>
                <a:rPr lang="ko-KR" altLang="en-US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만원</a:t>
              </a:r>
              <a:r>
                <a:rPr lang="en-US" altLang="ko-KR" sz="10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)</a:t>
              </a:r>
              <a:endParaRPr lang="en-US" altLang="ko-KR" sz="10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38" name="Text Box 170">
              <a:extLst>
                <a:ext uri="{FF2B5EF4-FFF2-40B4-BE49-F238E27FC236}">
                  <a16:creationId xmlns:a16="http://schemas.microsoft.com/office/drawing/2014/main" xmlns="" id="{028781AD-5CC8-4241-803D-6B61B42B6F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4149" y="4113317"/>
              <a:ext cx="3664331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>
              <a:defPPr>
                <a:defRPr lang="ko-KR"/>
              </a:defPPr>
              <a:lvl1pPr marL="177800" indent="-177800">
                <a:spcBef>
                  <a:spcPts val="600"/>
                </a:spcBef>
                <a:buClr>
                  <a:srgbClr val="99B5D9"/>
                </a:buClr>
                <a:buFont typeface="Wingdings" panose="05000000000000000000" pitchFamily="2" charset="2"/>
                <a:buChar char="ü"/>
                <a:defRPr kumimoji="1" sz="1050" spc="-138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j-cs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indent="0" algn="ctr">
                <a:spcBef>
                  <a:spcPts val="0"/>
                </a:spcBef>
                <a:buClr>
                  <a:srgbClr val="ACC6DE"/>
                </a:buClr>
                <a:buNone/>
                <a:tabLst>
                  <a:tab pos="258763" algn="l"/>
                </a:tabLst>
              </a:pPr>
              <a:r>
                <a:rPr lang="ko-KR" altLang="en-US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경조사비를 내려 청렴의지를 확고히 하였습니다</a:t>
              </a:r>
              <a:r>
                <a:rPr lang="en-US" altLang="ko-KR" sz="12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  <a:endParaRPr lang="en-US" altLang="ko-KR" sz="1200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39" name="그래픽 5">
              <a:extLst>
                <a:ext uri="{FF2B5EF4-FFF2-40B4-BE49-F238E27FC236}">
                  <a16:creationId xmlns:a16="http://schemas.microsoft.com/office/drawing/2014/main" xmlns="" id="{37B22889-EB7E-4AAD-8B31-6C2D60515206}"/>
                </a:ext>
              </a:extLst>
            </p:cNvPr>
            <p:cNvGrpSpPr/>
            <p:nvPr/>
          </p:nvGrpSpPr>
          <p:grpSpPr>
            <a:xfrm>
              <a:off x="641834" y="5320133"/>
              <a:ext cx="582255" cy="468205"/>
              <a:chOff x="643432" y="5001857"/>
              <a:chExt cx="923925" cy="742950"/>
            </a:xfrm>
            <a:solidFill>
              <a:srgbClr val="6E83A2"/>
            </a:solidFill>
          </p:grpSpPr>
          <p:sp>
            <p:nvSpPr>
              <p:cNvPr id="44" name="자유형: 도형 7">
                <a:extLst>
                  <a:ext uri="{FF2B5EF4-FFF2-40B4-BE49-F238E27FC236}">
                    <a16:creationId xmlns:a16="http://schemas.microsoft.com/office/drawing/2014/main" xmlns="" id="{CE2A0667-3759-480F-BEF8-8350A5933D4A}"/>
                  </a:ext>
                </a:extLst>
              </p:cNvPr>
              <p:cNvSpPr/>
              <p:nvPr/>
            </p:nvSpPr>
            <p:spPr>
              <a:xfrm>
                <a:off x="636288" y="4996618"/>
                <a:ext cx="200025" cy="752475"/>
              </a:xfrm>
              <a:custGeom>
                <a:avLst/>
                <a:gdLst>
                  <a:gd name="connsiteX0" fmla="*/ 199549 w 200025"/>
                  <a:gd name="connsiteY0" fmla="*/ 223361 h 752475"/>
                  <a:gd name="connsiteX1" fmla="*/ 199549 w 200025"/>
                  <a:gd name="connsiteY1" fmla="*/ 7144 h 752475"/>
                  <a:gd name="connsiteX2" fmla="*/ 142399 w 200025"/>
                  <a:gd name="connsiteY2" fmla="*/ 7144 h 752475"/>
                  <a:gd name="connsiteX3" fmla="*/ 142399 w 200025"/>
                  <a:gd name="connsiteY3" fmla="*/ 223361 h 752475"/>
                  <a:gd name="connsiteX4" fmla="*/ 131921 w 200025"/>
                  <a:gd name="connsiteY4" fmla="*/ 250031 h 752475"/>
                  <a:gd name="connsiteX5" fmla="*/ 131921 w 200025"/>
                  <a:gd name="connsiteY5" fmla="*/ 7144 h 752475"/>
                  <a:gd name="connsiteX6" fmla="*/ 74771 w 200025"/>
                  <a:gd name="connsiteY6" fmla="*/ 7144 h 752475"/>
                  <a:gd name="connsiteX7" fmla="*/ 74771 w 200025"/>
                  <a:gd name="connsiteY7" fmla="*/ 250031 h 752475"/>
                  <a:gd name="connsiteX8" fmla="*/ 64294 w 200025"/>
                  <a:gd name="connsiteY8" fmla="*/ 223361 h 752475"/>
                  <a:gd name="connsiteX9" fmla="*/ 64294 w 200025"/>
                  <a:gd name="connsiteY9" fmla="*/ 7144 h 752475"/>
                  <a:gd name="connsiteX10" fmla="*/ 7144 w 200025"/>
                  <a:gd name="connsiteY10" fmla="*/ 7144 h 752475"/>
                  <a:gd name="connsiteX11" fmla="*/ 7144 w 200025"/>
                  <a:gd name="connsiteY11" fmla="*/ 223361 h 752475"/>
                  <a:gd name="connsiteX12" fmla="*/ 74771 w 200025"/>
                  <a:gd name="connsiteY12" fmla="*/ 315754 h 752475"/>
                  <a:gd name="connsiteX13" fmla="*/ 74771 w 200025"/>
                  <a:gd name="connsiteY13" fmla="*/ 751046 h 752475"/>
                  <a:gd name="connsiteX14" fmla="*/ 131921 w 200025"/>
                  <a:gd name="connsiteY14" fmla="*/ 751046 h 752475"/>
                  <a:gd name="connsiteX15" fmla="*/ 131921 w 200025"/>
                  <a:gd name="connsiteY15" fmla="*/ 315754 h 752475"/>
                  <a:gd name="connsiteX16" fmla="*/ 199549 w 200025"/>
                  <a:gd name="connsiteY16" fmla="*/ 223361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00025" h="752475">
                    <a:moveTo>
                      <a:pt x="199549" y="223361"/>
                    </a:moveTo>
                    <a:lnTo>
                      <a:pt x="199549" y="7144"/>
                    </a:lnTo>
                    <a:lnTo>
                      <a:pt x="142399" y="7144"/>
                    </a:lnTo>
                    <a:lnTo>
                      <a:pt x="142399" y="223361"/>
                    </a:lnTo>
                    <a:cubicBezTo>
                      <a:pt x="142399" y="232886"/>
                      <a:pt x="138589" y="242411"/>
                      <a:pt x="131921" y="250031"/>
                    </a:cubicBezTo>
                    <a:lnTo>
                      <a:pt x="131921" y="7144"/>
                    </a:lnTo>
                    <a:lnTo>
                      <a:pt x="74771" y="7144"/>
                    </a:lnTo>
                    <a:lnTo>
                      <a:pt x="74771" y="250031"/>
                    </a:lnTo>
                    <a:cubicBezTo>
                      <a:pt x="68104" y="242411"/>
                      <a:pt x="64294" y="232886"/>
                      <a:pt x="64294" y="223361"/>
                    </a:cubicBezTo>
                    <a:lnTo>
                      <a:pt x="64294" y="7144"/>
                    </a:lnTo>
                    <a:lnTo>
                      <a:pt x="7144" y="7144"/>
                    </a:lnTo>
                    <a:lnTo>
                      <a:pt x="7144" y="223361"/>
                    </a:lnTo>
                    <a:cubicBezTo>
                      <a:pt x="7144" y="265271"/>
                      <a:pt x="34766" y="303371"/>
                      <a:pt x="74771" y="315754"/>
                    </a:cubicBezTo>
                    <a:lnTo>
                      <a:pt x="74771" y="751046"/>
                    </a:lnTo>
                    <a:lnTo>
                      <a:pt x="131921" y="751046"/>
                    </a:lnTo>
                    <a:lnTo>
                      <a:pt x="131921" y="315754"/>
                    </a:lnTo>
                    <a:cubicBezTo>
                      <a:pt x="171926" y="303371"/>
                      <a:pt x="199549" y="265271"/>
                      <a:pt x="199549" y="22336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5" name="자유형: 도형 8">
                <a:extLst>
                  <a:ext uri="{FF2B5EF4-FFF2-40B4-BE49-F238E27FC236}">
                    <a16:creationId xmlns:a16="http://schemas.microsoft.com/office/drawing/2014/main" xmlns="" id="{80BE7D5F-B424-4F1C-AA7F-ECB617969589}"/>
                  </a:ext>
                </a:extLst>
              </p:cNvPr>
              <p:cNvSpPr/>
              <p:nvPr/>
            </p:nvSpPr>
            <p:spPr>
              <a:xfrm>
                <a:off x="1408766" y="4994713"/>
                <a:ext cx="161925" cy="752475"/>
              </a:xfrm>
              <a:custGeom>
                <a:avLst/>
                <a:gdLst>
                  <a:gd name="connsiteX0" fmla="*/ 155734 w 161925"/>
                  <a:gd name="connsiteY0" fmla="*/ 35719 h 752475"/>
                  <a:gd name="connsiteX1" fmla="*/ 147161 w 161925"/>
                  <a:gd name="connsiteY1" fmla="*/ 15716 h 752475"/>
                  <a:gd name="connsiteX2" fmla="*/ 126206 w 161925"/>
                  <a:gd name="connsiteY2" fmla="*/ 7144 h 752475"/>
                  <a:gd name="connsiteX3" fmla="*/ 34766 w 161925"/>
                  <a:gd name="connsiteY3" fmla="*/ 9049 h 752475"/>
                  <a:gd name="connsiteX4" fmla="*/ 7144 w 161925"/>
                  <a:gd name="connsiteY4" fmla="*/ 37624 h 752475"/>
                  <a:gd name="connsiteX5" fmla="*/ 7144 w 161925"/>
                  <a:gd name="connsiteY5" fmla="*/ 405289 h 752475"/>
                  <a:gd name="connsiteX6" fmla="*/ 35719 w 161925"/>
                  <a:gd name="connsiteY6" fmla="*/ 433864 h 752475"/>
                  <a:gd name="connsiteX7" fmla="*/ 98584 w 161925"/>
                  <a:gd name="connsiteY7" fmla="*/ 433864 h 752475"/>
                  <a:gd name="connsiteX8" fmla="*/ 98584 w 161925"/>
                  <a:gd name="connsiteY8" fmla="*/ 753904 h 752475"/>
                  <a:gd name="connsiteX9" fmla="*/ 155734 w 161925"/>
                  <a:gd name="connsiteY9" fmla="*/ 753904 h 752475"/>
                  <a:gd name="connsiteX10" fmla="*/ 155734 w 161925"/>
                  <a:gd name="connsiteY10" fmla="*/ 35719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1925" h="752475">
                    <a:moveTo>
                      <a:pt x="155734" y="35719"/>
                    </a:moveTo>
                    <a:cubicBezTo>
                      <a:pt x="155734" y="28099"/>
                      <a:pt x="152876" y="21431"/>
                      <a:pt x="147161" y="15716"/>
                    </a:cubicBezTo>
                    <a:cubicBezTo>
                      <a:pt x="141446" y="10001"/>
                      <a:pt x="133826" y="7144"/>
                      <a:pt x="126206" y="7144"/>
                    </a:cubicBezTo>
                    <a:lnTo>
                      <a:pt x="34766" y="9049"/>
                    </a:lnTo>
                    <a:cubicBezTo>
                      <a:pt x="19526" y="10001"/>
                      <a:pt x="7144" y="22384"/>
                      <a:pt x="7144" y="37624"/>
                    </a:cubicBezTo>
                    <a:lnTo>
                      <a:pt x="7144" y="405289"/>
                    </a:lnTo>
                    <a:cubicBezTo>
                      <a:pt x="7144" y="421481"/>
                      <a:pt x="19526" y="433864"/>
                      <a:pt x="35719" y="433864"/>
                    </a:cubicBezTo>
                    <a:lnTo>
                      <a:pt x="98584" y="433864"/>
                    </a:lnTo>
                    <a:lnTo>
                      <a:pt x="98584" y="753904"/>
                    </a:lnTo>
                    <a:lnTo>
                      <a:pt x="155734" y="753904"/>
                    </a:lnTo>
                    <a:lnTo>
                      <a:pt x="155734" y="3571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6" name="자유형: 도형 9">
                <a:extLst>
                  <a:ext uri="{FF2B5EF4-FFF2-40B4-BE49-F238E27FC236}">
                    <a16:creationId xmlns:a16="http://schemas.microsoft.com/office/drawing/2014/main" xmlns="" id="{820DE8DA-4589-47BC-B141-90F8966E02FB}"/>
                  </a:ext>
                </a:extLst>
              </p:cNvPr>
              <p:cNvSpPr/>
              <p:nvPr/>
            </p:nvSpPr>
            <p:spPr>
              <a:xfrm>
                <a:off x="810596" y="5083296"/>
                <a:ext cx="581025" cy="581025"/>
              </a:xfrm>
              <a:custGeom>
                <a:avLst/>
                <a:gdLst>
                  <a:gd name="connsiteX0" fmla="*/ 292894 w 581025"/>
                  <a:gd name="connsiteY0" fmla="*/ 7144 h 581025"/>
                  <a:gd name="connsiteX1" fmla="*/ 7144 w 581025"/>
                  <a:gd name="connsiteY1" fmla="*/ 292894 h 581025"/>
                  <a:gd name="connsiteX2" fmla="*/ 292894 w 581025"/>
                  <a:gd name="connsiteY2" fmla="*/ 578644 h 581025"/>
                  <a:gd name="connsiteX3" fmla="*/ 578644 w 581025"/>
                  <a:gd name="connsiteY3" fmla="*/ 292894 h 581025"/>
                  <a:gd name="connsiteX4" fmla="*/ 578644 w 581025"/>
                  <a:gd name="connsiteY4" fmla="*/ 292894 h 581025"/>
                  <a:gd name="connsiteX5" fmla="*/ 292894 w 581025"/>
                  <a:gd name="connsiteY5" fmla="*/ 7144 h 581025"/>
                  <a:gd name="connsiteX6" fmla="*/ 292894 w 581025"/>
                  <a:gd name="connsiteY6" fmla="*/ 467201 h 581025"/>
                  <a:gd name="connsiteX7" fmla="*/ 118586 w 581025"/>
                  <a:gd name="connsiteY7" fmla="*/ 292894 h 581025"/>
                  <a:gd name="connsiteX8" fmla="*/ 292894 w 581025"/>
                  <a:gd name="connsiteY8" fmla="*/ 118586 h 581025"/>
                  <a:gd name="connsiteX9" fmla="*/ 467201 w 581025"/>
                  <a:gd name="connsiteY9" fmla="*/ 292894 h 581025"/>
                  <a:gd name="connsiteX10" fmla="*/ 292894 w 581025"/>
                  <a:gd name="connsiteY10" fmla="*/ 467201 h 581025"/>
                  <a:gd name="connsiteX11" fmla="*/ 292894 w 581025"/>
                  <a:gd name="connsiteY11" fmla="*/ 467201 h 581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81025" h="581025">
                    <a:moveTo>
                      <a:pt x="292894" y="7144"/>
                    </a:moveTo>
                    <a:cubicBezTo>
                      <a:pt x="134779" y="7144"/>
                      <a:pt x="7144" y="134779"/>
                      <a:pt x="7144" y="292894"/>
                    </a:cubicBezTo>
                    <a:cubicBezTo>
                      <a:pt x="7144" y="451009"/>
                      <a:pt x="134779" y="578644"/>
                      <a:pt x="292894" y="578644"/>
                    </a:cubicBezTo>
                    <a:cubicBezTo>
                      <a:pt x="451009" y="578644"/>
                      <a:pt x="578644" y="451009"/>
                      <a:pt x="578644" y="292894"/>
                    </a:cubicBezTo>
                    <a:lnTo>
                      <a:pt x="578644" y="292894"/>
                    </a:lnTo>
                    <a:cubicBezTo>
                      <a:pt x="578644" y="134779"/>
                      <a:pt x="451009" y="7144"/>
                      <a:pt x="292894" y="7144"/>
                    </a:cubicBezTo>
                    <a:close/>
                    <a:moveTo>
                      <a:pt x="292894" y="467201"/>
                    </a:moveTo>
                    <a:cubicBezTo>
                      <a:pt x="196691" y="467201"/>
                      <a:pt x="118586" y="389096"/>
                      <a:pt x="118586" y="292894"/>
                    </a:cubicBezTo>
                    <a:cubicBezTo>
                      <a:pt x="118586" y="196691"/>
                      <a:pt x="196691" y="118586"/>
                      <a:pt x="292894" y="118586"/>
                    </a:cubicBezTo>
                    <a:cubicBezTo>
                      <a:pt x="389096" y="118586"/>
                      <a:pt x="467201" y="196691"/>
                      <a:pt x="467201" y="292894"/>
                    </a:cubicBezTo>
                    <a:cubicBezTo>
                      <a:pt x="467201" y="389096"/>
                      <a:pt x="389096" y="467201"/>
                      <a:pt x="292894" y="467201"/>
                    </a:cubicBezTo>
                    <a:cubicBezTo>
                      <a:pt x="292894" y="467201"/>
                      <a:pt x="292894" y="467201"/>
                      <a:pt x="292894" y="46720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7" name="자유형: 도형 10">
                <a:extLst>
                  <a:ext uri="{FF2B5EF4-FFF2-40B4-BE49-F238E27FC236}">
                    <a16:creationId xmlns:a16="http://schemas.microsoft.com/office/drawing/2014/main" xmlns="" id="{1C945672-078B-49A3-82E7-04EF66676508}"/>
                  </a:ext>
                </a:extLst>
              </p:cNvPr>
              <p:cNvSpPr/>
              <p:nvPr/>
            </p:nvSpPr>
            <p:spPr>
              <a:xfrm>
                <a:off x="961091" y="5233791"/>
                <a:ext cx="276225" cy="276225"/>
              </a:xfrm>
              <a:custGeom>
                <a:avLst/>
                <a:gdLst>
                  <a:gd name="connsiteX0" fmla="*/ 142399 w 276225"/>
                  <a:gd name="connsiteY0" fmla="*/ 7144 h 276225"/>
                  <a:gd name="connsiteX1" fmla="*/ 7144 w 276225"/>
                  <a:gd name="connsiteY1" fmla="*/ 142399 h 276225"/>
                  <a:gd name="connsiteX2" fmla="*/ 142399 w 276225"/>
                  <a:gd name="connsiteY2" fmla="*/ 277654 h 276225"/>
                  <a:gd name="connsiteX3" fmla="*/ 277654 w 276225"/>
                  <a:gd name="connsiteY3" fmla="*/ 142399 h 276225"/>
                  <a:gd name="connsiteX4" fmla="*/ 277654 w 276225"/>
                  <a:gd name="connsiteY4" fmla="*/ 142399 h 276225"/>
                  <a:gd name="connsiteX5" fmla="*/ 142399 w 276225"/>
                  <a:gd name="connsiteY5" fmla="*/ 7144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6225" h="276225">
                    <a:moveTo>
                      <a:pt x="142399" y="7144"/>
                    </a:moveTo>
                    <a:cubicBezTo>
                      <a:pt x="68104" y="7144"/>
                      <a:pt x="7144" y="68104"/>
                      <a:pt x="7144" y="142399"/>
                    </a:cubicBezTo>
                    <a:cubicBezTo>
                      <a:pt x="7144" y="216694"/>
                      <a:pt x="68104" y="277654"/>
                      <a:pt x="142399" y="277654"/>
                    </a:cubicBezTo>
                    <a:cubicBezTo>
                      <a:pt x="216694" y="277654"/>
                      <a:pt x="277654" y="216694"/>
                      <a:pt x="277654" y="142399"/>
                    </a:cubicBezTo>
                    <a:cubicBezTo>
                      <a:pt x="277654" y="142399"/>
                      <a:pt x="277654" y="142399"/>
                      <a:pt x="277654" y="142399"/>
                    </a:cubicBezTo>
                    <a:cubicBezTo>
                      <a:pt x="277654" y="68104"/>
                      <a:pt x="216694" y="7144"/>
                      <a:pt x="14239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40" name="화살표: 오른쪽 116">
              <a:extLst>
                <a:ext uri="{FF2B5EF4-FFF2-40B4-BE49-F238E27FC236}">
                  <a16:creationId xmlns:a16="http://schemas.microsoft.com/office/drawing/2014/main" xmlns="" id="{4A534EEB-EDC9-4154-B912-6571E95D8CF1}"/>
                </a:ext>
              </a:extLst>
            </p:cNvPr>
            <p:cNvSpPr/>
            <p:nvPr/>
          </p:nvSpPr>
          <p:spPr>
            <a:xfrm>
              <a:off x="3003773" y="4650588"/>
              <a:ext cx="336287" cy="286854"/>
            </a:xfrm>
            <a:prstGeom prst="rightArrow">
              <a:avLst>
                <a:gd name="adj1" fmla="val 73243"/>
                <a:gd name="adj2" fmla="val 30077"/>
              </a:avLst>
            </a:prstGeom>
            <a:gradFill>
              <a:gsLst>
                <a:gs pos="0">
                  <a:schemeClr val="bg1">
                    <a:lumMod val="50000"/>
                    <a:alpha val="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화살표: 오른쪽 118">
              <a:extLst>
                <a:ext uri="{FF2B5EF4-FFF2-40B4-BE49-F238E27FC236}">
                  <a16:creationId xmlns:a16="http://schemas.microsoft.com/office/drawing/2014/main" xmlns="" id="{2279BCA7-8478-42CD-AAAF-BA0A37C7288C}"/>
                </a:ext>
              </a:extLst>
            </p:cNvPr>
            <p:cNvSpPr/>
            <p:nvPr/>
          </p:nvSpPr>
          <p:spPr>
            <a:xfrm>
              <a:off x="3003773" y="3579408"/>
              <a:ext cx="336287" cy="286854"/>
            </a:xfrm>
            <a:prstGeom prst="rightArrow">
              <a:avLst>
                <a:gd name="adj1" fmla="val 73243"/>
                <a:gd name="adj2" fmla="val 30077"/>
              </a:avLst>
            </a:prstGeom>
            <a:gradFill>
              <a:gsLst>
                <a:gs pos="0">
                  <a:schemeClr val="bg1">
                    <a:lumMod val="50000"/>
                    <a:alpha val="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화살표: 오른쪽 119">
              <a:extLst>
                <a:ext uri="{FF2B5EF4-FFF2-40B4-BE49-F238E27FC236}">
                  <a16:creationId xmlns:a16="http://schemas.microsoft.com/office/drawing/2014/main" xmlns="" id="{3406FF2F-30D9-48F6-BAD2-4312F2346FE4}"/>
                </a:ext>
              </a:extLst>
            </p:cNvPr>
            <p:cNvSpPr/>
            <p:nvPr/>
          </p:nvSpPr>
          <p:spPr>
            <a:xfrm>
              <a:off x="3003773" y="5410808"/>
              <a:ext cx="336287" cy="286854"/>
            </a:xfrm>
            <a:prstGeom prst="rightArrow">
              <a:avLst>
                <a:gd name="adj1" fmla="val 73243"/>
                <a:gd name="adj2" fmla="val 30077"/>
              </a:avLst>
            </a:prstGeom>
            <a:gradFill>
              <a:gsLst>
                <a:gs pos="0">
                  <a:schemeClr val="bg1">
                    <a:lumMod val="50000"/>
                    <a:alpha val="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9189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0F1DB418-9169-481A-A2E6-BDA46641CC1B}"/>
              </a:ext>
            </a:extLst>
          </p:cNvPr>
          <p:cNvSpPr/>
          <p:nvPr/>
        </p:nvSpPr>
        <p:spPr>
          <a:xfrm>
            <a:off x="0" y="1196975"/>
            <a:ext cx="9144000" cy="52927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1" name="사각형: 둥근 모서리 90">
            <a:extLst>
              <a:ext uri="{FF2B5EF4-FFF2-40B4-BE49-F238E27FC236}">
                <a16:creationId xmlns:a16="http://schemas.microsoft.com/office/drawing/2014/main" xmlns="" id="{774773F0-8801-4803-8378-D210E975191A}"/>
              </a:ext>
            </a:extLst>
          </p:cNvPr>
          <p:cNvSpPr/>
          <p:nvPr/>
        </p:nvSpPr>
        <p:spPr>
          <a:xfrm>
            <a:off x="395288" y="4284771"/>
            <a:ext cx="8357863" cy="1872208"/>
          </a:xfrm>
          <a:prstGeom prst="roundRect">
            <a:avLst>
              <a:gd name="adj" fmla="val 668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88900" dir="5400000" sx="97000" sy="97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/>
          <a:p>
            <a:pPr>
              <a:spcAft>
                <a:spcPts val="300"/>
              </a:spcAft>
            </a:pPr>
            <a:endParaRPr lang="ko-KR" altLang="en-US" sz="1200" spc="-80">
              <a:ln>
                <a:solidFill>
                  <a:srgbClr val="FFFFFF">
                    <a:alpha val="0"/>
                  </a:srgbClr>
                </a:solidFill>
              </a:ln>
              <a:solidFill>
                <a:prstClr val="black">
                  <a:lumMod val="65000"/>
                  <a:lumOff val="3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CF2B21D5-2537-4049-8BDA-D047D4F70C53}"/>
              </a:ext>
            </a:extLst>
          </p:cNvPr>
          <p:cNvSpPr/>
          <p:nvPr/>
        </p:nvSpPr>
        <p:spPr>
          <a:xfrm>
            <a:off x="664711" y="4620711"/>
            <a:ext cx="3960000" cy="12003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Bef>
                <a:spcPts val="300"/>
              </a:spcBef>
              <a:spcAft>
                <a:spcPts val="1000"/>
              </a:spcAft>
              <a:buClr>
                <a:srgbClr val="ACC6DE"/>
              </a:buClr>
            </a:pPr>
            <a:r>
              <a:rPr kumimoji="1" lang="ko-KR" altLang="en-US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부조 목적으로 축의금</a:t>
            </a:r>
            <a:r>
              <a:rPr kumimoji="1" lang="en-US" altLang="ko-KR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kumimoji="1" lang="ko-KR" altLang="en-US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조의금과 화환</a:t>
            </a:r>
            <a:r>
              <a:rPr kumimoji="1" lang="en-US" altLang="ko-KR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kumimoji="1" lang="ko-KR" altLang="en-US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조화를 함께 주는 경우에는 </a:t>
            </a:r>
            <a:r>
              <a:rPr kumimoji="1" lang="ko-KR" altLang="en-US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j-cs"/>
              </a:rPr>
              <a:t>합산하여 </a:t>
            </a:r>
            <a:r>
              <a:rPr kumimoji="1" lang="en-US" altLang="ko-KR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j-cs"/>
              </a:rPr>
              <a:t>10</a:t>
            </a:r>
            <a:r>
              <a:rPr kumimoji="1" lang="ko-KR" altLang="en-US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j-cs"/>
              </a:rPr>
              <a:t>만원까지 가능</a:t>
            </a:r>
            <a:r>
              <a:rPr kumimoji="1" lang="ko-KR" altLang="en-US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하지만</a:t>
            </a:r>
            <a:r>
              <a:rPr kumimoji="1" lang="en-US" altLang="ko-KR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kumimoji="1" lang="ko-KR" altLang="en-US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j-cs"/>
              </a:rPr>
              <a:t>축의금</a:t>
            </a:r>
            <a:r>
              <a:rPr kumimoji="1" lang="en-US" altLang="ko-KR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j-cs"/>
              </a:rPr>
              <a:t>·</a:t>
            </a:r>
            <a:r>
              <a:rPr kumimoji="1" lang="ko-KR" altLang="en-US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j-cs"/>
              </a:rPr>
              <a:t>조의금은 </a:t>
            </a:r>
            <a:r>
              <a:rPr kumimoji="1" lang="en-US" altLang="ko-KR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j-cs"/>
              </a:rPr>
              <a:t>5</a:t>
            </a:r>
            <a:r>
              <a:rPr kumimoji="1" lang="ko-KR" altLang="en-US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j-cs"/>
              </a:rPr>
              <a:t>만원</a:t>
            </a:r>
            <a:r>
              <a:rPr kumimoji="1" lang="ko-KR" altLang="en-US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을 넘어서는 안 됩니다</a:t>
            </a:r>
            <a:r>
              <a:rPr kumimoji="1" lang="en-US" altLang="ko-KR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  <a:endParaRPr kumimoji="1" lang="ko-KR" altLang="en-US" b="1" spc="-100" dirty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prstClr val="black">
                  <a:lumMod val="65000"/>
                  <a:lumOff val="3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3" name="오른쪽 화살표 114">
            <a:extLst>
              <a:ext uri="{FF2B5EF4-FFF2-40B4-BE49-F238E27FC236}">
                <a16:creationId xmlns:a16="http://schemas.microsoft.com/office/drawing/2014/main" xmlns="" id="{2348AD96-E355-4A39-AC9C-1C19183C581A}"/>
              </a:ext>
            </a:extLst>
          </p:cNvPr>
          <p:cNvSpPr/>
          <p:nvPr/>
        </p:nvSpPr>
        <p:spPr>
          <a:xfrm rot="5400000">
            <a:off x="3927558" y="1927626"/>
            <a:ext cx="1293323" cy="3632393"/>
          </a:xfrm>
          <a:prstGeom prst="rightArrow">
            <a:avLst>
              <a:gd name="adj1" fmla="val 77057"/>
              <a:gd name="adj2" fmla="val 35666"/>
            </a:avLst>
          </a:prstGeom>
          <a:gradFill flip="none" rotWithShape="1">
            <a:gsLst>
              <a:gs pos="0">
                <a:schemeClr val="bg1">
                  <a:lumMod val="75000"/>
                  <a:alpha val="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 w="25400">
            <a:noFill/>
          </a:ln>
        </p:spPr>
        <p:txBody>
          <a:bodyPr wrap="none" rtlCol="0" anchor="ctr">
            <a:noAutofit/>
          </a:bodyPr>
          <a:lstStyle/>
          <a:p>
            <a:pPr algn="ctr"/>
            <a:endParaRPr lang="ko-KR" altLang="en-US" sz="2000" spc="-100" dirty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prstClr val="white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EE4C7B2E-2BFF-4175-9560-461F2138FAB8}"/>
              </a:ext>
            </a:extLst>
          </p:cNvPr>
          <p:cNvSpPr/>
          <p:nvPr/>
        </p:nvSpPr>
        <p:spPr>
          <a:xfrm>
            <a:off x="1303317" y="317610"/>
            <a:ext cx="653736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>
              <a:spcBef>
                <a:spcPts val="600"/>
              </a:spcBef>
              <a:tabLst>
                <a:tab pos="92075" algn="l"/>
              </a:tabLst>
              <a:defRPr/>
            </a:pPr>
            <a:r>
              <a:rPr lang="en-US" altLang="ko-KR" sz="3000" b="1" kern="0" spc="-1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20386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2018</a:t>
            </a:r>
            <a:r>
              <a:rPr lang="ko-KR" altLang="en-US" sz="3000" b="1" kern="0" spc="-1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20386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</a:t>
            </a:r>
            <a:r>
              <a:rPr lang="en-US" altLang="ko-KR" sz="3000" b="1" kern="0" spc="-1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20386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ko-KR" altLang="en-US" sz="3000" b="1" kern="0" spc="-1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20386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</a:t>
            </a:r>
            <a:r>
              <a:rPr lang="en-US" altLang="ko-KR" sz="3000" b="1" kern="0" spc="-1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20386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17</a:t>
            </a:r>
            <a:r>
              <a:rPr lang="ko-KR" altLang="en-US" sz="3000" b="1" kern="0" spc="-1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203864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일부터 이렇게 달라졌습니다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xmlns="" id="{5134AB68-5908-438E-BF67-E2C87A2DBC19}"/>
              </a:ext>
            </a:extLst>
          </p:cNvPr>
          <p:cNvSpPr/>
          <p:nvPr/>
        </p:nvSpPr>
        <p:spPr>
          <a:xfrm>
            <a:off x="395288" y="1529695"/>
            <a:ext cx="8357863" cy="1872208"/>
          </a:xfrm>
          <a:prstGeom prst="roundRect">
            <a:avLst>
              <a:gd name="adj" fmla="val 668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88900" dir="5400000" sx="97000" sy="97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/>
          <a:p>
            <a:pPr>
              <a:spcAft>
                <a:spcPts val="300"/>
              </a:spcAft>
            </a:pPr>
            <a:endParaRPr lang="ko-KR" altLang="en-US" sz="1200" spc="-80">
              <a:ln>
                <a:solidFill>
                  <a:srgbClr val="FFFFFF">
                    <a:alpha val="0"/>
                  </a:srgbClr>
                </a:solidFill>
              </a:ln>
              <a:solidFill>
                <a:prstClr val="black">
                  <a:lumMod val="65000"/>
                  <a:lumOff val="3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0" name="Text Box 170">
            <a:extLst>
              <a:ext uri="{FF2B5EF4-FFF2-40B4-BE49-F238E27FC236}">
                <a16:creationId xmlns:a16="http://schemas.microsoft.com/office/drawing/2014/main" xmlns="" id="{985405F9-B611-4E46-9501-C5BD017CE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711" y="2004134"/>
            <a:ext cx="3960000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ko-KR"/>
            </a:defPPr>
            <a:lvl1pPr marL="177800" indent="-177800">
              <a:spcBef>
                <a:spcPts val="600"/>
              </a:spcBef>
              <a:buClr>
                <a:srgbClr val="99B5D9"/>
              </a:buClr>
              <a:buFont typeface="Wingdings" panose="05000000000000000000" pitchFamily="2" charset="2"/>
              <a:buChar char="ü"/>
              <a:defRPr kumimoji="1" sz="1050" spc="-138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spcBef>
                <a:spcPts val="300"/>
              </a:spcBef>
              <a:spcAft>
                <a:spcPts val="1000"/>
              </a:spcAft>
              <a:buClr>
                <a:srgbClr val="ACC6DE"/>
              </a:buClr>
              <a:buFont typeface="Wingdings" panose="05000000000000000000" pitchFamily="2" charset="2"/>
              <a:buNone/>
              <a:tabLst>
                <a:tab pos="258763" algn="l"/>
              </a:tabLst>
            </a:pPr>
            <a:r>
              <a:rPr lang="ko-KR" altLang="en-US" sz="1800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농수산물 선물과 그 외 선물을 함께 받는 경우</a:t>
            </a:r>
            <a:r>
              <a:rPr lang="ko-KR" altLang="en-US" sz="1800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5569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800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합산하여 </a:t>
            </a:r>
            <a:r>
              <a:rPr lang="en-US" altLang="ko-KR" sz="1800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10</a:t>
            </a:r>
            <a:r>
              <a:rPr lang="ko-KR" altLang="en-US" sz="1800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만원까지 가능</a:t>
            </a:r>
            <a:r>
              <a:rPr lang="ko-KR" altLang="en-US" sz="1800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하지만</a:t>
            </a:r>
            <a:r>
              <a:rPr lang="en-US" altLang="ko-KR" sz="1800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,</a:t>
            </a:r>
            <a:br>
              <a:rPr lang="en-US" altLang="ko-KR" sz="1800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</a:br>
            <a:r>
              <a:rPr lang="ko-KR" altLang="en-US" sz="1800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그 외 선물은 </a:t>
            </a:r>
            <a:r>
              <a:rPr lang="en-US" altLang="ko-KR" sz="1800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</a:t>
            </a:r>
            <a:r>
              <a:rPr lang="ko-KR" altLang="en-US" sz="1800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만원</a:t>
            </a:r>
            <a:r>
              <a:rPr lang="ko-KR" altLang="en-US" sz="1800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을 넘어서는 안 됩니다</a:t>
            </a:r>
            <a:r>
              <a:rPr lang="en-US" altLang="ko-KR" sz="1800" b="1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.</a:t>
            </a:r>
          </a:p>
        </p:txBody>
      </p:sp>
      <p:sp>
        <p:nvSpPr>
          <p:cNvPr id="24" name="AutoShape 8">
            <a:extLst>
              <a:ext uri="{FF2B5EF4-FFF2-40B4-BE49-F238E27FC236}">
                <a16:creationId xmlns:a16="http://schemas.microsoft.com/office/drawing/2014/main" xmlns="" id="{6CD6760D-44D4-4A08-BA01-8277EA3618D8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7809220" y="2164797"/>
            <a:ext cx="487986" cy="542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A84EE93E-F581-4B31-A375-F360D17B10A1}"/>
              </a:ext>
            </a:extLst>
          </p:cNvPr>
          <p:cNvGrpSpPr/>
          <p:nvPr/>
        </p:nvGrpSpPr>
        <p:grpSpPr>
          <a:xfrm>
            <a:off x="4906551" y="1707209"/>
            <a:ext cx="1543088" cy="1477444"/>
            <a:chOff x="4906551" y="1707209"/>
            <a:chExt cx="1543088" cy="1477444"/>
          </a:xfrm>
        </p:grpSpPr>
        <p:sp>
          <p:nvSpPr>
            <p:cNvPr id="121" name="타원 120">
              <a:extLst>
                <a:ext uri="{FF2B5EF4-FFF2-40B4-BE49-F238E27FC236}">
                  <a16:creationId xmlns:a16="http://schemas.microsoft.com/office/drawing/2014/main" xmlns="" id="{D40B32BC-37E6-493C-A803-3812CFB5EFBE}"/>
                </a:ext>
              </a:extLst>
            </p:cNvPr>
            <p:cNvSpPr/>
            <p:nvPr/>
          </p:nvSpPr>
          <p:spPr>
            <a:xfrm>
              <a:off x="5559033" y="1707209"/>
              <a:ext cx="238125" cy="238125"/>
            </a:xfrm>
            <a:prstGeom prst="ellipse">
              <a:avLst/>
            </a:prstGeom>
            <a:solidFill>
              <a:srgbClr val="BE1F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xmlns="" id="{0EEB7108-550A-4092-AA4D-CD957B3FCD5D}"/>
                </a:ext>
              </a:extLst>
            </p:cNvPr>
            <p:cNvGrpSpPr/>
            <p:nvPr/>
          </p:nvGrpSpPr>
          <p:grpSpPr>
            <a:xfrm>
              <a:off x="4906551" y="2784543"/>
              <a:ext cx="1543088" cy="400110"/>
              <a:chOff x="4894134" y="2789287"/>
              <a:chExt cx="1543088" cy="400110"/>
            </a:xfrm>
          </p:grpSpPr>
          <p:sp>
            <p:nvSpPr>
              <p:cNvPr id="39" name="Text Box 170">
                <a:extLst>
                  <a:ext uri="{FF2B5EF4-FFF2-40B4-BE49-F238E27FC236}">
                    <a16:creationId xmlns:a16="http://schemas.microsoft.com/office/drawing/2014/main" xmlns="" id="{269CAE2B-D67D-4AB6-8F80-8A6FB793B0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94134" y="2789287"/>
                <a:ext cx="80663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>
                <a:defPPr>
                  <a:defRPr lang="ko-KR"/>
                </a:defPPr>
                <a:lvl1pPr marL="177800" indent="-177800">
                  <a:spcBef>
                    <a:spcPts val="600"/>
                  </a:spcBef>
                  <a:buClr>
                    <a:srgbClr val="99B5D9"/>
                  </a:buClr>
                  <a:buFont typeface="Wingdings" panose="05000000000000000000" pitchFamily="2" charset="2"/>
                  <a:buChar char="ü"/>
                  <a:defRPr kumimoji="1" sz="1050" spc="-138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j-cs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indent="0" algn="ctr">
                  <a:spcBef>
                    <a:spcPts val="0"/>
                  </a:spcBef>
                  <a:spcAft>
                    <a:spcPts val="1000"/>
                  </a:spcAft>
                  <a:buClr>
                    <a:srgbClr val="ACC6DE"/>
                  </a:buClr>
                  <a:buFont typeface="Wingdings" panose="05000000000000000000" pitchFamily="2" charset="2"/>
                  <a:buNone/>
                  <a:tabLst>
                    <a:tab pos="258763" algn="l"/>
                  </a:tabLst>
                </a:pPr>
                <a:r>
                  <a:rPr lang="ko-KR" altLang="en-US" sz="1000" spc="-100" dirty="0">
                    <a:ln>
                      <a:solidFill>
                        <a:srgbClr val="5B9BD5">
                          <a:shade val="50000"/>
                          <a:alpha val="0"/>
                        </a:srgbClr>
                      </a:solidFill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농수산물 선물</a:t>
                </a:r>
                <a:r>
                  <a:rPr lang="en-US" altLang="ko-KR" sz="1000" spc="-100" dirty="0">
                    <a:ln>
                      <a:solidFill>
                        <a:srgbClr val="5B9BD5">
                          <a:shade val="50000"/>
                          <a:alpha val="0"/>
                        </a:srgbClr>
                      </a:solidFill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/>
                </a:r>
                <a:br>
                  <a:rPr lang="en-US" altLang="ko-KR" sz="1000" spc="-100" dirty="0">
                    <a:ln>
                      <a:solidFill>
                        <a:srgbClr val="5B9BD5">
                          <a:shade val="50000"/>
                          <a:alpha val="0"/>
                        </a:srgbClr>
                      </a:solidFill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</a:br>
                <a:r>
                  <a:rPr lang="en-US" altLang="ko-KR" sz="1000" spc="-100" dirty="0">
                    <a:ln>
                      <a:solidFill>
                        <a:srgbClr val="5B9BD5">
                          <a:shade val="50000"/>
                          <a:alpha val="0"/>
                        </a:srgbClr>
                      </a:solidFill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5</a:t>
                </a:r>
                <a:r>
                  <a:rPr lang="ko-KR" altLang="en-US" sz="1000" spc="-100" dirty="0">
                    <a:ln>
                      <a:solidFill>
                        <a:srgbClr val="5B9BD5">
                          <a:shade val="50000"/>
                          <a:alpha val="0"/>
                        </a:srgbClr>
                      </a:solidFill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만원</a:t>
                </a:r>
                <a:endParaRPr lang="en-US" altLang="ko-KR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40" name="Text Box 170">
                <a:extLst>
                  <a:ext uri="{FF2B5EF4-FFF2-40B4-BE49-F238E27FC236}">
                    <a16:creationId xmlns:a16="http://schemas.microsoft.com/office/drawing/2014/main" xmlns="" id="{30C563C8-4DBC-4280-ADB6-32D936D197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16539" y="2789287"/>
                <a:ext cx="620683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>
                <a:defPPr>
                  <a:defRPr lang="ko-KR"/>
                </a:defPPr>
                <a:lvl1pPr marL="177800" indent="-177800">
                  <a:spcBef>
                    <a:spcPts val="600"/>
                  </a:spcBef>
                  <a:buClr>
                    <a:srgbClr val="99B5D9"/>
                  </a:buClr>
                  <a:buFont typeface="Wingdings" panose="05000000000000000000" pitchFamily="2" charset="2"/>
                  <a:buChar char="ü"/>
                  <a:defRPr kumimoji="1" sz="1050" spc="-138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j-cs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indent="0" algn="ctr">
                  <a:spcBef>
                    <a:spcPts val="0"/>
                  </a:spcBef>
                  <a:spcAft>
                    <a:spcPts val="1000"/>
                  </a:spcAft>
                  <a:buClr>
                    <a:srgbClr val="ACC6DE"/>
                  </a:buClr>
                  <a:buFont typeface="Wingdings" panose="05000000000000000000" pitchFamily="2" charset="2"/>
                  <a:buNone/>
                  <a:tabLst>
                    <a:tab pos="258763" algn="l"/>
                  </a:tabLst>
                </a:pPr>
                <a:r>
                  <a:rPr lang="ko-KR" altLang="en-US" sz="1000" spc="-100" dirty="0">
                    <a:ln>
                      <a:solidFill>
                        <a:srgbClr val="5B9BD5">
                          <a:shade val="50000"/>
                          <a:alpha val="0"/>
                        </a:srgbClr>
                      </a:solidFill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그 외 선물</a:t>
                </a:r>
                <a:r>
                  <a:rPr lang="en-US" altLang="ko-KR" sz="1000" spc="-100" dirty="0">
                    <a:ln>
                      <a:solidFill>
                        <a:srgbClr val="5B9BD5">
                          <a:shade val="50000"/>
                          <a:alpha val="0"/>
                        </a:srgbClr>
                      </a:solidFill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/>
                </a:r>
                <a:br>
                  <a:rPr lang="en-US" altLang="ko-KR" sz="1000" spc="-100" dirty="0">
                    <a:ln>
                      <a:solidFill>
                        <a:srgbClr val="5B9BD5">
                          <a:shade val="50000"/>
                          <a:alpha val="0"/>
                        </a:srgbClr>
                      </a:solidFill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</a:br>
                <a:r>
                  <a:rPr lang="en-US" altLang="ko-KR" sz="1000" spc="-100" dirty="0">
                    <a:ln>
                      <a:solidFill>
                        <a:srgbClr val="5B9BD5">
                          <a:shade val="50000"/>
                          <a:alpha val="0"/>
                        </a:srgbClr>
                      </a:solidFill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5</a:t>
                </a:r>
                <a:r>
                  <a:rPr lang="ko-KR" altLang="en-US" sz="1000" spc="-100" dirty="0">
                    <a:ln>
                      <a:solidFill>
                        <a:srgbClr val="5B9BD5">
                          <a:shade val="50000"/>
                          <a:alpha val="0"/>
                        </a:srgbClr>
                      </a:solidFill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rPr>
                  <a:t>만원</a:t>
                </a:r>
                <a:endParaRPr lang="en-US" altLang="ko-KR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endParaRPr>
              </a:p>
            </p:txBody>
          </p:sp>
          <p:sp>
            <p:nvSpPr>
              <p:cNvPr id="115" name="십자형 114">
                <a:extLst>
                  <a:ext uri="{FF2B5EF4-FFF2-40B4-BE49-F238E27FC236}">
                    <a16:creationId xmlns:a16="http://schemas.microsoft.com/office/drawing/2014/main" xmlns="" id="{E1A36499-A978-4042-A98B-9317DE4A4C60}"/>
                  </a:ext>
                </a:extLst>
              </p:cNvPr>
              <p:cNvSpPr/>
              <p:nvPr/>
            </p:nvSpPr>
            <p:spPr>
              <a:xfrm rot="5400000">
                <a:off x="5670223" y="2900913"/>
                <a:ext cx="176858" cy="176858"/>
              </a:xfrm>
              <a:prstGeom prst="plus">
                <a:avLst>
                  <a:gd name="adj" fmla="val 35204"/>
                </a:avLst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xmlns="" id="{297BD8E9-5CF1-4F44-970A-7825704DBA71}"/>
                </a:ext>
              </a:extLst>
            </p:cNvPr>
            <p:cNvGrpSpPr/>
            <p:nvPr/>
          </p:nvGrpSpPr>
          <p:grpSpPr>
            <a:xfrm>
              <a:off x="4942339" y="2112205"/>
              <a:ext cx="710784" cy="486426"/>
              <a:chOff x="4651663" y="1969802"/>
              <a:chExt cx="1067599" cy="730615"/>
            </a:xfrm>
            <a:solidFill>
              <a:srgbClr val="6E83A2"/>
            </a:solidFill>
          </p:grpSpPr>
          <p:grpSp>
            <p:nvGrpSpPr>
              <p:cNvPr id="4" name="그래픽 1">
                <a:extLst>
                  <a:ext uri="{FF2B5EF4-FFF2-40B4-BE49-F238E27FC236}">
                    <a16:creationId xmlns:a16="http://schemas.microsoft.com/office/drawing/2014/main" xmlns="" id="{7C2DD45D-24F9-4268-A83B-633B457ECC0A}"/>
                  </a:ext>
                </a:extLst>
              </p:cNvPr>
              <p:cNvGrpSpPr/>
              <p:nvPr/>
            </p:nvGrpSpPr>
            <p:grpSpPr>
              <a:xfrm>
                <a:off x="4936889" y="1969802"/>
                <a:ext cx="601910" cy="297786"/>
                <a:chOff x="4119562" y="3205162"/>
                <a:chExt cx="904875" cy="447675"/>
              </a:xfrm>
              <a:grpFill/>
            </p:grpSpPr>
            <p:sp>
              <p:nvSpPr>
                <p:cNvPr id="5" name="자유형: 도형 4">
                  <a:extLst>
                    <a:ext uri="{FF2B5EF4-FFF2-40B4-BE49-F238E27FC236}">
                      <a16:creationId xmlns:a16="http://schemas.microsoft.com/office/drawing/2014/main" xmlns="" id="{A8751C7C-A4D6-4B73-AE67-199D35FAB895}"/>
                    </a:ext>
                  </a:extLst>
                </p:cNvPr>
                <p:cNvSpPr/>
                <p:nvPr/>
              </p:nvSpPr>
              <p:spPr>
                <a:xfrm>
                  <a:off x="4112862" y="3198018"/>
                  <a:ext cx="647700" cy="457200"/>
                </a:xfrm>
                <a:custGeom>
                  <a:avLst/>
                  <a:gdLst>
                    <a:gd name="connsiteX0" fmla="*/ 644875 w 647700"/>
                    <a:gd name="connsiteY0" fmla="*/ 10001 h 457200"/>
                    <a:gd name="connsiteX1" fmla="*/ 591535 w 647700"/>
                    <a:gd name="connsiteY1" fmla="*/ 7144 h 457200"/>
                    <a:gd name="connsiteX2" fmla="*/ 227680 w 647700"/>
                    <a:gd name="connsiteY2" fmla="*/ 122396 h 457200"/>
                    <a:gd name="connsiteX3" fmla="*/ 56230 w 647700"/>
                    <a:gd name="connsiteY3" fmla="*/ 17621 h 457200"/>
                    <a:gd name="connsiteX4" fmla="*/ 9557 w 647700"/>
                    <a:gd name="connsiteY4" fmla="*/ 56674 h 457200"/>
                    <a:gd name="connsiteX5" fmla="*/ 79090 w 647700"/>
                    <a:gd name="connsiteY5" fmla="*/ 230029 h 457200"/>
                    <a:gd name="connsiteX6" fmla="*/ 9557 w 647700"/>
                    <a:gd name="connsiteY6" fmla="*/ 402431 h 457200"/>
                    <a:gd name="connsiteX7" fmla="*/ 56230 w 647700"/>
                    <a:gd name="connsiteY7" fmla="*/ 441484 h 457200"/>
                    <a:gd name="connsiteX8" fmla="*/ 227680 w 647700"/>
                    <a:gd name="connsiteY8" fmla="*/ 337661 h 457200"/>
                    <a:gd name="connsiteX9" fmla="*/ 591535 w 647700"/>
                    <a:gd name="connsiteY9" fmla="*/ 451961 h 457200"/>
                    <a:gd name="connsiteX10" fmla="*/ 622967 w 647700"/>
                    <a:gd name="connsiteY10" fmla="*/ 451009 h 457200"/>
                    <a:gd name="connsiteX11" fmla="*/ 563912 w 647700"/>
                    <a:gd name="connsiteY11" fmla="*/ 245269 h 457200"/>
                    <a:gd name="connsiteX12" fmla="*/ 644875 w 647700"/>
                    <a:gd name="connsiteY12" fmla="*/ 10001 h 457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47700" h="457200">
                      <a:moveTo>
                        <a:pt x="644875" y="10001"/>
                      </a:moveTo>
                      <a:cubicBezTo>
                        <a:pt x="627730" y="8096"/>
                        <a:pt x="610585" y="7144"/>
                        <a:pt x="591535" y="7144"/>
                      </a:cubicBezTo>
                      <a:cubicBezTo>
                        <a:pt x="451517" y="7144"/>
                        <a:pt x="305785" y="53816"/>
                        <a:pt x="227680" y="122396"/>
                      </a:cubicBezTo>
                      <a:lnTo>
                        <a:pt x="56230" y="17621"/>
                      </a:lnTo>
                      <a:cubicBezTo>
                        <a:pt x="29560" y="1429"/>
                        <a:pt x="-1873" y="28099"/>
                        <a:pt x="9557" y="56674"/>
                      </a:cubicBezTo>
                      <a:lnTo>
                        <a:pt x="79090" y="230029"/>
                      </a:lnTo>
                      <a:lnTo>
                        <a:pt x="9557" y="402431"/>
                      </a:lnTo>
                      <a:cubicBezTo>
                        <a:pt x="-1873" y="431006"/>
                        <a:pt x="29560" y="457676"/>
                        <a:pt x="56230" y="441484"/>
                      </a:cubicBezTo>
                      <a:lnTo>
                        <a:pt x="227680" y="337661"/>
                      </a:lnTo>
                      <a:cubicBezTo>
                        <a:pt x="305785" y="406241"/>
                        <a:pt x="451517" y="451961"/>
                        <a:pt x="591535" y="451961"/>
                      </a:cubicBezTo>
                      <a:cubicBezTo>
                        <a:pt x="602012" y="451961"/>
                        <a:pt x="612490" y="451009"/>
                        <a:pt x="622967" y="451009"/>
                      </a:cubicBezTo>
                      <a:cubicBezTo>
                        <a:pt x="584867" y="391001"/>
                        <a:pt x="563912" y="320516"/>
                        <a:pt x="563912" y="245269"/>
                      </a:cubicBezTo>
                      <a:cubicBezTo>
                        <a:pt x="564865" y="157639"/>
                        <a:pt x="595345" y="75724"/>
                        <a:pt x="644875" y="1000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" name="자유형: 도형 5">
                  <a:extLst>
                    <a:ext uri="{FF2B5EF4-FFF2-40B4-BE49-F238E27FC236}">
                      <a16:creationId xmlns:a16="http://schemas.microsoft.com/office/drawing/2014/main" xmlns="" id="{FEC97EB9-2EF1-4401-A7DC-55373EADBEEB}"/>
                    </a:ext>
                  </a:extLst>
                </p:cNvPr>
                <p:cNvSpPr/>
                <p:nvPr/>
              </p:nvSpPr>
              <p:spPr>
                <a:xfrm>
                  <a:off x="4736306" y="3213258"/>
                  <a:ext cx="295275" cy="428625"/>
                </a:xfrm>
                <a:custGeom>
                  <a:avLst/>
                  <a:gdLst>
                    <a:gd name="connsiteX0" fmla="*/ 97631 w 295275"/>
                    <a:gd name="connsiteY0" fmla="*/ 7144 h 428625"/>
                    <a:gd name="connsiteX1" fmla="*/ 7144 w 295275"/>
                    <a:gd name="connsiteY1" fmla="*/ 230981 h 428625"/>
                    <a:gd name="connsiteX2" fmla="*/ 73819 w 295275"/>
                    <a:gd name="connsiteY2" fmla="*/ 427196 h 428625"/>
                    <a:gd name="connsiteX3" fmla="*/ 74771 w 295275"/>
                    <a:gd name="connsiteY3" fmla="*/ 427196 h 428625"/>
                    <a:gd name="connsiteX4" fmla="*/ 290036 w 295275"/>
                    <a:gd name="connsiteY4" fmla="*/ 214789 h 428625"/>
                    <a:gd name="connsiteX5" fmla="*/ 97631 w 295275"/>
                    <a:gd name="connsiteY5" fmla="*/ 7144 h 428625"/>
                    <a:gd name="connsiteX6" fmla="*/ 150019 w 295275"/>
                    <a:gd name="connsiteY6" fmla="*/ 196691 h 428625"/>
                    <a:gd name="connsiteX7" fmla="*/ 105251 w 295275"/>
                    <a:gd name="connsiteY7" fmla="*/ 151924 h 428625"/>
                    <a:gd name="connsiteX8" fmla="*/ 150019 w 295275"/>
                    <a:gd name="connsiteY8" fmla="*/ 107156 h 428625"/>
                    <a:gd name="connsiteX9" fmla="*/ 194786 w 295275"/>
                    <a:gd name="connsiteY9" fmla="*/ 151924 h 428625"/>
                    <a:gd name="connsiteX10" fmla="*/ 150019 w 295275"/>
                    <a:gd name="connsiteY10" fmla="*/ 196691 h 42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275" h="428625">
                      <a:moveTo>
                        <a:pt x="97631" y="7144"/>
                      </a:moveTo>
                      <a:cubicBezTo>
                        <a:pt x="41434" y="65246"/>
                        <a:pt x="7144" y="144304"/>
                        <a:pt x="7144" y="230981"/>
                      </a:cubicBezTo>
                      <a:cubicBezTo>
                        <a:pt x="7144" y="304324"/>
                        <a:pt x="31909" y="372904"/>
                        <a:pt x="73819" y="427196"/>
                      </a:cubicBezTo>
                      <a:lnTo>
                        <a:pt x="74771" y="427196"/>
                      </a:lnTo>
                      <a:cubicBezTo>
                        <a:pt x="213836" y="399574"/>
                        <a:pt x="290036" y="314801"/>
                        <a:pt x="290036" y="214789"/>
                      </a:cubicBezTo>
                      <a:cubicBezTo>
                        <a:pt x="290036" y="120491"/>
                        <a:pt x="221456" y="39529"/>
                        <a:pt x="97631" y="7144"/>
                      </a:cubicBezTo>
                      <a:close/>
                      <a:moveTo>
                        <a:pt x="150019" y="196691"/>
                      </a:moveTo>
                      <a:cubicBezTo>
                        <a:pt x="125254" y="196691"/>
                        <a:pt x="105251" y="176689"/>
                        <a:pt x="105251" y="151924"/>
                      </a:cubicBezTo>
                      <a:cubicBezTo>
                        <a:pt x="105251" y="127159"/>
                        <a:pt x="125254" y="107156"/>
                        <a:pt x="150019" y="107156"/>
                      </a:cubicBezTo>
                      <a:cubicBezTo>
                        <a:pt x="174784" y="107156"/>
                        <a:pt x="194786" y="127159"/>
                        <a:pt x="194786" y="151924"/>
                      </a:cubicBezTo>
                      <a:cubicBezTo>
                        <a:pt x="194786" y="176689"/>
                        <a:pt x="174784" y="196691"/>
                        <a:pt x="150019" y="19669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xmlns="" id="{5A56EA98-1465-4D17-8304-721501E9CFA3}"/>
                  </a:ext>
                </a:extLst>
              </p:cNvPr>
              <p:cNvGrpSpPr/>
              <p:nvPr/>
            </p:nvGrpSpPr>
            <p:grpSpPr>
              <a:xfrm>
                <a:off x="4651663" y="2210867"/>
                <a:ext cx="591710" cy="486184"/>
                <a:chOff x="4673933" y="1890647"/>
                <a:chExt cx="898855" cy="738555"/>
              </a:xfrm>
              <a:grpFill/>
            </p:grpSpPr>
            <p:sp>
              <p:nvSpPr>
                <p:cNvPr id="18" name="Freeform 5">
                  <a:extLst>
                    <a:ext uri="{FF2B5EF4-FFF2-40B4-BE49-F238E27FC236}">
                      <a16:creationId xmlns:a16="http://schemas.microsoft.com/office/drawing/2014/main" xmlns="" id="{63D996AF-FFC9-4FE7-9CD5-867F1D497A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73933" y="1987162"/>
                  <a:ext cx="759537" cy="456561"/>
                </a:xfrm>
                <a:custGeom>
                  <a:avLst/>
                  <a:gdLst>
                    <a:gd name="T0" fmla="*/ 91 w 337"/>
                    <a:gd name="T1" fmla="*/ 200 h 202"/>
                    <a:gd name="T2" fmla="*/ 216 w 337"/>
                    <a:gd name="T3" fmla="*/ 158 h 202"/>
                    <a:gd name="T4" fmla="*/ 337 w 337"/>
                    <a:gd name="T5" fmla="*/ 0 h 202"/>
                    <a:gd name="T6" fmla="*/ 167 w 337"/>
                    <a:gd name="T7" fmla="*/ 119 h 202"/>
                    <a:gd name="T8" fmla="*/ 28 w 337"/>
                    <a:gd name="T9" fmla="*/ 122 h 202"/>
                    <a:gd name="T10" fmla="*/ 5 w 337"/>
                    <a:gd name="T11" fmla="*/ 132 h 202"/>
                    <a:gd name="T12" fmla="*/ 9 w 337"/>
                    <a:gd name="T13" fmla="*/ 160 h 202"/>
                    <a:gd name="T14" fmla="*/ 82 w 337"/>
                    <a:gd name="T15" fmla="*/ 202 h 202"/>
                    <a:gd name="T16" fmla="*/ 91 w 337"/>
                    <a:gd name="T17" fmla="*/ 200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37" h="202">
                      <a:moveTo>
                        <a:pt x="91" y="200"/>
                      </a:moveTo>
                      <a:cubicBezTo>
                        <a:pt x="135" y="197"/>
                        <a:pt x="178" y="182"/>
                        <a:pt x="216" y="158"/>
                      </a:cubicBezTo>
                      <a:cubicBezTo>
                        <a:pt x="279" y="117"/>
                        <a:pt x="323" y="60"/>
                        <a:pt x="337" y="0"/>
                      </a:cubicBezTo>
                      <a:cubicBezTo>
                        <a:pt x="303" y="56"/>
                        <a:pt x="240" y="99"/>
                        <a:pt x="167" y="119"/>
                      </a:cubicBezTo>
                      <a:cubicBezTo>
                        <a:pt x="119" y="132"/>
                        <a:pt x="72" y="132"/>
                        <a:pt x="28" y="122"/>
                      </a:cubicBezTo>
                      <a:cubicBezTo>
                        <a:pt x="20" y="120"/>
                        <a:pt x="10" y="124"/>
                        <a:pt x="5" y="132"/>
                      </a:cubicBezTo>
                      <a:cubicBezTo>
                        <a:pt x="0" y="141"/>
                        <a:pt x="1" y="153"/>
                        <a:pt x="9" y="160"/>
                      </a:cubicBezTo>
                      <a:cubicBezTo>
                        <a:pt x="29" y="179"/>
                        <a:pt x="54" y="193"/>
                        <a:pt x="82" y="202"/>
                      </a:cubicBezTo>
                      <a:cubicBezTo>
                        <a:pt x="85" y="201"/>
                        <a:pt x="88" y="200"/>
                        <a:pt x="91" y="2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" name="Freeform 6">
                  <a:extLst>
                    <a:ext uri="{FF2B5EF4-FFF2-40B4-BE49-F238E27FC236}">
                      <a16:creationId xmlns:a16="http://schemas.microsoft.com/office/drawing/2014/main" xmlns="" id="{C4563120-CFFB-4175-A91F-8167A3671E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34233" y="1890647"/>
                  <a:ext cx="738555" cy="738555"/>
                </a:xfrm>
                <a:custGeom>
                  <a:avLst/>
                  <a:gdLst>
                    <a:gd name="T0" fmla="*/ 302 w 328"/>
                    <a:gd name="T1" fmla="*/ 52 h 327"/>
                    <a:gd name="T2" fmla="*/ 309 w 328"/>
                    <a:gd name="T3" fmla="*/ 13 h 327"/>
                    <a:gd name="T4" fmla="*/ 303 w 328"/>
                    <a:gd name="T5" fmla="*/ 5 h 327"/>
                    <a:gd name="T6" fmla="*/ 287 w 328"/>
                    <a:gd name="T7" fmla="*/ 1 h 327"/>
                    <a:gd name="T8" fmla="*/ 277 w 328"/>
                    <a:gd name="T9" fmla="*/ 9 h 327"/>
                    <a:gd name="T10" fmla="*/ 279 w 328"/>
                    <a:gd name="T11" fmla="*/ 44 h 327"/>
                    <a:gd name="T12" fmla="*/ 152 w 328"/>
                    <a:gd name="T13" fmla="*/ 211 h 327"/>
                    <a:gd name="T14" fmla="*/ 21 w 328"/>
                    <a:gd name="T15" fmla="*/ 257 h 327"/>
                    <a:gd name="T16" fmla="*/ 2 w 328"/>
                    <a:gd name="T17" fmla="*/ 273 h 327"/>
                    <a:gd name="T18" fmla="*/ 14 w 328"/>
                    <a:gd name="T19" fmla="*/ 299 h 327"/>
                    <a:gd name="T20" fmla="*/ 217 w 328"/>
                    <a:gd name="T21" fmla="*/ 282 h 327"/>
                    <a:gd name="T22" fmla="*/ 302 w 328"/>
                    <a:gd name="T23" fmla="*/ 52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28" h="327">
                      <a:moveTo>
                        <a:pt x="302" y="52"/>
                      </a:moveTo>
                      <a:cubicBezTo>
                        <a:pt x="309" y="13"/>
                        <a:pt x="309" y="13"/>
                        <a:pt x="309" y="13"/>
                      </a:cubicBezTo>
                      <a:cubicBezTo>
                        <a:pt x="309" y="9"/>
                        <a:pt x="307" y="5"/>
                        <a:pt x="303" y="5"/>
                      </a:cubicBezTo>
                      <a:cubicBezTo>
                        <a:pt x="287" y="1"/>
                        <a:pt x="287" y="1"/>
                        <a:pt x="287" y="1"/>
                      </a:cubicBezTo>
                      <a:cubicBezTo>
                        <a:pt x="281" y="0"/>
                        <a:pt x="277" y="4"/>
                        <a:pt x="277" y="9"/>
                      </a:cubicBezTo>
                      <a:cubicBezTo>
                        <a:pt x="279" y="19"/>
                        <a:pt x="280" y="32"/>
                        <a:pt x="279" y="44"/>
                      </a:cubicBezTo>
                      <a:cubicBezTo>
                        <a:pt x="265" y="109"/>
                        <a:pt x="217" y="169"/>
                        <a:pt x="152" y="211"/>
                      </a:cubicBezTo>
                      <a:cubicBezTo>
                        <a:pt x="111" y="238"/>
                        <a:pt x="65" y="253"/>
                        <a:pt x="21" y="257"/>
                      </a:cubicBezTo>
                      <a:cubicBezTo>
                        <a:pt x="12" y="257"/>
                        <a:pt x="5" y="264"/>
                        <a:pt x="2" y="273"/>
                      </a:cubicBezTo>
                      <a:cubicBezTo>
                        <a:pt x="0" y="283"/>
                        <a:pt x="5" y="294"/>
                        <a:pt x="14" y="299"/>
                      </a:cubicBezTo>
                      <a:cubicBezTo>
                        <a:pt x="75" y="327"/>
                        <a:pt x="152" y="324"/>
                        <a:pt x="217" y="282"/>
                      </a:cubicBezTo>
                      <a:cubicBezTo>
                        <a:pt x="298" y="229"/>
                        <a:pt x="328" y="133"/>
                        <a:pt x="302" y="5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1" name="그래픽 19">
                <a:extLst>
                  <a:ext uri="{FF2B5EF4-FFF2-40B4-BE49-F238E27FC236}">
                    <a16:creationId xmlns:a16="http://schemas.microsoft.com/office/drawing/2014/main" xmlns="" id="{F2DD5DE4-A22F-44B4-8776-B09F9CF29484}"/>
                  </a:ext>
                </a:extLst>
              </p:cNvPr>
              <p:cNvSpPr/>
              <p:nvPr/>
            </p:nvSpPr>
            <p:spPr>
              <a:xfrm>
                <a:off x="5232316" y="2148937"/>
                <a:ext cx="486946" cy="551480"/>
              </a:xfrm>
              <a:custGeom>
                <a:avLst/>
                <a:gdLst>
                  <a:gd name="connsiteX0" fmla="*/ 229587 w 790575"/>
                  <a:gd name="connsiteY0" fmla="*/ 15002 h 895350"/>
                  <a:gd name="connsiteX1" fmla="*/ 410562 w 790575"/>
                  <a:gd name="connsiteY1" fmla="*/ 200739 h 895350"/>
                  <a:gd name="connsiteX2" fmla="*/ 229587 w 790575"/>
                  <a:gd name="connsiteY2" fmla="*/ 15002 h 895350"/>
                  <a:gd name="connsiteX3" fmla="*/ 582012 w 790575"/>
                  <a:gd name="connsiteY3" fmla="*/ 50244 h 895350"/>
                  <a:gd name="connsiteX4" fmla="*/ 546769 w 790575"/>
                  <a:gd name="connsiteY4" fmla="*/ 11192 h 895350"/>
                  <a:gd name="connsiteX5" fmla="*/ 533434 w 790575"/>
                  <a:gd name="connsiteY5" fmla="*/ 10239 h 895350"/>
                  <a:gd name="connsiteX6" fmla="*/ 429612 w 790575"/>
                  <a:gd name="connsiteY6" fmla="*/ 185499 h 895350"/>
                  <a:gd name="connsiteX7" fmla="*/ 427707 w 790575"/>
                  <a:gd name="connsiteY7" fmla="*/ 222647 h 895350"/>
                  <a:gd name="connsiteX8" fmla="*/ 582012 w 790575"/>
                  <a:gd name="connsiteY8" fmla="*/ 50244 h 895350"/>
                  <a:gd name="connsiteX9" fmla="*/ 418182 w 790575"/>
                  <a:gd name="connsiteY9" fmla="*/ 258842 h 895350"/>
                  <a:gd name="connsiteX10" fmla="*/ 301024 w 790575"/>
                  <a:gd name="connsiteY10" fmla="*/ 210264 h 895350"/>
                  <a:gd name="connsiteX11" fmla="*/ 62899 w 790575"/>
                  <a:gd name="connsiteY11" fmla="*/ 278844 h 895350"/>
                  <a:gd name="connsiteX12" fmla="*/ 37182 w 790575"/>
                  <a:gd name="connsiteY12" fmla="*/ 635079 h 895350"/>
                  <a:gd name="connsiteX13" fmla="*/ 284832 w 790575"/>
                  <a:gd name="connsiteY13" fmla="*/ 892254 h 895350"/>
                  <a:gd name="connsiteX14" fmla="*/ 416277 w 790575"/>
                  <a:gd name="connsiteY14" fmla="*/ 847487 h 895350"/>
                  <a:gd name="connsiteX15" fmla="*/ 568677 w 790575"/>
                  <a:gd name="connsiteY15" fmla="*/ 891302 h 895350"/>
                  <a:gd name="connsiteX16" fmla="*/ 788704 w 790575"/>
                  <a:gd name="connsiteY16" fmla="*/ 543639 h 895350"/>
                  <a:gd name="connsiteX17" fmla="*/ 610587 w 790575"/>
                  <a:gd name="connsiteY17" fmla="*/ 194072 h 895350"/>
                  <a:gd name="connsiteX18" fmla="*/ 418182 w 790575"/>
                  <a:gd name="connsiteY18" fmla="*/ 258842 h 895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90575" h="895350">
                    <a:moveTo>
                      <a:pt x="229587" y="15002"/>
                    </a:moveTo>
                    <a:cubicBezTo>
                      <a:pt x="342934" y="2619"/>
                      <a:pt x="429612" y="98822"/>
                      <a:pt x="410562" y="200739"/>
                    </a:cubicBezTo>
                    <a:cubicBezTo>
                      <a:pt x="281974" y="219789"/>
                      <a:pt x="205774" y="113109"/>
                      <a:pt x="229587" y="15002"/>
                    </a:cubicBezTo>
                    <a:close/>
                    <a:moveTo>
                      <a:pt x="582012" y="50244"/>
                    </a:moveTo>
                    <a:cubicBezTo>
                      <a:pt x="569629" y="35957"/>
                      <a:pt x="558199" y="24527"/>
                      <a:pt x="546769" y="11192"/>
                    </a:cubicBezTo>
                    <a:cubicBezTo>
                      <a:pt x="542007" y="5477"/>
                      <a:pt x="538197" y="6429"/>
                      <a:pt x="533434" y="10239"/>
                    </a:cubicBezTo>
                    <a:cubicBezTo>
                      <a:pt x="473427" y="54054"/>
                      <a:pt x="438184" y="111204"/>
                      <a:pt x="429612" y="185499"/>
                    </a:cubicBezTo>
                    <a:cubicBezTo>
                      <a:pt x="428659" y="197882"/>
                      <a:pt x="427707" y="210264"/>
                      <a:pt x="427707" y="222647"/>
                    </a:cubicBezTo>
                    <a:cubicBezTo>
                      <a:pt x="455329" y="143589"/>
                      <a:pt x="505812" y="86439"/>
                      <a:pt x="582012" y="50244"/>
                    </a:cubicBezTo>
                    <a:close/>
                    <a:moveTo>
                      <a:pt x="418182" y="258842"/>
                    </a:moveTo>
                    <a:cubicBezTo>
                      <a:pt x="388654" y="259794"/>
                      <a:pt x="382939" y="265509"/>
                      <a:pt x="301024" y="210264"/>
                    </a:cubicBezTo>
                    <a:cubicBezTo>
                      <a:pt x="219109" y="155019"/>
                      <a:pt x="111477" y="220742"/>
                      <a:pt x="62899" y="278844"/>
                    </a:cubicBezTo>
                    <a:cubicBezTo>
                      <a:pt x="13369" y="336947"/>
                      <a:pt x="-19968" y="467439"/>
                      <a:pt x="37182" y="635079"/>
                    </a:cubicBezTo>
                    <a:cubicBezTo>
                      <a:pt x="92427" y="801767"/>
                      <a:pt x="210537" y="882729"/>
                      <a:pt x="284832" y="892254"/>
                    </a:cubicBezTo>
                    <a:cubicBezTo>
                      <a:pt x="359127" y="901779"/>
                      <a:pt x="365794" y="847487"/>
                      <a:pt x="416277" y="847487"/>
                    </a:cubicBezTo>
                    <a:cubicBezTo>
                      <a:pt x="465807" y="847487"/>
                      <a:pt x="510574" y="906542"/>
                      <a:pt x="568677" y="891302"/>
                    </a:cubicBezTo>
                    <a:cubicBezTo>
                      <a:pt x="650592" y="868442"/>
                      <a:pt x="773464" y="743664"/>
                      <a:pt x="788704" y="543639"/>
                    </a:cubicBezTo>
                    <a:cubicBezTo>
                      <a:pt x="802992" y="343614"/>
                      <a:pt x="740127" y="216932"/>
                      <a:pt x="610587" y="194072"/>
                    </a:cubicBezTo>
                    <a:cubicBezTo>
                      <a:pt x="538197" y="180737"/>
                      <a:pt x="488667" y="255032"/>
                      <a:pt x="418182" y="2588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9" name="Freeform 10">
              <a:extLst>
                <a:ext uri="{FF2B5EF4-FFF2-40B4-BE49-F238E27FC236}">
                  <a16:creationId xmlns:a16="http://schemas.microsoft.com/office/drawing/2014/main" xmlns="" id="{172FD4E6-F0E4-4C80-90DD-2E5C38EE17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5866" y="2112205"/>
              <a:ext cx="487986" cy="550176"/>
            </a:xfrm>
            <a:custGeom>
              <a:avLst/>
              <a:gdLst>
                <a:gd name="T0" fmla="*/ 138 w 324"/>
                <a:gd name="T1" fmla="*/ 365 h 365"/>
                <a:gd name="T2" fmla="*/ 23 w 324"/>
                <a:gd name="T3" fmla="*/ 365 h 365"/>
                <a:gd name="T4" fmla="*/ 15 w 324"/>
                <a:gd name="T5" fmla="*/ 357 h 365"/>
                <a:gd name="T6" fmla="*/ 15 w 324"/>
                <a:gd name="T7" fmla="*/ 181 h 365"/>
                <a:gd name="T8" fmla="*/ 138 w 324"/>
                <a:gd name="T9" fmla="*/ 181 h 365"/>
                <a:gd name="T10" fmla="*/ 138 w 324"/>
                <a:gd name="T11" fmla="*/ 365 h 365"/>
                <a:gd name="T12" fmla="*/ 186 w 324"/>
                <a:gd name="T13" fmla="*/ 181 h 365"/>
                <a:gd name="T14" fmla="*/ 186 w 324"/>
                <a:gd name="T15" fmla="*/ 365 h 365"/>
                <a:gd name="T16" fmla="*/ 301 w 324"/>
                <a:gd name="T17" fmla="*/ 365 h 365"/>
                <a:gd name="T18" fmla="*/ 309 w 324"/>
                <a:gd name="T19" fmla="*/ 357 h 365"/>
                <a:gd name="T20" fmla="*/ 309 w 324"/>
                <a:gd name="T21" fmla="*/ 181 h 365"/>
                <a:gd name="T22" fmla="*/ 186 w 324"/>
                <a:gd name="T23" fmla="*/ 181 h 365"/>
                <a:gd name="T24" fmla="*/ 324 w 324"/>
                <a:gd name="T25" fmla="*/ 95 h 365"/>
                <a:gd name="T26" fmla="*/ 324 w 324"/>
                <a:gd name="T27" fmla="*/ 160 h 365"/>
                <a:gd name="T28" fmla="*/ 316 w 324"/>
                <a:gd name="T29" fmla="*/ 168 h 365"/>
                <a:gd name="T30" fmla="*/ 186 w 324"/>
                <a:gd name="T31" fmla="*/ 168 h 365"/>
                <a:gd name="T32" fmla="*/ 186 w 324"/>
                <a:gd name="T33" fmla="*/ 89 h 365"/>
                <a:gd name="T34" fmla="*/ 183 w 324"/>
                <a:gd name="T35" fmla="*/ 89 h 365"/>
                <a:gd name="T36" fmla="*/ 140 w 324"/>
                <a:gd name="T37" fmla="*/ 89 h 365"/>
                <a:gd name="T38" fmla="*/ 138 w 324"/>
                <a:gd name="T39" fmla="*/ 89 h 365"/>
                <a:gd name="T40" fmla="*/ 138 w 324"/>
                <a:gd name="T41" fmla="*/ 168 h 365"/>
                <a:gd name="T42" fmla="*/ 8 w 324"/>
                <a:gd name="T43" fmla="*/ 168 h 365"/>
                <a:gd name="T44" fmla="*/ 0 w 324"/>
                <a:gd name="T45" fmla="*/ 160 h 365"/>
                <a:gd name="T46" fmla="*/ 0 w 324"/>
                <a:gd name="T47" fmla="*/ 95 h 365"/>
                <a:gd name="T48" fmla="*/ 8 w 324"/>
                <a:gd name="T49" fmla="*/ 87 h 365"/>
                <a:gd name="T50" fmla="*/ 95 w 324"/>
                <a:gd name="T51" fmla="*/ 87 h 365"/>
                <a:gd name="T52" fmla="*/ 50 w 324"/>
                <a:gd name="T53" fmla="*/ 68 h 365"/>
                <a:gd name="T54" fmla="*/ 45 w 324"/>
                <a:gd name="T55" fmla="*/ 34 h 365"/>
                <a:gd name="T56" fmla="*/ 66 w 324"/>
                <a:gd name="T57" fmla="*/ 9 h 365"/>
                <a:gd name="T58" fmla="*/ 131 w 324"/>
                <a:gd name="T59" fmla="*/ 16 h 365"/>
                <a:gd name="T60" fmla="*/ 167 w 324"/>
                <a:gd name="T61" fmla="*/ 49 h 365"/>
                <a:gd name="T62" fmla="*/ 196 w 324"/>
                <a:gd name="T63" fmla="*/ 21 h 365"/>
                <a:gd name="T64" fmla="*/ 256 w 324"/>
                <a:gd name="T65" fmla="*/ 10 h 365"/>
                <a:gd name="T66" fmla="*/ 284 w 324"/>
                <a:gd name="T67" fmla="*/ 39 h 365"/>
                <a:gd name="T68" fmla="*/ 280 w 324"/>
                <a:gd name="T69" fmla="*/ 71 h 365"/>
                <a:gd name="T70" fmla="*/ 241 w 324"/>
                <a:gd name="T71" fmla="*/ 88 h 365"/>
                <a:gd name="T72" fmla="*/ 316 w 324"/>
                <a:gd name="T73" fmla="*/ 88 h 365"/>
                <a:gd name="T74" fmla="*/ 324 w 324"/>
                <a:gd name="T75" fmla="*/ 95 h 365"/>
                <a:gd name="T76" fmla="*/ 148 w 324"/>
                <a:gd name="T77" fmla="*/ 65 h 365"/>
                <a:gd name="T78" fmla="*/ 120 w 324"/>
                <a:gd name="T79" fmla="*/ 37 h 365"/>
                <a:gd name="T80" fmla="*/ 88 w 324"/>
                <a:gd name="T81" fmla="*/ 29 h 365"/>
                <a:gd name="T82" fmla="*/ 76 w 324"/>
                <a:gd name="T83" fmla="*/ 31 h 365"/>
                <a:gd name="T84" fmla="*/ 68 w 324"/>
                <a:gd name="T85" fmla="*/ 41 h 365"/>
                <a:gd name="T86" fmla="*/ 69 w 324"/>
                <a:gd name="T87" fmla="*/ 53 h 365"/>
                <a:gd name="T88" fmla="*/ 120 w 324"/>
                <a:gd name="T89" fmla="*/ 65 h 365"/>
                <a:gd name="T90" fmla="*/ 148 w 324"/>
                <a:gd name="T91" fmla="*/ 65 h 365"/>
                <a:gd name="T92" fmla="*/ 184 w 324"/>
                <a:gd name="T93" fmla="*/ 65 h 365"/>
                <a:gd name="T94" fmla="*/ 208 w 324"/>
                <a:gd name="T95" fmla="*/ 65 h 365"/>
                <a:gd name="T96" fmla="*/ 260 w 324"/>
                <a:gd name="T97" fmla="*/ 56 h 365"/>
                <a:gd name="T98" fmla="*/ 261 w 324"/>
                <a:gd name="T99" fmla="*/ 45 h 365"/>
                <a:gd name="T100" fmla="*/ 248 w 324"/>
                <a:gd name="T101" fmla="*/ 33 h 365"/>
                <a:gd name="T102" fmla="*/ 210 w 324"/>
                <a:gd name="T103" fmla="*/ 40 h 365"/>
                <a:gd name="T104" fmla="*/ 184 w 324"/>
                <a:gd name="T105" fmla="*/ 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4" h="365">
                  <a:moveTo>
                    <a:pt x="138" y="365"/>
                  </a:moveTo>
                  <a:cubicBezTo>
                    <a:pt x="23" y="365"/>
                    <a:pt x="23" y="365"/>
                    <a:pt x="23" y="365"/>
                  </a:cubicBezTo>
                  <a:cubicBezTo>
                    <a:pt x="18" y="365"/>
                    <a:pt x="15" y="361"/>
                    <a:pt x="15" y="357"/>
                  </a:cubicBezTo>
                  <a:cubicBezTo>
                    <a:pt x="15" y="181"/>
                    <a:pt x="15" y="181"/>
                    <a:pt x="15" y="181"/>
                  </a:cubicBezTo>
                  <a:cubicBezTo>
                    <a:pt x="138" y="181"/>
                    <a:pt x="138" y="181"/>
                    <a:pt x="138" y="181"/>
                  </a:cubicBezTo>
                  <a:lnTo>
                    <a:pt x="138" y="365"/>
                  </a:lnTo>
                  <a:close/>
                  <a:moveTo>
                    <a:pt x="186" y="181"/>
                  </a:moveTo>
                  <a:cubicBezTo>
                    <a:pt x="186" y="365"/>
                    <a:pt x="186" y="365"/>
                    <a:pt x="186" y="365"/>
                  </a:cubicBezTo>
                  <a:cubicBezTo>
                    <a:pt x="301" y="365"/>
                    <a:pt x="301" y="365"/>
                    <a:pt x="301" y="365"/>
                  </a:cubicBezTo>
                  <a:cubicBezTo>
                    <a:pt x="306" y="365"/>
                    <a:pt x="309" y="361"/>
                    <a:pt x="309" y="357"/>
                  </a:cubicBezTo>
                  <a:cubicBezTo>
                    <a:pt x="309" y="181"/>
                    <a:pt x="309" y="181"/>
                    <a:pt x="309" y="181"/>
                  </a:cubicBezTo>
                  <a:lnTo>
                    <a:pt x="186" y="181"/>
                  </a:lnTo>
                  <a:close/>
                  <a:moveTo>
                    <a:pt x="324" y="95"/>
                  </a:moveTo>
                  <a:cubicBezTo>
                    <a:pt x="324" y="160"/>
                    <a:pt x="324" y="160"/>
                    <a:pt x="324" y="160"/>
                  </a:cubicBezTo>
                  <a:cubicBezTo>
                    <a:pt x="324" y="164"/>
                    <a:pt x="320" y="168"/>
                    <a:pt x="316" y="168"/>
                  </a:cubicBezTo>
                  <a:cubicBezTo>
                    <a:pt x="186" y="168"/>
                    <a:pt x="186" y="168"/>
                    <a:pt x="186" y="168"/>
                  </a:cubicBezTo>
                  <a:cubicBezTo>
                    <a:pt x="186" y="89"/>
                    <a:pt x="186" y="89"/>
                    <a:pt x="186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40" y="89"/>
                    <a:pt x="140" y="89"/>
                    <a:pt x="140" y="89"/>
                  </a:cubicBezTo>
                  <a:cubicBezTo>
                    <a:pt x="138" y="89"/>
                    <a:pt x="138" y="89"/>
                    <a:pt x="138" y="89"/>
                  </a:cubicBezTo>
                  <a:cubicBezTo>
                    <a:pt x="138" y="168"/>
                    <a:pt x="138" y="168"/>
                    <a:pt x="138" y="168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4" y="168"/>
                    <a:pt x="0" y="164"/>
                    <a:pt x="0" y="16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1"/>
                    <a:pt x="4" y="87"/>
                    <a:pt x="8" y="87"/>
                  </a:cubicBezTo>
                  <a:cubicBezTo>
                    <a:pt x="95" y="87"/>
                    <a:pt x="95" y="87"/>
                    <a:pt x="95" y="87"/>
                  </a:cubicBezTo>
                  <a:cubicBezTo>
                    <a:pt x="78" y="85"/>
                    <a:pt x="60" y="80"/>
                    <a:pt x="50" y="68"/>
                  </a:cubicBezTo>
                  <a:cubicBezTo>
                    <a:pt x="46" y="61"/>
                    <a:pt x="41" y="51"/>
                    <a:pt x="45" y="34"/>
                  </a:cubicBezTo>
                  <a:cubicBezTo>
                    <a:pt x="48" y="23"/>
                    <a:pt x="56" y="14"/>
                    <a:pt x="66" y="9"/>
                  </a:cubicBezTo>
                  <a:cubicBezTo>
                    <a:pt x="86" y="0"/>
                    <a:pt x="113" y="7"/>
                    <a:pt x="131" y="16"/>
                  </a:cubicBezTo>
                  <a:cubicBezTo>
                    <a:pt x="148" y="24"/>
                    <a:pt x="159" y="37"/>
                    <a:pt x="167" y="49"/>
                  </a:cubicBezTo>
                  <a:cubicBezTo>
                    <a:pt x="174" y="40"/>
                    <a:pt x="184" y="29"/>
                    <a:pt x="196" y="21"/>
                  </a:cubicBezTo>
                  <a:cubicBezTo>
                    <a:pt x="212" y="8"/>
                    <a:pt x="237" y="3"/>
                    <a:pt x="256" y="10"/>
                  </a:cubicBezTo>
                  <a:cubicBezTo>
                    <a:pt x="271" y="15"/>
                    <a:pt x="281" y="25"/>
                    <a:pt x="284" y="39"/>
                  </a:cubicBezTo>
                  <a:cubicBezTo>
                    <a:pt x="289" y="54"/>
                    <a:pt x="284" y="65"/>
                    <a:pt x="280" y="71"/>
                  </a:cubicBezTo>
                  <a:cubicBezTo>
                    <a:pt x="271" y="81"/>
                    <a:pt x="257" y="86"/>
                    <a:pt x="241" y="88"/>
                  </a:cubicBezTo>
                  <a:cubicBezTo>
                    <a:pt x="316" y="88"/>
                    <a:pt x="316" y="88"/>
                    <a:pt x="316" y="88"/>
                  </a:cubicBezTo>
                  <a:cubicBezTo>
                    <a:pt x="320" y="88"/>
                    <a:pt x="324" y="91"/>
                    <a:pt x="324" y="95"/>
                  </a:cubicBezTo>
                  <a:close/>
                  <a:moveTo>
                    <a:pt x="148" y="65"/>
                  </a:moveTo>
                  <a:cubicBezTo>
                    <a:pt x="143" y="56"/>
                    <a:pt x="134" y="44"/>
                    <a:pt x="120" y="37"/>
                  </a:cubicBezTo>
                  <a:cubicBezTo>
                    <a:pt x="110" y="32"/>
                    <a:pt x="98" y="29"/>
                    <a:pt x="88" y="29"/>
                  </a:cubicBezTo>
                  <a:cubicBezTo>
                    <a:pt x="83" y="29"/>
                    <a:pt x="79" y="30"/>
                    <a:pt x="76" y="31"/>
                  </a:cubicBezTo>
                  <a:cubicBezTo>
                    <a:pt x="72" y="33"/>
                    <a:pt x="69" y="36"/>
                    <a:pt x="68" y="41"/>
                  </a:cubicBezTo>
                  <a:cubicBezTo>
                    <a:pt x="66" y="48"/>
                    <a:pt x="68" y="51"/>
                    <a:pt x="69" y="53"/>
                  </a:cubicBezTo>
                  <a:cubicBezTo>
                    <a:pt x="72" y="58"/>
                    <a:pt x="84" y="65"/>
                    <a:pt x="120" y="65"/>
                  </a:cubicBezTo>
                  <a:cubicBezTo>
                    <a:pt x="148" y="65"/>
                    <a:pt x="148" y="65"/>
                    <a:pt x="148" y="65"/>
                  </a:cubicBezTo>
                  <a:close/>
                  <a:moveTo>
                    <a:pt x="184" y="65"/>
                  </a:moveTo>
                  <a:cubicBezTo>
                    <a:pt x="208" y="65"/>
                    <a:pt x="208" y="65"/>
                    <a:pt x="208" y="65"/>
                  </a:cubicBezTo>
                  <a:cubicBezTo>
                    <a:pt x="224" y="65"/>
                    <a:pt x="253" y="65"/>
                    <a:pt x="260" y="56"/>
                  </a:cubicBezTo>
                  <a:cubicBezTo>
                    <a:pt x="261" y="55"/>
                    <a:pt x="263" y="53"/>
                    <a:pt x="261" y="45"/>
                  </a:cubicBezTo>
                  <a:cubicBezTo>
                    <a:pt x="259" y="39"/>
                    <a:pt x="255" y="35"/>
                    <a:pt x="248" y="33"/>
                  </a:cubicBezTo>
                  <a:cubicBezTo>
                    <a:pt x="237" y="29"/>
                    <a:pt x="220" y="32"/>
                    <a:pt x="210" y="40"/>
                  </a:cubicBezTo>
                  <a:cubicBezTo>
                    <a:pt x="199" y="48"/>
                    <a:pt x="190" y="57"/>
                    <a:pt x="184" y="65"/>
                  </a:cubicBezTo>
                  <a:close/>
                </a:path>
              </a:pathLst>
            </a:custGeom>
            <a:solidFill>
              <a:srgbClr val="6E83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xmlns="" id="{3627EA07-41E1-4382-962B-0496CE6CE863}"/>
              </a:ext>
            </a:extLst>
          </p:cNvPr>
          <p:cNvGrpSpPr/>
          <p:nvPr/>
        </p:nvGrpSpPr>
        <p:grpSpPr>
          <a:xfrm>
            <a:off x="6870981" y="1707209"/>
            <a:ext cx="1543088" cy="1475063"/>
            <a:chOff x="6870981" y="1756019"/>
            <a:chExt cx="1543088" cy="1475063"/>
          </a:xfrm>
        </p:grpSpPr>
        <p:sp>
          <p:nvSpPr>
            <p:cNvPr id="122" name="십자형 121">
              <a:extLst>
                <a:ext uri="{FF2B5EF4-FFF2-40B4-BE49-F238E27FC236}">
                  <a16:creationId xmlns:a16="http://schemas.microsoft.com/office/drawing/2014/main" xmlns="" id="{55CB4517-732B-4700-B5B1-DA2103E7D6A5}"/>
                </a:ext>
              </a:extLst>
            </p:cNvPr>
            <p:cNvSpPr/>
            <p:nvPr/>
          </p:nvSpPr>
          <p:spPr>
            <a:xfrm rot="2700000">
              <a:off x="7525844" y="1756019"/>
              <a:ext cx="233363" cy="233363"/>
            </a:xfrm>
            <a:prstGeom prst="plus">
              <a:avLst>
                <a:gd name="adj" fmla="val 35204"/>
              </a:avLst>
            </a:prstGeom>
            <a:solidFill>
              <a:srgbClr val="BE1F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xmlns="" id="{726F4D57-FCDC-41DA-A8C5-59B81C938FE1}"/>
                </a:ext>
              </a:extLst>
            </p:cNvPr>
            <p:cNvGrpSpPr/>
            <p:nvPr/>
          </p:nvGrpSpPr>
          <p:grpSpPr>
            <a:xfrm>
              <a:off x="6870981" y="2158634"/>
              <a:ext cx="1543088" cy="1072448"/>
              <a:chOff x="6870981" y="2158634"/>
              <a:chExt cx="1543088" cy="1072448"/>
            </a:xfrm>
          </p:grpSpPr>
          <p:grpSp>
            <p:nvGrpSpPr>
              <p:cNvPr id="117" name="그룹 116">
                <a:extLst>
                  <a:ext uri="{FF2B5EF4-FFF2-40B4-BE49-F238E27FC236}">
                    <a16:creationId xmlns:a16="http://schemas.microsoft.com/office/drawing/2014/main" xmlns="" id="{8723ED26-A614-4FFA-BF62-297602E2CD0C}"/>
                  </a:ext>
                </a:extLst>
              </p:cNvPr>
              <p:cNvGrpSpPr/>
              <p:nvPr/>
            </p:nvGrpSpPr>
            <p:grpSpPr>
              <a:xfrm>
                <a:off x="6870981" y="2830972"/>
                <a:ext cx="1543088" cy="400110"/>
                <a:chOff x="4894134" y="2789287"/>
                <a:chExt cx="1543088" cy="400110"/>
              </a:xfrm>
            </p:grpSpPr>
            <p:sp>
              <p:nvSpPr>
                <p:cNvPr id="118" name="Text Box 170">
                  <a:extLst>
                    <a:ext uri="{FF2B5EF4-FFF2-40B4-BE49-F238E27FC236}">
                      <a16:creationId xmlns:a16="http://schemas.microsoft.com/office/drawing/2014/main" xmlns="" id="{D89BBCB5-3A49-494A-8478-D65350ACA73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894134" y="2789287"/>
                  <a:ext cx="806631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spAutoFit/>
                </a:bodyPr>
                <a:lstStyle>
                  <a:defPPr>
                    <a:defRPr lang="ko-KR"/>
                  </a:defPPr>
                  <a:lvl1pPr marL="177800" indent="-177800">
                    <a:spcBef>
                      <a:spcPts val="600"/>
                    </a:spcBef>
                    <a:buClr>
                      <a:srgbClr val="99B5D9"/>
                    </a:buClr>
                    <a:buFont typeface="Wingdings" panose="05000000000000000000" pitchFamily="2" charset="2"/>
                    <a:buChar char="ü"/>
                    <a:defRPr kumimoji="1" sz="1050" spc="-138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  <a:cs typeface="+mj-cs"/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marL="0" indent="0" algn="ctr">
                    <a:spcBef>
                      <a:spcPts val="0"/>
                    </a:spcBef>
                    <a:spcAft>
                      <a:spcPts val="1000"/>
                    </a:spcAft>
                    <a:buClr>
                      <a:srgbClr val="ACC6DE"/>
                    </a:buClr>
                    <a:buFont typeface="Wingdings" panose="05000000000000000000" pitchFamily="2" charset="2"/>
                    <a:buNone/>
                    <a:tabLst>
                      <a:tab pos="258763" algn="l"/>
                    </a:tabLst>
                  </a:pPr>
                  <a:r>
                    <a:rPr lang="ko-KR" altLang="en-US" sz="1000" spc="-100" dirty="0">
                      <a:ln>
                        <a:solidFill>
                          <a:srgbClr val="5B9BD5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농수산물 선물</a:t>
                  </a:r>
                  <a:r>
                    <a:rPr lang="en-US" altLang="ko-KR" sz="1000" spc="-100" dirty="0">
                      <a:ln>
                        <a:solidFill>
                          <a:srgbClr val="5B9BD5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/>
                  </a:r>
                  <a:br>
                    <a:rPr lang="en-US" altLang="ko-KR" sz="1000" spc="-100" dirty="0">
                      <a:ln>
                        <a:solidFill>
                          <a:srgbClr val="5B9BD5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</a:br>
                  <a:r>
                    <a:rPr lang="en-US" altLang="ko-KR" sz="1000" spc="-100" dirty="0">
                      <a:ln>
                        <a:solidFill>
                          <a:srgbClr val="5B9BD5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3</a:t>
                  </a:r>
                  <a:r>
                    <a:rPr lang="ko-KR" altLang="en-US" sz="1000" spc="-100" dirty="0">
                      <a:ln>
                        <a:solidFill>
                          <a:srgbClr val="5B9BD5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만원</a:t>
                  </a:r>
                  <a:endParaRPr lang="en-US" altLang="ko-KR" sz="1000" spc="-100" dirty="0">
                    <a:ln>
                      <a:solidFill>
                        <a:srgbClr val="5B9BD5">
                          <a:shade val="50000"/>
                          <a:alpha val="0"/>
                        </a:srgbClr>
                      </a:solidFill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119" name="Text Box 170">
                  <a:extLst>
                    <a:ext uri="{FF2B5EF4-FFF2-40B4-BE49-F238E27FC236}">
                      <a16:creationId xmlns:a16="http://schemas.microsoft.com/office/drawing/2014/main" xmlns="" id="{B1409B01-B5A1-4369-839E-5E57E668B45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6539" y="2789287"/>
                  <a:ext cx="620683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spAutoFit/>
                </a:bodyPr>
                <a:lstStyle>
                  <a:defPPr>
                    <a:defRPr lang="ko-KR"/>
                  </a:defPPr>
                  <a:lvl1pPr marL="177800" indent="-177800">
                    <a:spcBef>
                      <a:spcPts val="600"/>
                    </a:spcBef>
                    <a:buClr>
                      <a:srgbClr val="99B5D9"/>
                    </a:buClr>
                    <a:buFont typeface="Wingdings" panose="05000000000000000000" pitchFamily="2" charset="2"/>
                    <a:buChar char="ü"/>
                    <a:defRPr kumimoji="1" sz="1050" spc="-138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  <a:cs typeface="+mj-cs"/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marL="0" indent="0" algn="ctr">
                    <a:spcBef>
                      <a:spcPts val="0"/>
                    </a:spcBef>
                    <a:spcAft>
                      <a:spcPts val="1000"/>
                    </a:spcAft>
                    <a:buClr>
                      <a:srgbClr val="ACC6DE"/>
                    </a:buClr>
                    <a:buFont typeface="Wingdings" panose="05000000000000000000" pitchFamily="2" charset="2"/>
                    <a:buNone/>
                    <a:tabLst>
                      <a:tab pos="258763" algn="l"/>
                    </a:tabLst>
                  </a:pPr>
                  <a:r>
                    <a:rPr lang="ko-KR" altLang="en-US" sz="1000" spc="-100" dirty="0">
                      <a:ln>
                        <a:solidFill>
                          <a:srgbClr val="5B9BD5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그 외 선물</a:t>
                  </a:r>
                  <a:r>
                    <a:rPr lang="en-US" altLang="ko-KR" sz="1000" spc="-100" dirty="0">
                      <a:ln>
                        <a:solidFill>
                          <a:srgbClr val="5B9BD5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/>
                  </a:r>
                  <a:br>
                    <a:rPr lang="en-US" altLang="ko-KR" sz="1000" spc="-100" dirty="0">
                      <a:ln>
                        <a:solidFill>
                          <a:srgbClr val="5B9BD5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</a:br>
                  <a:r>
                    <a:rPr lang="en-US" altLang="ko-KR" sz="1000" spc="-100" dirty="0">
                      <a:ln>
                        <a:solidFill>
                          <a:srgbClr val="5B9BD5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7</a:t>
                  </a:r>
                  <a:r>
                    <a:rPr lang="ko-KR" altLang="en-US" sz="1000" spc="-100" dirty="0">
                      <a:ln>
                        <a:solidFill>
                          <a:srgbClr val="5B9BD5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+mn-cs"/>
                    </a:rPr>
                    <a:t>만원</a:t>
                  </a:r>
                  <a:endParaRPr lang="en-US" altLang="ko-KR" sz="1000" spc="-100" dirty="0">
                    <a:ln>
                      <a:solidFill>
                        <a:srgbClr val="5B9BD5">
                          <a:shade val="50000"/>
                          <a:alpha val="0"/>
                        </a:srgbClr>
                      </a:solidFill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+mn-cs"/>
                  </a:endParaRPr>
                </a:p>
              </p:txBody>
            </p:sp>
            <p:sp>
              <p:nvSpPr>
                <p:cNvPr id="120" name="십자형 119">
                  <a:extLst>
                    <a:ext uri="{FF2B5EF4-FFF2-40B4-BE49-F238E27FC236}">
                      <a16:creationId xmlns:a16="http://schemas.microsoft.com/office/drawing/2014/main" xmlns="" id="{0BF632DA-0911-435E-9BEF-C5C11ED7F54B}"/>
                    </a:ext>
                  </a:extLst>
                </p:cNvPr>
                <p:cNvSpPr/>
                <p:nvPr/>
              </p:nvSpPr>
              <p:spPr>
                <a:xfrm rot="5400000">
                  <a:off x="5670223" y="2900913"/>
                  <a:ext cx="176858" cy="176858"/>
                </a:xfrm>
                <a:prstGeom prst="plus">
                  <a:avLst>
                    <a:gd name="adj" fmla="val 35204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xmlns="" id="{7D56DF4B-94F9-43F4-BE8F-832F0DACB1E0}"/>
                  </a:ext>
                </a:extLst>
              </p:cNvPr>
              <p:cNvGrpSpPr/>
              <p:nvPr/>
            </p:nvGrpSpPr>
            <p:grpSpPr>
              <a:xfrm>
                <a:off x="6906769" y="2158634"/>
                <a:ext cx="1471513" cy="550176"/>
                <a:chOff x="6920489" y="2158634"/>
                <a:chExt cx="1471513" cy="550176"/>
              </a:xfrm>
            </p:grpSpPr>
            <p:grpSp>
              <p:nvGrpSpPr>
                <p:cNvPr id="78" name="그룹 77">
                  <a:extLst>
                    <a:ext uri="{FF2B5EF4-FFF2-40B4-BE49-F238E27FC236}">
                      <a16:creationId xmlns:a16="http://schemas.microsoft.com/office/drawing/2014/main" xmlns="" id="{86B2DCD9-DAB8-445E-8D99-53CE434E005E}"/>
                    </a:ext>
                  </a:extLst>
                </p:cNvPr>
                <p:cNvGrpSpPr/>
                <p:nvPr/>
              </p:nvGrpSpPr>
              <p:grpSpPr>
                <a:xfrm>
                  <a:off x="6920489" y="2158634"/>
                  <a:ext cx="710784" cy="486426"/>
                  <a:chOff x="4651663" y="1969802"/>
                  <a:chExt cx="1067599" cy="730615"/>
                </a:xfrm>
                <a:solidFill>
                  <a:srgbClr val="6E83A2"/>
                </a:solidFill>
              </p:grpSpPr>
              <p:grpSp>
                <p:nvGrpSpPr>
                  <p:cNvPr id="79" name="그래픽 1">
                    <a:extLst>
                      <a:ext uri="{FF2B5EF4-FFF2-40B4-BE49-F238E27FC236}">
                        <a16:creationId xmlns:a16="http://schemas.microsoft.com/office/drawing/2014/main" xmlns="" id="{C90271AF-D1DF-43BA-8B6A-9E38EE73D26A}"/>
                      </a:ext>
                    </a:extLst>
                  </p:cNvPr>
                  <p:cNvGrpSpPr/>
                  <p:nvPr/>
                </p:nvGrpSpPr>
                <p:grpSpPr>
                  <a:xfrm>
                    <a:off x="4936889" y="1969802"/>
                    <a:ext cx="601910" cy="297786"/>
                    <a:chOff x="4119562" y="3205162"/>
                    <a:chExt cx="904875" cy="447675"/>
                  </a:xfrm>
                  <a:grpFill/>
                </p:grpSpPr>
                <p:sp>
                  <p:nvSpPr>
                    <p:cNvPr id="84" name="자유형: 도형 83">
                      <a:extLst>
                        <a:ext uri="{FF2B5EF4-FFF2-40B4-BE49-F238E27FC236}">
                          <a16:creationId xmlns:a16="http://schemas.microsoft.com/office/drawing/2014/main" xmlns="" id="{77202032-AF8D-4CF1-B57F-38FC12D530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12862" y="3198018"/>
                      <a:ext cx="647700" cy="457200"/>
                    </a:xfrm>
                    <a:custGeom>
                      <a:avLst/>
                      <a:gdLst>
                        <a:gd name="connsiteX0" fmla="*/ 644875 w 647700"/>
                        <a:gd name="connsiteY0" fmla="*/ 10001 h 457200"/>
                        <a:gd name="connsiteX1" fmla="*/ 591535 w 647700"/>
                        <a:gd name="connsiteY1" fmla="*/ 7144 h 457200"/>
                        <a:gd name="connsiteX2" fmla="*/ 227680 w 647700"/>
                        <a:gd name="connsiteY2" fmla="*/ 122396 h 457200"/>
                        <a:gd name="connsiteX3" fmla="*/ 56230 w 647700"/>
                        <a:gd name="connsiteY3" fmla="*/ 17621 h 457200"/>
                        <a:gd name="connsiteX4" fmla="*/ 9557 w 647700"/>
                        <a:gd name="connsiteY4" fmla="*/ 56674 h 457200"/>
                        <a:gd name="connsiteX5" fmla="*/ 79090 w 647700"/>
                        <a:gd name="connsiteY5" fmla="*/ 230029 h 457200"/>
                        <a:gd name="connsiteX6" fmla="*/ 9557 w 647700"/>
                        <a:gd name="connsiteY6" fmla="*/ 402431 h 457200"/>
                        <a:gd name="connsiteX7" fmla="*/ 56230 w 647700"/>
                        <a:gd name="connsiteY7" fmla="*/ 441484 h 457200"/>
                        <a:gd name="connsiteX8" fmla="*/ 227680 w 647700"/>
                        <a:gd name="connsiteY8" fmla="*/ 337661 h 457200"/>
                        <a:gd name="connsiteX9" fmla="*/ 591535 w 647700"/>
                        <a:gd name="connsiteY9" fmla="*/ 451961 h 457200"/>
                        <a:gd name="connsiteX10" fmla="*/ 622967 w 647700"/>
                        <a:gd name="connsiteY10" fmla="*/ 451009 h 457200"/>
                        <a:gd name="connsiteX11" fmla="*/ 563912 w 647700"/>
                        <a:gd name="connsiteY11" fmla="*/ 245269 h 457200"/>
                        <a:gd name="connsiteX12" fmla="*/ 644875 w 647700"/>
                        <a:gd name="connsiteY12" fmla="*/ 10001 h 457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647700" h="457200">
                          <a:moveTo>
                            <a:pt x="644875" y="10001"/>
                          </a:moveTo>
                          <a:cubicBezTo>
                            <a:pt x="627730" y="8096"/>
                            <a:pt x="610585" y="7144"/>
                            <a:pt x="591535" y="7144"/>
                          </a:cubicBezTo>
                          <a:cubicBezTo>
                            <a:pt x="451517" y="7144"/>
                            <a:pt x="305785" y="53816"/>
                            <a:pt x="227680" y="122396"/>
                          </a:cubicBezTo>
                          <a:lnTo>
                            <a:pt x="56230" y="17621"/>
                          </a:lnTo>
                          <a:cubicBezTo>
                            <a:pt x="29560" y="1429"/>
                            <a:pt x="-1873" y="28099"/>
                            <a:pt x="9557" y="56674"/>
                          </a:cubicBezTo>
                          <a:lnTo>
                            <a:pt x="79090" y="230029"/>
                          </a:lnTo>
                          <a:lnTo>
                            <a:pt x="9557" y="402431"/>
                          </a:lnTo>
                          <a:cubicBezTo>
                            <a:pt x="-1873" y="431006"/>
                            <a:pt x="29560" y="457676"/>
                            <a:pt x="56230" y="441484"/>
                          </a:cubicBezTo>
                          <a:lnTo>
                            <a:pt x="227680" y="337661"/>
                          </a:lnTo>
                          <a:cubicBezTo>
                            <a:pt x="305785" y="406241"/>
                            <a:pt x="451517" y="451961"/>
                            <a:pt x="591535" y="451961"/>
                          </a:cubicBezTo>
                          <a:cubicBezTo>
                            <a:pt x="602012" y="451961"/>
                            <a:pt x="612490" y="451009"/>
                            <a:pt x="622967" y="451009"/>
                          </a:cubicBezTo>
                          <a:cubicBezTo>
                            <a:pt x="584867" y="391001"/>
                            <a:pt x="563912" y="320516"/>
                            <a:pt x="563912" y="245269"/>
                          </a:cubicBezTo>
                          <a:cubicBezTo>
                            <a:pt x="564865" y="157639"/>
                            <a:pt x="595345" y="75724"/>
                            <a:pt x="644875" y="10001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85" name="자유형: 도형 84">
                      <a:extLst>
                        <a:ext uri="{FF2B5EF4-FFF2-40B4-BE49-F238E27FC236}">
                          <a16:creationId xmlns:a16="http://schemas.microsoft.com/office/drawing/2014/main" xmlns="" id="{579A1695-3F91-4E0A-B0EA-E088FBEFB5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36306" y="3213258"/>
                      <a:ext cx="295275" cy="428625"/>
                    </a:xfrm>
                    <a:custGeom>
                      <a:avLst/>
                      <a:gdLst>
                        <a:gd name="connsiteX0" fmla="*/ 97631 w 295275"/>
                        <a:gd name="connsiteY0" fmla="*/ 7144 h 428625"/>
                        <a:gd name="connsiteX1" fmla="*/ 7144 w 295275"/>
                        <a:gd name="connsiteY1" fmla="*/ 230981 h 428625"/>
                        <a:gd name="connsiteX2" fmla="*/ 73819 w 295275"/>
                        <a:gd name="connsiteY2" fmla="*/ 427196 h 428625"/>
                        <a:gd name="connsiteX3" fmla="*/ 74771 w 295275"/>
                        <a:gd name="connsiteY3" fmla="*/ 427196 h 428625"/>
                        <a:gd name="connsiteX4" fmla="*/ 290036 w 295275"/>
                        <a:gd name="connsiteY4" fmla="*/ 214789 h 428625"/>
                        <a:gd name="connsiteX5" fmla="*/ 97631 w 295275"/>
                        <a:gd name="connsiteY5" fmla="*/ 7144 h 428625"/>
                        <a:gd name="connsiteX6" fmla="*/ 150019 w 295275"/>
                        <a:gd name="connsiteY6" fmla="*/ 196691 h 428625"/>
                        <a:gd name="connsiteX7" fmla="*/ 105251 w 295275"/>
                        <a:gd name="connsiteY7" fmla="*/ 151924 h 428625"/>
                        <a:gd name="connsiteX8" fmla="*/ 150019 w 295275"/>
                        <a:gd name="connsiteY8" fmla="*/ 107156 h 428625"/>
                        <a:gd name="connsiteX9" fmla="*/ 194786 w 295275"/>
                        <a:gd name="connsiteY9" fmla="*/ 151924 h 428625"/>
                        <a:gd name="connsiteX10" fmla="*/ 150019 w 295275"/>
                        <a:gd name="connsiteY10" fmla="*/ 196691 h 428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95275" h="428625">
                          <a:moveTo>
                            <a:pt x="97631" y="7144"/>
                          </a:moveTo>
                          <a:cubicBezTo>
                            <a:pt x="41434" y="65246"/>
                            <a:pt x="7144" y="144304"/>
                            <a:pt x="7144" y="230981"/>
                          </a:cubicBezTo>
                          <a:cubicBezTo>
                            <a:pt x="7144" y="304324"/>
                            <a:pt x="31909" y="372904"/>
                            <a:pt x="73819" y="427196"/>
                          </a:cubicBezTo>
                          <a:lnTo>
                            <a:pt x="74771" y="427196"/>
                          </a:lnTo>
                          <a:cubicBezTo>
                            <a:pt x="213836" y="399574"/>
                            <a:pt x="290036" y="314801"/>
                            <a:pt x="290036" y="214789"/>
                          </a:cubicBezTo>
                          <a:cubicBezTo>
                            <a:pt x="290036" y="120491"/>
                            <a:pt x="221456" y="39529"/>
                            <a:pt x="97631" y="7144"/>
                          </a:cubicBezTo>
                          <a:close/>
                          <a:moveTo>
                            <a:pt x="150019" y="196691"/>
                          </a:moveTo>
                          <a:cubicBezTo>
                            <a:pt x="125254" y="196691"/>
                            <a:pt x="105251" y="176689"/>
                            <a:pt x="105251" y="151924"/>
                          </a:cubicBezTo>
                          <a:cubicBezTo>
                            <a:pt x="105251" y="127159"/>
                            <a:pt x="125254" y="107156"/>
                            <a:pt x="150019" y="107156"/>
                          </a:cubicBezTo>
                          <a:cubicBezTo>
                            <a:pt x="174784" y="107156"/>
                            <a:pt x="194786" y="127159"/>
                            <a:pt x="194786" y="151924"/>
                          </a:cubicBezTo>
                          <a:cubicBezTo>
                            <a:pt x="194786" y="176689"/>
                            <a:pt x="174784" y="196691"/>
                            <a:pt x="150019" y="196691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  <p:grpSp>
                <p:nvGrpSpPr>
                  <p:cNvPr id="80" name="그룹 79">
                    <a:extLst>
                      <a:ext uri="{FF2B5EF4-FFF2-40B4-BE49-F238E27FC236}">
                        <a16:creationId xmlns:a16="http://schemas.microsoft.com/office/drawing/2014/main" xmlns="" id="{EF8E6151-D64F-421E-9348-4DBC2B5D567F}"/>
                      </a:ext>
                    </a:extLst>
                  </p:cNvPr>
                  <p:cNvGrpSpPr/>
                  <p:nvPr/>
                </p:nvGrpSpPr>
                <p:grpSpPr>
                  <a:xfrm>
                    <a:off x="4651663" y="2210867"/>
                    <a:ext cx="591710" cy="486184"/>
                    <a:chOff x="4673933" y="1890647"/>
                    <a:chExt cx="898855" cy="738555"/>
                  </a:xfrm>
                  <a:grpFill/>
                </p:grpSpPr>
                <p:sp>
                  <p:nvSpPr>
                    <p:cNvPr id="82" name="Freeform 5">
                      <a:extLst>
                        <a:ext uri="{FF2B5EF4-FFF2-40B4-BE49-F238E27FC236}">
                          <a16:creationId xmlns:a16="http://schemas.microsoft.com/office/drawing/2014/main" xmlns="" id="{98A74A9F-6CE1-4AEE-87DF-AC672F65B44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673933" y="1987162"/>
                      <a:ext cx="759537" cy="456561"/>
                    </a:xfrm>
                    <a:custGeom>
                      <a:avLst/>
                      <a:gdLst>
                        <a:gd name="T0" fmla="*/ 91 w 337"/>
                        <a:gd name="T1" fmla="*/ 200 h 202"/>
                        <a:gd name="T2" fmla="*/ 216 w 337"/>
                        <a:gd name="T3" fmla="*/ 158 h 202"/>
                        <a:gd name="T4" fmla="*/ 337 w 337"/>
                        <a:gd name="T5" fmla="*/ 0 h 202"/>
                        <a:gd name="T6" fmla="*/ 167 w 337"/>
                        <a:gd name="T7" fmla="*/ 119 h 202"/>
                        <a:gd name="T8" fmla="*/ 28 w 337"/>
                        <a:gd name="T9" fmla="*/ 122 h 202"/>
                        <a:gd name="T10" fmla="*/ 5 w 337"/>
                        <a:gd name="T11" fmla="*/ 132 h 202"/>
                        <a:gd name="T12" fmla="*/ 9 w 337"/>
                        <a:gd name="T13" fmla="*/ 160 h 202"/>
                        <a:gd name="T14" fmla="*/ 82 w 337"/>
                        <a:gd name="T15" fmla="*/ 202 h 202"/>
                        <a:gd name="T16" fmla="*/ 91 w 337"/>
                        <a:gd name="T17" fmla="*/ 200 h 20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337" h="202">
                          <a:moveTo>
                            <a:pt x="91" y="200"/>
                          </a:moveTo>
                          <a:cubicBezTo>
                            <a:pt x="135" y="197"/>
                            <a:pt x="178" y="182"/>
                            <a:pt x="216" y="158"/>
                          </a:cubicBezTo>
                          <a:cubicBezTo>
                            <a:pt x="279" y="117"/>
                            <a:pt x="323" y="60"/>
                            <a:pt x="337" y="0"/>
                          </a:cubicBezTo>
                          <a:cubicBezTo>
                            <a:pt x="303" y="56"/>
                            <a:pt x="240" y="99"/>
                            <a:pt x="167" y="119"/>
                          </a:cubicBezTo>
                          <a:cubicBezTo>
                            <a:pt x="119" y="132"/>
                            <a:pt x="72" y="132"/>
                            <a:pt x="28" y="122"/>
                          </a:cubicBezTo>
                          <a:cubicBezTo>
                            <a:pt x="20" y="120"/>
                            <a:pt x="10" y="124"/>
                            <a:pt x="5" y="132"/>
                          </a:cubicBezTo>
                          <a:cubicBezTo>
                            <a:pt x="0" y="141"/>
                            <a:pt x="1" y="153"/>
                            <a:pt x="9" y="160"/>
                          </a:cubicBezTo>
                          <a:cubicBezTo>
                            <a:pt x="29" y="179"/>
                            <a:pt x="54" y="193"/>
                            <a:pt x="82" y="202"/>
                          </a:cubicBezTo>
                          <a:cubicBezTo>
                            <a:pt x="85" y="201"/>
                            <a:pt x="88" y="200"/>
                            <a:pt x="91" y="20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83" name="Freeform 6">
                      <a:extLst>
                        <a:ext uri="{FF2B5EF4-FFF2-40B4-BE49-F238E27FC236}">
                          <a16:creationId xmlns:a16="http://schemas.microsoft.com/office/drawing/2014/main" xmlns="" id="{E0C82AC6-1EE4-4883-B959-1DECF28EC63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834233" y="1890647"/>
                      <a:ext cx="738555" cy="738555"/>
                    </a:xfrm>
                    <a:custGeom>
                      <a:avLst/>
                      <a:gdLst>
                        <a:gd name="T0" fmla="*/ 302 w 328"/>
                        <a:gd name="T1" fmla="*/ 52 h 327"/>
                        <a:gd name="T2" fmla="*/ 309 w 328"/>
                        <a:gd name="T3" fmla="*/ 13 h 327"/>
                        <a:gd name="T4" fmla="*/ 303 w 328"/>
                        <a:gd name="T5" fmla="*/ 5 h 327"/>
                        <a:gd name="T6" fmla="*/ 287 w 328"/>
                        <a:gd name="T7" fmla="*/ 1 h 327"/>
                        <a:gd name="T8" fmla="*/ 277 w 328"/>
                        <a:gd name="T9" fmla="*/ 9 h 327"/>
                        <a:gd name="T10" fmla="*/ 279 w 328"/>
                        <a:gd name="T11" fmla="*/ 44 h 327"/>
                        <a:gd name="T12" fmla="*/ 152 w 328"/>
                        <a:gd name="T13" fmla="*/ 211 h 327"/>
                        <a:gd name="T14" fmla="*/ 21 w 328"/>
                        <a:gd name="T15" fmla="*/ 257 h 327"/>
                        <a:gd name="T16" fmla="*/ 2 w 328"/>
                        <a:gd name="T17" fmla="*/ 273 h 327"/>
                        <a:gd name="T18" fmla="*/ 14 w 328"/>
                        <a:gd name="T19" fmla="*/ 299 h 327"/>
                        <a:gd name="T20" fmla="*/ 217 w 328"/>
                        <a:gd name="T21" fmla="*/ 282 h 327"/>
                        <a:gd name="T22" fmla="*/ 302 w 328"/>
                        <a:gd name="T23" fmla="*/ 52 h 32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328" h="327">
                          <a:moveTo>
                            <a:pt x="302" y="52"/>
                          </a:moveTo>
                          <a:cubicBezTo>
                            <a:pt x="309" y="13"/>
                            <a:pt x="309" y="13"/>
                            <a:pt x="309" y="13"/>
                          </a:cubicBezTo>
                          <a:cubicBezTo>
                            <a:pt x="309" y="9"/>
                            <a:pt x="307" y="5"/>
                            <a:pt x="303" y="5"/>
                          </a:cubicBezTo>
                          <a:cubicBezTo>
                            <a:pt x="287" y="1"/>
                            <a:pt x="287" y="1"/>
                            <a:pt x="287" y="1"/>
                          </a:cubicBezTo>
                          <a:cubicBezTo>
                            <a:pt x="281" y="0"/>
                            <a:pt x="277" y="4"/>
                            <a:pt x="277" y="9"/>
                          </a:cubicBezTo>
                          <a:cubicBezTo>
                            <a:pt x="279" y="19"/>
                            <a:pt x="280" y="32"/>
                            <a:pt x="279" y="44"/>
                          </a:cubicBezTo>
                          <a:cubicBezTo>
                            <a:pt x="265" y="109"/>
                            <a:pt x="217" y="169"/>
                            <a:pt x="152" y="211"/>
                          </a:cubicBezTo>
                          <a:cubicBezTo>
                            <a:pt x="111" y="238"/>
                            <a:pt x="65" y="253"/>
                            <a:pt x="21" y="257"/>
                          </a:cubicBezTo>
                          <a:cubicBezTo>
                            <a:pt x="12" y="257"/>
                            <a:pt x="5" y="264"/>
                            <a:pt x="2" y="273"/>
                          </a:cubicBezTo>
                          <a:cubicBezTo>
                            <a:pt x="0" y="283"/>
                            <a:pt x="5" y="294"/>
                            <a:pt x="14" y="299"/>
                          </a:cubicBezTo>
                          <a:cubicBezTo>
                            <a:pt x="75" y="327"/>
                            <a:pt x="152" y="324"/>
                            <a:pt x="217" y="282"/>
                          </a:cubicBezTo>
                          <a:cubicBezTo>
                            <a:pt x="298" y="229"/>
                            <a:pt x="328" y="133"/>
                            <a:pt x="302" y="52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  <p:sp>
                <p:nvSpPr>
                  <p:cNvPr id="81" name="그래픽 19">
                    <a:extLst>
                      <a:ext uri="{FF2B5EF4-FFF2-40B4-BE49-F238E27FC236}">
                        <a16:creationId xmlns:a16="http://schemas.microsoft.com/office/drawing/2014/main" xmlns="" id="{0D5444A9-D0E7-4200-A006-082CA68A47C5}"/>
                      </a:ext>
                    </a:extLst>
                  </p:cNvPr>
                  <p:cNvSpPr/>
                  <p:nvPr/>
                </p:nvSpPr>
                <p:spPr>
                  <a:xfrm>
                    <a:off x="5232316" y="2148937"/>
                    <a:ext cx="486946" cy="551480"/>
                  </a:xfrm>
                  <a:custGeom>
                    <a:avLst/>
                    <a:gdLst>
                      <a:gd name="connsiteX0" fmla="*/ 229587 w 790575"/>
                      <a:gd name="connsiteY0" fmla="*/ 15002 h 895350"/>
                      <a:gd name="connsiteX1" fmla="*/ 410562 w 790575"/>
                      <a:gd name="connsiteY1" fmla="*/ 200739 h 895350"/>
                      <a:gd name="connsiteX2" fmla="*/ 229587 w 790575"/>
                      <a:gd name="connsiteY2" fmla="*/ 15002 h 895350"/>
                      <a:gd name="connsiteX3" fmla="*/ 582012 w 790575"/>
                      <a:gd name="connsiteY3" fmla="*/ 50244 h 895350"/>
                      <a:gd name="connsiteX4" fmla="*/ 546769 w 790575"/>
                      <a:gd name="connsiteY4" fmla="*/ 11192 h 895350"/>
                      <a:gd name="connsiteX5" fmla="*/ 533434 w 790575"/>
                      <a:gd name="connsiteY5" fmla="*/ 10239 h 895350"/>
                      <a:gd name="connsiteX6" fmla="*/ 429612 w 790575"/>
                      <a:gd name="connsiteY6" fmla="*/ 185499 h 895350"/>
                      <a:gd name="connsiteX7" fmla="*/ 427707 w 790575"/>
                      <a:gd name="connsiteY7" fmla="*/ 222647 h 895350"/>
                      <a:gd name="connsiteX8" fmla="*/ 582012 w 790575"/>
                      <a:gd name="connsiteY8" fmla="*/ 50244 h 895350"/>
                      <a:gd name="connsiteX9" fmla="*/ 418182 w 790575"/>
                      <a:gd name="connsiteY9" fmla="*/ 258842 h 895350"/>
                      <a:gd name="connsiteX10" fmla="*/ 301024 w 790575"/>
                      <a:gd name="connsiteY10" fmla="*/ 210264 h 895350"/>
                      <a:gd name="connsiteX11" fmla="*/ 62899 w 790575"/>
                      <a:gd name="connsiteY11" fmla="*/ 278844 h 895350"/>
                      <a:gd name="connsiteX12" fmla="*/ 37182 w 790575"/>
                      <a:gd name="connsiteY12" fmla="*/ 635079 h 895350"/>
                      <a:gd name="connsiteX13" fmla="*/ 284832 w 790575"/>
                      <a:gd name="connsiteY13" fmla="*/ 892254 h 895350"/>
                      <a:gd name="connsiteX14" fmla="*/ 416277 w 790575"/>
                      <a:gd name="connsiteY14" fmla="*/ 847487 h 895350"/>
                      <a:gd name="connsiteX15" fmla="*/ 568677 w 790575"/>
                      <a:gd name="connsiteY15" fmla="*/ 891302 h 895350"/>
                      <a:gd name="connsiteX16" fmla="*/ 788704 w 790575"/>
                      <a:gd name="connsiteY16" fmla="*/ 543639 h 895350"/>
                      <a:gd name="connsiteX17" fmla="*/ 610587 w 790575"/>
                      <a:gd name="connsiteY17" fmla="*/ 194072 h 895350"/>
                      <a:gd name="connsiteX18" fmla="*/ 418182 w 790575"/>
                      <a:gd name="connsiteY18" fmla="*/ 258842 h 895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790575" h="895350">
                        <a:moveTo>
                          <a:pt x="229587" y="15002"/>
                        </a:moveTo>
                        <a:cubicBezTo>
                          <a:pt x="342934" y="2619"/>
                          <a:pt x="429612" y="98822"/>
                          <a:pt x="410562" y="200739"/>
                        </a:cubicBezTo>
                        <a:cubicBezTo>
                          <a:pt x="281974" y="219789"/>
                          <a:pt x="205774" y="113109"/>
                          <a:pt x="229587" y="15002"/>
                        </a:cubicBezTo>
                        <a:close/>
                        <a:moveTo>
                          <a:pt x="582012" y="50244"/>
                        </a:moveTo>
                        <a:cubicBezTo>
                          <a:pt x="569629" y="35957"/>
                          <a:pt x="558199" y="24527"/>
                          <a:pt x="546769" y="11192"/>
                        </a:cubicBezTo>
                        <a:cubicBezTo>
                          <a:pt x="542007" y="5477"/>
                          <a:pt x="538197" y="6429"/>
                          <a:pt x="533434" y="10239"/>
                        </a:cubicBezTo>
                        <a:cubicBezTo>
                          <a:pt x="473427" y="54054"/>
                          <a:pt x="438184" y="111204"/>
                          <a:pt x="429612" y="185499"/>
                        </a:cubicBezTo>
                        <a:cubicBezTo>
                          <a:pt x="428659" y="197882"/>
                          <a:pt x="427707" y="210264"/>
                          <a:pt x="427707" y="222647"/>
                        </a:cubicBezTo>
                        <a:cubicBezTo>
                          <a:pt x="455329" y="143589"/>
                          <a:pt x="505812" y="86439"/>
                          <a:pt x="582012" y="50244"/>
                        </a:cubicBezTo>
                        <a:close/>
                        <a:moveTo>
                          <a:pt x="418182" y="258842"/>
                        </a:moveTo>
                        <a:cubicBezTo>
                          <a:pt x="388654" y="259794"/>
                          <a:pt x="382939" y="265509"/>
                          <a:pt x="301024" y="210264"/>
                        </a:cubicBezTo>
                        <a:cubicBezTo>
                          <a:pt x="219109" y="155019"/>
                          <a:pt x="111477" y="220742"/>
                          <a:pt x="62899" y="278844"/>
                        </a:cubicBezTo>
                        <a:cubicBezTo>
                          <a:pt x="13369" y="336947"/>
                          <a:pt x="-19968" y="467439"/>
                          <a:pt x="37182" y="635079"/>
                        </a:cubicBezTo>
                        <a:cubicBezTo>
                          <a:pt x="92427" y="801767"/>
                          <a:pt x="210537" y="882729"/>
                          <a:pt x="284832" y="892254"/>
                        </a:cubicBezTo>
                        <a:cubicBezTo>
                          <a:pt x="359127" y="901779"/>
                          <a:pt x="365794" y="847487"/>
                          <a:pt x="416277" y="847487"/>
                        </a:cubicBezTo>
                        <a:cubicBezTo>
                          <a:pt x="465807" y="847487"/>
                          <a:pt x="510574" y="906542"/>
                          <a:pt x="568677" y="891302"/>
                        </a:cubicBezTo>
                        <a:cubicBezTo>
                          <a:pt x="650592" y="868442"/>
                          <a:pt x="773464" y="743664"/>
                          <a:pt x="788704" y="543639"/>
                        </a:cubicBezTo>
                        <a:cubicBezTo>
                          <a:pt x="802992" y="343614"/>
                          <a:pt x="740127" y="216932"/>
                          <a:pt x="610587" y="194072"/>
                        </a:cubicBezTo>
                        <a:cubicBezTo>
                          <a:pt x="538197" y="180737"/>
                          <a:pt x="488667" y="255032"/>
                          <a:pt x="418182" y="258842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</p:grpSp>
            <p:sp>
              <p:nvSpPr>
                <p:cNvPr id="86" name="Freeform 10">
                  <a:extLst>
                    <a:ext uri="{FF2B5EF4-FFF2-40B4-BE49-F238E27FC236}">
                      <a16:creationId xmlns:a16="http://schemas.microsoft.com/office/drawing/2014/main" xmlns="" id="{D5A30E7F-497D-4DA1-B2D5-CFAB8AF9D58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904016" y="2158634"/>
                  <a:ext cx="487986" cy="550176"/>
                </a:xfrm>
                <a:custGeom>
                  <a:avLst/>
                  <a:gdLst>
                    <a:gd name="T0" fmla="*/ 138 w 324"/>
                    <a:gd name="T1" fmla="*/ 365 h 365"/>
                    <a:gd name="T2" fmla="*/ 23 w 324"/>
                    <a:gd name="T3" fmla="*/ 365 h 365"/>
                    <a:gd name="T4" fmla="*/ 15 w 324"/>
                    <a:gd name="T5" fmla="*/ 357 h 365"/>
                    <a:gd name="T6" fmla="*/ 15 w 324"/>
                    <a:gd name="T7" fmla="*/ 181 h 365"/>
                    <a:gd name="T8" fmla="*/ 138 w 324"/>
                    <a:gd name="T9" fmla="*/ 181 h 365"/>
                    <a:gd name="T10" fmla="*/ 138 w 324"/>
                    <a:gd name="T11" fmla="*/ 365 h 365"/>
                    <a:gd name="T12" fmla="*/ 186 w 324"/>
                    <a:gd name="T13" fmla="*/ 181 h 365"/>
                    <a:gd name="T14" fmla="*/ 186 w 324"/>
                    <a:gd name="T15" fmla="*/ 365 h 365"/>
                    <a:gd name="T16" fmla="*/ 301 w 324"/>
                    <a:gd name="T17" fmla="*/ 365 h 365"/>
                    <a:gd name="T18" fmla="*/ 309 w 324"/>
                    <a:gd name="T19" fmla="*/ 357 h 365"/>
                    <a:gd name="T20" fmla="*/ 309 w 324"/>
                    <a:gd name="T21" fmla="*/ 181 h 365"/>
                    <a:gd name="T22" fmla="*/ 186 w 324"/>
                    <a:gd name="T23" fmla="*/ 181 h 365"/>
                    <a:gd name="T24" fmla="*/ 324 w 324"/>
                    <a:gd name="T25" fmla="*/ 95 h 365"/>
                    <a:gd name="T26" fmla="*/ 324 w 324"/>
                    <a:gd name="T27" fmla="*/ 160 h 365"/>
                    <a:gd name="T28" fmla="*/ 316 w 324"/>
                    <a:gd name="T29" fmla="*/ 168 h 365"/>
                    <a:gd name="T30" fmla="*/ 186 w 324"/>
                    <a:gd name="T31" fmla="*/ 168 h 365"/>
                    <a:gd name="T32" fmla="*/ 186 w 324"/>
                    <a:gd name="T33" fmla="*/ 89 h 365"/>
                    <a:gd name="T34" fmla="*/ 183 w 324"/>
                    <a:gd name="T35" fmla="*/ 89 h 365"/>
                    <a:gd name="T36" fmla="*/ 140 w 324"/>
                    <a:gd name="T37" fmla="*/ 89 h 365"/>
                    <a:gd name="T38" fmla="*/ 138 w 324"/>
                    <a:gd name="T39" fmla="*/ 89 h 365"/>
                    <a:gd name="T40" fmla="*/ 138 w 324"/>
                    <a:gd name="T41" fmla="*/ 168 h 365"/>
                    <a:gd name="T42" fmla="*/ 8 w 324"/>
                    <a:gd name="T43" fmla="*/ 168 h 365"/>
                    <a:gd name="T44" fmla="*/ 0 w 324"/>
                    <a:gd name="T45" fmla="*/ 160 h 365"/>
                    <a:gd name="T46" fmla="*/ 0 w 324"/>
                    <a:gd name="T47" fmla="*/ 95 h 365"/>
                    <a:gd name="T48" fmla="*/ 8 w 324"/>
                    <a:gd name="T49" fmla="*/ 87 h 365"/>
                    <a:gd name="T50" fmla="*/ 95 w 324"/>
                    <a:gd name="T51" fmla="*/ 87 h 365"/>
                    <a:gd name="T52" fmla="*/ 50 w 324"/>
                    <a:gd name="T53" fmla="*/ 68 h 365"/>
                    <a:gd name="T54" fmla="*/ 45 w 324"/>
                    <a:gd name="T55" fmla="*/ 34 h 365"/>
                    <a:gd name="T56" fmla="*/ 66 w 324"/>
                    <a:gd name="T57" fmla="*/ 9 h 365"/>
                    <a:gd name="T58" fmla="*/ 131 w 324"/>
                    <a:gd name="T59" fmla="*/ 16 h 365"/>
                    <a:gd name="T60" fmla="*/ 167 w 324"/>
                    <a:gd name="T61" fmla="*/ 49 h 365"/>
                    <a:gd name="T62" fmla="*/ 196 w 324"/>
                    <a:gd name="T63" fmla="*/ 21 h 365"/>
                    <a:gd name="T64" fmla="*/ 256 w 324"/>
                    <a:gd name="T65" fmla="*/ 10 h 365"/>
                    <a:gd name="T66" fmla="*/ 284 w 324"/>
                    <a:gd name="T67" fmla="*/ 39 h 365"/>
                    <a:gd name="T68" fmla="*/ 280 w 324"/>
                    <a:gd name="T69" fmla="*/ 71 h 365"/>
                    <a:gd name="T70" fmla="*/ 241 w 324"/>
                    <a:gd name="T71" fmla="*/ 88 h 365"/>
                    <a:gd name="T72" fmla="*/ 316 w 324"/>
                    <a:gd name="T73" fmla="*/ 88 h 365"/>
                    <a:gd name="T74" fmla="*/ 324 w 324"/>
                    <a:gd name="T75" fmla="*/ 95 h 365"/>
                    <a:gd name="T76" fmla="*/ 148 w 324"/>
                    <a:gd name="T77" fmla="*/ 65 h 365"/>
                    <a:gd name="T78" fmla="*/ 120 w 324"/>
                    <a:gd name="T79" fmla="*/ 37 h 365"/>
                    <a:gd name="T80" fmla="*/ 88 w 324"/>
                    <a:gd name="T81" fmla="*/ 29 h 365"/>
                    <a:gd name="T82" fmla="*/ 76 w 324"/>
                    <a:gd name="T83" fmla="*/ 31 h 365"/>
                    <a:gd name="T84" fmla="*/ 68 w 324"/>
                    <a:gd name="T85" fmla="*/ 41 h 365"/>
                    <a:gd name="T86" fmla="*/ 69 w 324"/>
                    <a:gd name="T87" fmla="*/ 53 h 365"/>
                    <a:gd name="T88" fmla="*/ 120 w 324"/>
                    <a:gd name="T89" fmla="*/ 65 h 365"/>
                    <a:gd name="T90" fmla="*/ 148 w 324"/>
                    <a:gd name="T91" fmla="*/ 65 h 365"/>
                    <a:gd name="T92" fmla="*/ 184 w 324"/>
                    <a:gd name="T93" fmla="*/ 65 h 365"/>
                    <a:gd name="T94" fmla="*/ 208 w 324"/>
                    <a:gd name="T95" fmla="*/ 65 h 365"/>
                    <a:gd name="T96" fmla="*/ 260 w 324"/>
                    <a:gd name="T97" fmla="*/ 56 h 365"/>
                    <a:gd name="T98" fmla="*/ 261 w 324"/>
                    <a:gd name="T99" fmla="*/ 45 h 365"/>
                    <a:gd name="T100" fmla="*/ 248 w 324"/>
                    <a:gd name="T101" fmla="*/ 33 h 365"/>
                    <a:gd name="T102" fmla="*/ 210 w 324"/>
                    <a:gd name="T103" fmla="*/ 40 h 365"/>
                    <a:gd name="T104" fmla="*/ 184 w 324"/>
                    <a:gd name="T105" fmla="*/ 65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324" h="365">
                      <a:moveTo>
                        <a:pt x="138" y="365"/>
                      </a:moveTo>
                      <a:cubicBezTo>
                        <a:pt x="23" y="365"/>
                        <a:pt x="23" y="365"/>
                        <a:pt x="23" y="365"/>
                      </a:cubicBezTo>
                      <a:cubicBezTo>
                        <a:pt x="18" y="365"/>
                        <a:pt x="15" y="361"/>
                        <a:pt x="15" y="357"/>
                      </a:cubicBezTo>
                      <a:cubicBezTo>
                        <a:pt x="15" y="181"/>
                        <a:pt x="15" y="181"/>
                        <a:pt x="15" y="181"/>
                      </a:cubicBezTo>
                      <a:cubicBezTo>
                        <a:pt x="138" y="181"/>
                        <a:pt x="138" y="181"/>
                        <a:pt x="138" y="181"/>
                      </a:cubicBezTo>
                      <a:lnTo>
                        <a:pt x="138" y="365"/>
                      </a:lnTo>
                      <a:close/>
                      <a:moveTo>
                        <a:pt x="186" y="181"/>
                      </a:moveTo>
                      <a:cubicBezTo>
                        <a:pt x="186" y="365"/>
                        <a:pt x="186" y="365"/>
                        <a:pt x="186" y="365"/>
                      </a:cubicBezTo>
                      <a:cubicBezTo>
                        <a:pt x="301" y="365"/>
                        <a:pt x="301" y="365"/>
                        <a:pt x="301" y="365"/>
                      </a:cubicBezTo>
                      <a:cubicBezTo>
                        <a:pt x="306" y="365"/>
                        <a:pt x="309" y="361"/>
                        <a:pt x="309" y="357"/>
                      </a:cubicBezTo>
                      <a:cubicBezTo>
                        <a:pt x="309" y="181"/>
                        <a:pt x="309" y="181"/>
                        <a:pt x="309" y="181"/>
                      </a:cubicBezTo>
                      <a:lnTo>
                        <a:pt x="186" y="181"/>
                      </a:lnTo>
                      <a:close/>
                      <a:moveTo>
                        <a:pt x="324" y="95"/>
                      </a:moveTo>
                      <a:cubicBezTo>
                        <a:pt x="324" y="160"/>
                        <a:pt x="324" y="160"/>
                        <a:pt x="324" y="160"/>
                      </a:cubicBezTo>
                      <a:cubicBezTo>
                        <a:pt x="324" y="164"/>
                        <a:pt x="320" y="168"/>
                        <a:pt x="316" y="168"/>
                      </a:cubicBezTo>
                      <a:cubicBezTo>
                        <a:pt x="186" y="168"/>
                        <a:pt x="186" y="168"/>
                        <a:pt x="186" y="168"/>
                      </a:cubicBezTo>
                      <a:cubicBezTo>
                        <a:pt x="186" y="89"/>
                        <a:pt x="186" y="89"/>
                        <a:pt x="186" y="89"/>
                      </a:cubicBezTo>
                      <a:cubicBezTo>
                        <a:pt x="183" y="89"/>
                        <a:pt x="183" y="89"/>
                        <a:pt x="183" y="89"/>
                      </a:cubicBezTo>
                      <a:cubicBezTo>
                        <a:pt x="140" y="89"/>
                        <a:pt x="140" y="89"/>
                        <a:pt x="140" y="89"/>
                      </a:cubicBezTo>
                      <a:cubicBezTo>
                        <a:pt x="138" y="89"/>
                        <a:pt x="138" y="89"/>
                        <a:pt x="138" y="89"/>
                      </a:cubicBezTo>
                      <a:cubicBezTo>
                        <a:pt x="138" y="168"/>
                        <a:pt x="138" y="168"/>
                        <a:pt x="138" y="168"/>
                      </a:cubicBezTo>
                      <a:cubicBezTo>
                        <a:pt x="8" y="168"/>
                        <a:pt x="8" y="168"/>
                        <a:pt x="8" y="168"/>
                      </a:cubicBezTo>
                      <a:cubicBezTo>
                        <a:pt x="4" y="168"/>
                        <a:pt x="0" y="164"/>
                        <a:pt x="0" y="160"/>
                      </a:cubicBezTo>
                      <a:cubicBezTo>
                        <a:pt x="0" y="95"/>
                        <a:pt x="0" y="95"/>
                        <a:pt x="0" y="95"/>
                      </a:cubicBezTo>
                      <a:cubicBezTo>
                        <a:pt x="0" y="91"/>
                        <a:pt x="4" y="87"/>
                        <a:pt x="8" y="87"/>
                      </a:cubicBezTo>
                      <a:cubicBezTo>
                        <a:pt x="95" y="87"/>
                        <a:pt x="95" y="87"/>
                        <a:pt x="95" y="87"/>
                      </a:cubicBezTo>
                      <a:cubicBezTo>
                        <a:pt x="78" y="85"/>
                        <a:pt x="60" y="80"/>
                        <a:pt x="50" y="68"/>
                      </a:cubicBezTo>
                      <a:cubicBezTo>
                        <a:pt x="46" y="61"/>
                        <a:pt x="41" y="51"/>
                        <a:pt x="45" y="34"/>
                      </a:cubicBezTo>
                      <a:cubicBezTo>
                        <a:pt x="48" y="23"/>
                        <a:pt x="56" y="14"/>
                        <a:pt x="66" y="9"/>
                      </a:cubicBezTo>
                      <a:cubicBezTo>
                        <a:pt x="86" y="0"/>
                        <a:pt x="113" y="7"/>
                        <a:pt x="131" y="16"/>
                      </a:cubicBezTo>
                      <a:cubicBezTo>
                        <a:pt x="148" y="24"/>
                        <a:pt x="159" y="37"/>
                        <a:pt x="167" y="49"/>
                      </a:cubicBezTo>
                      <a:cubicBezTo>
                        <a:pt x="174" y="40"/>
                        <a:pt x="184" y="29"/>
                        <a:pt x="196" y="21"/>
                      </a:cubicBezTo>
                      <a:cubicBezTo>
                        <a:pt x="212" y="8"/>
                        <a:pt x="237" y="3"/>
                        <a:pt x="256" y="10"/>
                      </a:cubicBezTo>
                      <a:cubicBezTo>
                        <a:pt x="271" y="15"/>
                        <a:pt x="281" y="25"/>
                        <a:pt x="284" y="39"/>
                      </a:cubicBezTo>
                      <a:cubicBezTo>
                        <a:pt x="289" y="54"/>
                        <a:pt x="284" y="65"/>
                        <a:pt x="280" y="71"/>
                      </a:cubicBezTo>
                      <a:cubicBezTo>
                        <a:pt x="271" y="81"/>
                        <a:pt x="257" y="86"/>
                        <a:pt x="241" y="88"/>
                      </a:cubicBezTo>
                      <a:cubicBezTo>
                        <a:pt x="316" y="88"/>
                        <a:pt x="316" y="88"/>
                        <a:pt x="316" y="88"/>
                      </a:cubicBezTo>
                      <a:cubicBezTo>
                        <a:pt x="320" y="88"/>
                        <a:pt x="324" y="91"/>
                        <a:pt x="324" y="95"/>
                      </a:cubicBezTo>
                      <a:close/>
                      <a:moveTo>
                        <a:pt x="148" y="65"/>
                      </a:moveTo>
                      <a:cubicBezTo>
                        <a:pt x="143" y="56"/>
                        <a:pt x="134" y="44"/>
                        <a:pt x="120" y="37"/>
                      </a:cubicBezTo>
                      <a:cubicBezTo>
                        <a:pt x="110" y="32"/>
                        <a:pt x="98" y="29"/>
                        <a:pt x="88" y="29"/>
                      </a:cubicBezTo>
                      <a:cubicBezTo>
                        <a:pt x="83" y="29"/>
                        <a:pt x="79" y="30"/>
                        <a:pt x="76" y="31"/>
                      </a:cubicBezTo>
                      <a:cubicBezTo>
                        <a:pt x="72" y="33"/>
                        <a:pt x="69" y="36"/>
                        <a:pt x="68" y="41"/>
                      </a:cubicBezTo>
                      <a:cubicBezTo>
                        <a:pt x="66" y="48"/>
                        <a:pt x="68" y="51"/>
                        <a:pt x="69" y="53"/>
                      </a:cubicBezTo>
                      <a:cubicBezTo>
                        <a:pt x="72" y="58"/>
                        <a:pt x="84" y="65"/>
                        <a:pt x="120" y="65"/>
                      </a:cubicBezTo>
                      <a:cubicBezTo>
                        <a:pt x="148" y="65"/>
                        <a:pt x="148" y="65"/>
                        <a:pt x="148" y="65"/>
                      </a:cubicBezTo>
                      <a:close/>
                      <a:moveTo>
                        <a:pt x="184" y="65"/>
                      </a:moveTo>
                      <a:cubicBezTo>
                        <a:pt x="208" y="65"/>
                        <a:pt x="208" y="65"/>
                        <a:pt x="208" y="65"/>
                      </a:cubicBezTo>
                      <a:cubicBezTo>
                        <a:pt x="224" y="65"/>
                        <a:pt x="253" y="65"/>
                        <a:pt x="260" y="56"/>
                      </a:cubicBezTo>
                      <a:cubicBezTo>
                        <a:pt x="261" y="55"/>
                        <a:pt x="263" y="53"/>
                        <a:pt x="261" y="45"/>
                      </a:cubicBezTo>
                      <a:cubicBezTo>
                        <a:pt x="259" y="39"/>
                        <a:pt x="255" y="35"/>
                        <a:pt x="248" y="33"/>
                      </a:cubicBezTo>
                      <a:cubicBezTo>
                        <a:pt x="237" y="29"/>
                        <a:pt x="220" y="32"/>
                        <a:pt x="210" y="40"/>
                      </a:cubicBezTo>
                      <a:cubicBezTo>
                        <a:pt x="199" y="48"/>
                        <a:pt x="190" y="57"/>
                        <a:pt x="184" y="65"/>
                      </a:cubicBezTo>
                      <a:close/>
                    </a:path>
                  </a:pathLst>
                </a:custGeom>
                <a:solidFill>
                  <a:srgbClr val="6E83A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grpSp>
        <p:nvGrpSpPr>
          <p:cNvPr id="279" name="그룹 278">
            <a:extLst>
              <a:ext uri="{FF2B5EF4-FFF2-40B4-BE49-F238E27FC236}">
                <a16:creationId xmlns:a16="http://schemas.microsoft.com/office/drawing/2014/main" xmlns="" id="{EF149B40-6ADF-4AF3-9E12-2E960C4230EC}"/>
              </a:ext>
            </a:extLst>
          </p:cNvPr>
          <p:cNvGrpSpPr/>
          <p:nvPr/>
        </p:nvGrpSpPr>
        <p:grpSpPr>
          <a:xfrm>
            <a:off x="4675713" y="4573844"/>
            <a:ext cx="1939955" cy="1377311"/>
            <a:chOff x="4714198" y="4573844"/>
            <a:chExt cx="1939955" cy="1377311"/>
          </a:xfrm>
        </p:grpSpPr>
        <p:sp>
          <p:nvSpPr>
            <p:cNvPr id="48" name="Text Box 170">
              <a:extLst>
                <a:ext uri="{FF2B5EF4-FFF2-40B4-BE49-F238E27FC236}">
                  <a16:creationId xmlns:a16="http://schemas.microsoft.com/office/drawing/2014/main" xmlns="" id="{EE93241A-1FA7-4233-8960-45AAE0CAF7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198" y="5551045"/>
              <a:ext cx="1939955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>
              <a:defPPr>
                <a:defRPr lang="ko-KR"/>
              </a:defPPr>
              <a:lvl1pPr marL="177800" indent="-177800">
                <a:spcBef>
                  <a:spcPts val="600"/>
                </a:spcBef>
                <a:buClr>
                  <a:srgbClr val="99B5D9"/>
                </a:buClr>
                <a:buFont typeface="Wingdings" panose="05000000000000000000" pitchFamily="2" charset="2"/>
                <a:buChar char="ü"/>
                <a:defRPr kumimoji="1" sz="1050" spc="-138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j-cs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indent="0" algn="ctr">
                <a:spcBef>
                  <a:spcPts val="0"/>
                </a:spcBef>
                <a:buClr>
                  <a:srgbClr val="ACC6DE"/>
                </a:buClr>
                <a:buFont typeface="Wingdings" panose="05000000000000000000" pitchFamily="2" charset="2"/>
                <a:buNone/>
                <a:tabLst>
                  <a:tab pos="258763" algn="l"/>
                </a:tabLst>
              </a:pPr>
              <a:r>
                <a:rPr lang="ko-KR" altLang="en-US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축의금</a:t>
              </a:r>
              <a:r>
                <a:rPr lang="en-US" altLang="ko-KR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·</a:t>
              </a:r>
              <a:r>
                <a:rPr lang="ko-KR" altLang="en-US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조의금 </a:t>
              </a:r>
              <a:r>
                <a:rPr lang="en-US" altLang="ko-KR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5</a:t>
              </a:r>
              <a:r>
                <a:rPr lang="ko-KR" altLang="en-US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만원 </a:t>
              </a:r>
              <a:r>
                <a:rPr lang="en-US" altLang="ko-KR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+ </a:t>
              </a:r>
              <a:r>
                <a:rPr lang="ko-KR" altLang="en-US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화환</a:t>
              </a:r>
              <a:r>
                <a:rPr lang="en-US" altLang="ko-KR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·</a:t>
              </a:r>
              <a:r>
                <a:rPr lang="ko-KR" altLang="en-US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조화 </a:t>
              </a:r>
              <a:r>
                <a:rPr lang="en-US" altLang="ko-KR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5</a:t>
              </a:r>
              <a:r>
                <a:rPr lang="ko-KR" altLang="en-US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만원</a:t>
              </a:r>
              <a:endParaRPr lang="en-US" altLang="ko-KR" sz="1000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  <a:p>
              <a:pPr marL="0" indent="0" algn="ctr">
                <a:spcBef>
                  <a:spcPts val="0"/>
                </a:spcBef>
                <a:buClr>
                  <a:srgbClr val="ACC6DE"/>
                </a:buClr>
                <a:buFont typeface="Wingdings" panose="05000000000000000000" pitchFamily="2" charset="2"/>
                <a:buNone/>
                <a:tabLst>
                  <a:tab pos="258763" algn="l"/>
                </a:tabLst>
              </a:pPr>
              <a:r>
                <a:rPr lang="ko-KR" altLang="en-US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축의금</a:t>
              </a:r>
              <a:r>
                <a:rPr lang="en-US" altLang="ko-KR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·</a:t>
              </a:r>
              <a:r>
                <a:rPr lang="ko-KR" altLang="en-US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조의금 </a:t>
              </a:r>
              <a:r>
                <a:rPr lang="en-US" altLang="ko-KR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3</a:t>
              </a:r>
              <a:r>
                <a:rPr lang="ko-KR" altLang="en-US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만원 </a:t>
              </a:r>
              <a:r>
                <a:rPr lang="en-US" altLang="ko-KR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+ </a:t>
              </a:r>
              <a:r>
                <a:rPr lang="ko-KR" altLang="en-US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화환</a:t>
              </a:r>
              <a:r>
                <a:rPr lang="en-US" altLang="ko-KR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·</a:t>
              </a:r>
              <a:r>
                <a:rPr lang="ko-KR" altLang="en-US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조화 </a:t>
              </a:r>
              <a:r>
                <a:rPr lang="en-US" altLang="ko-KR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7</a:t>
              </a:r>
              <a:r>
                <a:rPr lang="ko-KR" altLang="en-US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만원</a:t>
              </a:r>
            </a:p>
          </p:txBody>
        </p: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xmlns="" id="{B974DADA-A247-4B8E-AE94-BC287464B5F6}"/>
                </a:ext>
              </a:extLst>
            </p:cNvPr>
            <p:cNvGrpSpPr/>
            <p:nvPr/>
          </p:nvGrpSpPr>
          <p:grpSpPr>
            <a:xfrm>
              <a:off x="4918311" y="4573844"/>
              <a:ext cx="1531729" cy="883862"/>
              <a:chOff x="4826144" y="4573844"/>
              <a:chExt cx="1531729" cy="883862"/>
            </a:xfrm>
          </p:grpSpPr>
          <p:sp>
            <p:nvSpPr>
              <p:cNvPr id="102" name="타원 101">
                <a:extLst>
                  <a:ext uri="{FF2B5EF4-FFF2-40B4-BE49-F238E27FC236}">
                    <a16:creationId xmlns:a16="http://schemas.microsoft.com/office/drawing/2014/main" xmlns="" id="{37EA0D22-13E6-4E0B-A47E-522673289F43}"/>
                  </a:ext>
                </a:extLst>
              </p:cNvPr>
              <p:cNvSpPr/>
              <p:nvPr/>
            </p:nvSpPr>
            <p:spPr>
              <a:xfrm>
                <a:off x="5521908" y="4573844"/>
                <a:ext cx="238125" cy="238125"/>
              </a:xfrm>
              <a:prstGeom prst="ellipse">
                <a:avLst/>
              </a:prstGeom>
              <a:solidFill>
                <a:srgbClr val="BE1F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0" name="그룹 59">
                <a:extLst>
                  <a:ext uri="{FF2B5EF4-FFF2-40B4-BE49-F238E27FC236}">
                    <a16:creationId xmlns:a16="http://schemas.microsoft.com/office/drawing/2014/main" xmlns="" id="{E88D3FC9-3F45-4D5E-B582-2DED0F9FAC84}"/>
                  </a:ext>
                </a:extLst>
              </p:cNvPr>
              <p:cNvGrpSpPr/>
              <p:nvPr/>
            </p:nvGrpSpPr>
            <p:grpSpPr>
              <a:xfrm>
                <a:off x="5797158" y="4741103"/>
                <a:ext cx="560715" cy="716603"/>
                <a:chOff x="5797158" y="4741103"/>
                <a:chExt cx="560715" cy="716603"/>
              </a:xfrm>
            </p:grpSpPr>
            <p:sp>
              <p:nvSpPr>
                <p:cNvPr id="165" name="자유형: 도형 164">
                  <a:extLst>
                    <a:ext uri="{FF2B5EF4-FFF2-40B4-BE49-F238E27FC236}">
                      <a16:creationId xmlns:a16="http://schemas.microsoft.com/office/drawing/2014/main" xmlns="" id="{40047BFE-53B0-4C50-9206-C04E8C9B4974}"/>
                    </a:ext>
                  </a:extLst>
                </p:cNvPr>
                <p:cNvSpPr/>
                <p:nvPr/>
              </p:nvSpPr>
              <p:spPr>
                <a:xfrm rot="1800000">
                  <a:off x="5797158" y="4957644"/>
                  <a:ext cx="157695" cy="500062"/>
                </a:xfrm>
                <a:custGeom>
                  <a:avLst/>
                  <a:gdLst>
                    <a:gd name="connsiteX0" fmla="*/ 0 w 271463"/>
                    <a:gd name="connsiteY0" fmla="*/ 0 h 500062"/>
                    <a:gd name="connsiteX1" fmla="*/ 0 w 271463"/>
                    <a:gd name="connsiteY1" fmla="*/ 500062 h 500062"/>
                    <a:gd name="connsiteX2" fmla="*/ 142875 w 271463"/>
                    <a:gd name="connsiteY2" fmla="*/ 357187 h 500062"/>
                    <a:gd name="connsiteX3" fmla="*/ 271463 w 271463"/>
                    <a:gd name="connsiteY3" fmla="*/ 485775 h 500062"/>
                    <a:gd name="connsiteX4" fmla="*/ 271463 w 271463"/>
                    <a:gd name="connsiteY4" fmla="*/ 2381 h 500062"/>
                    <a:gd name="connsiteX5" fmla="*/ 0 w 271463"/>
                    <a:gd name="connsiteY5" fmla="*/ 0 h 500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71463" h="500062">
                      <a:moveTo>
                        <a:pt x="0" y="0"/>
                      </a:moveTo>
                      <a:lnTo>
                        <a:pt x="0" y="500062"/>
                      </a:lnTo>
                      <a:lnTo>
                        <a:pt x="142875" y="357187"/>
                      </a:lnTo>
                      <a:lnTo>
                        <a:pt x="271463" y="485775"/>
                      </a:lnTo>
                      <a:lnTo>
                        <a:pt x="271463" y="23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D3D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6" name="자유형: 도형 165">
                  <a:extLst>
                    <a:ext uri="{FF2B5EF4-FFF2-40B4-BE49-F238E27FC236}">
                      <a16:creationId xmlns:a16="http://schemas.microsoft.com/office/drawing/2014/main" xmlns="" id="{5BF77A05-9666-40AF-A24B-4F069FD27E47}"/>
                    </a:ext>
                  </a:extLst>
                </p:cNvPr>
                <p:cNvSpPr/>
                <p:nvPr/>
              </p:nvSpPr>
              <p:spPr>
                <a:xfrm rot="19800000">
                  <a:off x="6200178" y="4957644"/>
                  <a:ext cx="157695" cy="500062"/>
                </a:xfrm>
                <a:custGeom>
                  <a:avLst/>
                  <a:gdLst>
                    <a:gd name="connsiteX0" fmla="*/ 0 w 271463"/>
                    <a:gd name="connsiteY0" fmla="*/ 0 h 500062"/>
                    <a:gd name="connsiteX1" fmla="*/ 0 w 271463"/>
                    <a:gd name="connsiteY1" fmla="*/ 500062 h 500062"/>
                    <a:gd name="connsiteX2" fmla="*/ 142875 w 271463"/>
                    <a:gd name="connsiteY2" fmla="*/ 357187 h 500062"/>
                    <a:gd name="connsiteX3" fmla="*/ 271463 w 271463"/>
                    <a:gd name="connsiteY3" fmla="*/ 485775 h 500062"/>
                    <a:gd name="connsiteX4" fmla="*/ 271463 w 271463"/>
                    <a:gd name="connsiteY4" fmla="*/ 2381 h 500062"/>
                    <a:gd name="connsiteX5" fmla="*/ 0 w 271463"/>
                    <a:gd name="connsiteY5" fmla="*/ 0 h 500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71463" h="500062">
                      <a:moveTo>
                        <a:pt x="0" y="0"/>
                      </a:moveTo>
                      <a:lnTo>
                        <a:pt x="0" y="500062"/>
                      </a:lnTo>
                      <a:lnTo>
                        <a:pt x="142875" y="357187"/>
                      </a:lnTo>
                      <a:lnTo>
                        <a:pt x="271463" y="485775"/>
                      </a:lnTo>
                      <a:lnTo>
                        <a:pt x="271463" y="23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D3D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167" name="그래픽 25">
                  <a:extLst>
                    <a:ext uri="{FF2B5EF4-FFF2-40B4-BE49-F238E27FC236}">
                      <a16:creationId xmlns:a16="http://schemas.microsoft.com/office/drawing/2014/main" xmlns="" id="{C470EC53-7B68-4437-8313-A2382E1B30F7}"/>
                    </a:ext>
                  </a:extLst>
                </p:cNvPr>
                <p:cNvGrpSpPr/>
                <p:nvPr/>
              </p:nvGrpSpPr>
              <p:grpSpPr>
                <a:xfrm>
                  <a:off x="5845826" y="4741103"/>
                  <a:ext cx="463380" cy="463380"/>
                  <a:chOff x="4200525" y="3057525"/>
                  <a:chExt cx="742950" cy="742950"/>
                </a:xfrm>
                <a:solidFill>
                  <a:srgbClr val="6E83A2"/>
                </a:solidFill>
              </p:grpSpPr>
              <p:sp>
                <p:nvSpPr>
                  <p:cNvPr id="185" name="자유형: 도형 184">
                    <a:extLst>
                      <a:ext uri="{FF2B5EF4-FFF2-40B4-BE49-F238E27FC236}">
                        <a16:creationId xmlns:a16="http://schemas.microsoft.com/office/drawing/2014/main" xmlns="" id="{8152AC14-A919-4AE7-B971-225468EDB6F9}"/>
                      </a:ext>
                    </a:extLst>
                  </p:cNvPr>
                  <p:cNvSpPr/>
                  <p:nvPr/>
                </p:nvSpPr>
                <p:spPr>
                  <a:xfrm>
                    <a:off x="4487704" y="3051334"/>
                    <a:ext cx="161925" cy="371475"/>
                  </a:xfrm>
                  <a:custGeom>
                    <a:avLst/>
                    <a:gdLst>
                      <a:gd name="connsiteX0" fmla="*/ 85249 w 161925"/>
                      <a:gd name="connsiteY0" fmla="*/ 372904 h 371475"/>
                      <a:gd name="connsiteX1" fmla="*/ 92869 w 161925"/>
                      <a:gd name="connsiteY1" fmla="*/ 365284 h 371475"/>
                      <a:gd name="connsiteX2" fmla="*/ 163354 w 161925"/>
                      <a:gd name="connsiteY2" fmla="*/ 190024 h 371475"/>
                      <a:gd name="connsiteX3" fmla="*/ 85249 w 161925"/>
                      <a:gd name="connsiteY3" fmla="*/ 7144 h 371475"/>
                      <a:gd name="connsiteX4" fmla="*/ 7144 w 161925"/>
                      <a:gd name="connsiteY4" fmla="*/ 190024 h 371475"/>
                      <a:gd name="connsiteX5" fmla="*/ 85249 w 161925"/>
                      <a:gd name="connsiteY5" fmla="*/ 372904 h 371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1925" h="371475">
                        <a:moveTo>
                          <a:pt x="85249" y="372904"/>
                        </a:moveTo>
                        <a:cubicBezTo>
                          <a:pt x="88106" y="370046"/>
                          <a:pt x="90964" y="367189"/>
                          <a:pt x="92869" y="365284"/>
                        </a:cubicBezTo>
                        <a:cubicBezTo>
                          <a:pt x="137636" y="318611"/>
                          <a:pt x="163354" y="254794"/>
                          <a:pt x="163354" y="190024"/>
                        </a:cubicBezTo>
                        <a:cubicBezTo>
                          <a:pt x="163354" y="121444"/>
                          <a:pt x="134779" y="54769"/>
                          <a:pt x="85249" y="7144"/>
                        </a:cubicBezTo>
                        <a:cubicBezTo>
                          <a:pt x="35719" y="54769"/>
                          <a:pt x="7144" y="121444"/>
                          <a:pt x="7144" y="190024"/>
                        </a:cubicBezTo>
                        <a:cubicBezTo>
                          <a:pt x="7144" y="258604"/>
                          <a:pt x="35719" y="325279"/>
                          <a:pt x="85249" y="37290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86" name="자유형: 도형 185">
                    <a:extLst>
                      <a:ext uri="{FF2B5EF4-FFF2-40B4-BE49-F238E27FC236}">
                        <a16:creationId xmlns:a16="http://schemas.microsoft.com/office/drawing/2014/main" xmlns="" id="{0C0B63E8-9D9B-480E-A5D1-3792A3602D38}"/>
                      </a:ext>
                    </a:extLst>
                  </p:cNvPr>
                  <p:cNvSpPr/>
                  <p:nvPr/>
                </p:nvSpPr>
                <p:spPr>
                  <a:xfrm>
                    <a:off x="4601051" y="3157986"/>
                    <a:ext cx="238125" cy="238125"/>
                  </a:xfrm>
                  <a:custGeom>
                    <a:avLst/>
                    <a:gdLst>
                      <a:gd name="connsiteX0" fmla="*/ 56674 w 238125"/>
                      <a:gd name="connsiteY0" fmla="*/ 82419 h 238125"/>
                      <a:gd name="connsiteX1" fmla="*/ 7144 w 238125"/>
                      <a:gd name="connsiteY1" fmla="*/ 234819 h 238125"/>
                      <a:gd name="connsiteX2" fmla="*/ 159544 w 238125"/>
                      <a:gd name="connsiteY2" fmla="*/ 185289 h 238125"/>
                      <a:gd name="connsiteX3" fmla="*/ 166211 w 238125"/>
                      <a:gd name="connsiteY3" fmla="*/ 185289 h 238125"/>
                      <a:gd name="connsiteX4" fmla="*/ 233839 w 238125"/>
                      <a:gd name="connsiteY4" fmla="*/ 7171 h 238125"/>
                      <a:gd name="connsiteX5" fmla="*/ 55721 w 238125"/>
                      <a:gd name="connsiteY5" fmla="*/ 74799 h 238125"/>
                      <a:gd name="connsiteX6" fmla="*/ 56674 w 238125"/>
                      <a:gd name="connsiteY6" fmla="*/ 82419 h 23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8125" h="238125">
                        <a:moveTo>
                          <a:pt x="56674" y="82419"/>
                        </a:moveTo>
                        <a:cubicBezTo>
                          <a:pt x="56674" y="137664"/>
                          <a:pt x="39529" y="191004"/>
                          <a:pt x="7144" y="234819"/>
                        </a:cubicBezTo>
                        <a:cubicBezTo>
                          <a:pt x="50959" y="203386"/>
                          <a:pt x="104299" y="185289"/>
                          <a:pt x="159544" y="185289"/>
                        </a:cubicBezTo>
                        <a:cubicBezTo>
                          <a:pt x="161449" y="185289"/>
                          <a:pt x="164306" y="185289"/>
                          <a:pt x="166211" y="185289"/>
                        </a:cubicBezTo>
                        <a:cubicBezTo>
                          <a:pt x="210979" y="136711"/>
                          <a:pt x="235744" y="73846"/>
                          <a:pt x="233839" y="7171"/>
                        </a:cubicBezTo>
                        <a:cubicBezTo>
                          <a:pt x="168116" y="6219"/>
                          <a:pt x="104299" y="30031"/>
                          <a:pt x="55721" y="74799"/>
                        </a:cubicBezTo>
                        <a:cubicBezTo>
                          <a:pt x="56674" y="78609"/>
                          <a:pt x="56674" y="80514"/>
                          <a:pt x="56674" y="82419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87" name="자유형: 도형 186">
                    <a:extLst>
                      <a:ext uri="{FF2B5EF4-FFF2-40B4-BE49-F238E27FC236}">
                        <a16:creationId xmlns:a16="http://schemas.microsoft.com/office/drawing/2014/main" xmlns="" id="{6D295DD7-019E-4840-B724-F6AD8697EBB6}"/>
                      </a:ext>
                    </a:extLst>
                  </p:cNvPr>
                  <p:cNvSpPr/>
                  <p:nvPr/>
                </p:nvSpPr>
                <p:spPr>
                  <a:xfrm>
                    <a:off x="4768691" y="3279090"/>
                    <a:ext cx="152400" cy="76200"/>
                  </a:xfrm>
                  <a:custGeom>
                    <a:avLst/>
                    <a:gdLst>
                      <a:gd name="connsiteX0" fmla="*/ 7144 w 152400"/>
                      <a:gd name="connsiteY0" fmla="*/ 65137 h 76200"/>
                      <a:gd name="connsiteX1" fmla="*/ 74771 w 152400"/>
                      <a:gd name="connsiteY1" fmla="*/ 78472 h 76200"/>
                      <a:gd name="connsiteX2" fmla="*/ 145256 w 152400"/>
                      <a:gd name="connsiteY2" fmla="*/ 10845 h 76200"/>
                      <a:gd name="connsiteX3" fmla="*/ 45244 w 152400"/>
                      <a:gd name="connsiteY3" fmla="*/ 9892 h 76200"/>
                      <a:gd name="connsiteX4" fmla="*/ 7144 w 152400"/>
                      <a:gd name="connsiteY4" fmla="*/ 65137 h 76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2400" h="76200">
                        <a:moveTo>
                          <a:pt x="7144" y="65137"/>
                        </a:moveTo>
                        <a:cubicBezTo>
                          <a:pt x="30004" y="66090"/>
                          <a:pt x="52864" y="70852"/>
                          <a:pt x="74771" y="78472"/>
                        </a:cubicBezTo>
                        <a:cubicBezTo>
                          <a:pt x="101441" y="59422"/>
                          <a:pt x="125254" y="36562"/>
                          <a:pt x="145256" y="10845"/>
                        </a:cubicBezTo>
                        <a:cubicBezTo>
                          <a:pt x="111919" y="6082"/>
                          <a:pt x="78581" y="6082"/>
                          <a:pt x="45244" y="9892"/>
                        </a:cubicBezTo>
                        <a:cubicBezTo>
                          <a:pt x="35719" y="29895"/>
                          <a:pt x="22384" y="47992"/>
                          <a:pt x="7144" y="65137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88" name="자유형: 도형 187">
                    <a:extLst>
                      <a:ext uri="{FF2B5EF4-FFF2-40B4-BE49-F238E27FC236}">
                        <a16:creationId xmlns:a16="http://schemas.microsoft.com/office/drawing/2014/main" xmlns="" id="{D213E17B-8ACE-4453-BB09-BEF34198DC5A}"/>
                      </a:ext>
                    </a:extLst>
                  </p:cNvPr>
                  <p:cNvSpPr/>
                  <p:nvPr/>
                </p:nvSpPr>
                <p:spPr>
                  <a:xfrm>
                    <a:off x="4301939" y="3159816"/>
                    <a:ext cx="238125" cy="238125"/>
                  </a:xfrm>
                  <a:custGeom>
                    <a:avLst/>
                    <a:gdLst>
                      <a:gd name="connsiteX0" fmla="*/ 81466 w 238125"/>
                      <a:gd name="connsiteY0" fmla="*/ 184411 h 238125"/>
                      <a:gd name="connsiteX1" fmla="*/ 235771 w 238125"/>
                      <a:gd name="connsiteY1" fmla="*/ 234894 h 238125"/>
                      <a:gd name="connsiteX2" fmla="*/ 185289 w 238125"/>
                      <a:gd name="connsiteY2" fmla="*/ 81541 h 238125"/>
                      <a:gd name="connsiteX3" fmla="*/ 185289 w 238125"/>
                      <a:gd name="connsiteY3" fmla="*/ 74874 h 238125"/>
                      <a:gd name="connsiteX4" fmla="*/ 7171 w 238125"/>
                      <a:gd name="connsiteY4" fmla="*/ 7246 h 238125"/>
                      <a:gd name="connsiteX5" fmla="*/ 74799 w 238125"/>
                      <a:gd name="connsiteY5" fmla="*/ 185364 h 238125"/>
                      <a:gd name="connsiteX6" fmla="*/ 81466 w 238125"/>
                      <a:gd name="connsiteY6" fmla="*/ 184411 h 23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8125" h="238125">
                        <a:moveTo>
                          <a:pt x="81466" y="184411"/>
                        </a:moveTo>
                        <a:cubicBezTo>
                          <a:pt x="136711" y="184411"/>
                          <a:pt x="191004" y="202509"/>
                          <a:pt x="235771" y="234894"/>
                        </a:cubicBezTo>
                        <a:cubicBezTo>
                          <a:pt x="203386" y="190126"/>
                          <a:pt x="185289" y="136786"/>
                          <a:pt x="185289" y="81541"/>
                        </a:cubicBezTo>
                        <a:cubicBezTo>
                          <a:pt x="185289" y="79636"/>
                          <a:pt x="185289" y="76779"/>
                          <a:pt x="185289" y="74874"/>
                        </a:cubicBezTo>
                        <a:cubicBezTo>
                          <a:pt x="136711" y="30106"/>
                          <a:pt x="73846" y="5341"/>
                          <a:pt x="7171" y="7246"/>
                        </a:cubicBezTo>
                        <a:cubicBezTo>
                          <a:pt x="6219" y="73921"/>
                          <a:pt x="30031" y="136786"/>
                          <a:pt x="74799" y="185364"/>
                        </a:cubicBezTo>
                        <a:cubicBezTo>
                          <a:pt x="77656" y="184411"/>
                          <a:pt x="79561" y="184411"/>
                          <a:pt x="81466" y="1844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89" name="자유형: 도형 188">
                    <a:extLst>
                      <a:ext uri="{FF2B5EF4-FFF2-40B4-BE49-F238E27FC236}">
                        <a16:creationId xmlns:a16="http://schemas.microsoft.com/office/drawing/2014/main" xmlns="" id="{083C72D5-5ACF-48BA-B17A-135099D14016}"/>
                      </a:ext>
                    </a:extLst>
                  </p:cNvPr>
                  <p:cNvSpPr/>
                  <p:nvPr/>
                </p:nvSpPr>
                <p:spPr>
                  <a:xfrm>
                    <a:off x="4635341" y="3624739"/>
                    <a:ext cx="76200" cy="142875"/>
                  </a:xfrm>
                  <a:custGeom>
                    <a:avLst/>
                    <a:gdLst>
                      <a:gd name="connsiteX0" fmla="*/ 21431 w 76200"/>
                      <a:gd name="connsiteY0" fmla="*/ 7144 h 142875"/>
                      <a:gd name="connsiteX1" fmla="*/ 7144 w 76200"/>
                      <a:gd name="connsiteY1" fmla="*/ 77629 h 142875"/>
                      <a:gd name="connsiteX2" fmla="*/ 71914 w 76200"/>
                      <a:gd name="connsiteY2" fmla="*/ 143351 h 142875"/>
                      <a:gd name="connsiteX3" fmla="*/ 71914 w 76200"/>
                      <a:gd name="connsiteY3" fmla="*/ 41434 h 142875"/>
                      <a:gd name="connsiteX4" fmla="*/ 21431 w 76200"/>
                      <a:gd name="connsiteY4" fmla="*/ 7144 h 142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200" h="142875">
                        <a:moveTo>
                          <a:pt x="21431" y="7144"/>
                        </a:moveTo>
                        <a:cubicBezTo>
                          <a:pt x="19526" y="31909"/>
                          <a:pt x="14764" y="55721"/>
                          <a:pt x="7144" y="77629"/>
                        </a:cubicBezTo>
                        <a:cubicBezTo>
                          <a:pt x="26194" y="102394"/>
                          <a:pt x="47149" y="124301"/>
                          <a:pt x="71914" y="143351"/>
                        </a:cubicBezTo>
                        <a:cubicBezTo>
                          <a:pt x="76676" y="110014"/>
                          <a:pt x="76676" y="75724"/>
                          <a:pt x="71914" y="41434"/>
                        </a:cubicBezTo>
                        <a:cubicBezTo>
                          <a:pt x="53816" y="32861"/>
                          <a:pt x="37624" y="21431"/>
                          <a:pt x="21431" y="7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90" name="자유형: 도형 189">
                    <a:extLst>
                      <a:ext uri="{FF2B5EF4-FFF2-40B4-BE49-F238E27FC236}">
                        <a16:creationId xmlns:a16="http://schemas.microsoft.com/office/drawing/2014/main" xmlns="" id="{37FA81CC-06EA-4EF1-863C-4FC5BF297D45}"/>
                      </a:ext>
                    </a:extLst>
                  </p:cNvPr>
                  <p:cNvSpPr/>
                  <p:nvPr/>
                </p:nvSpPr>
                <p:spPr>
                  <a:xfrm>
                    <a:off x="4487704" y="3426619"/>
                    <a:ext cx="161925" cy="371475"/>
                  </a:xfrm>
                  <a:custGeom>
                    <a:avLst/>
                    <a:gdLst>
                      <a:gd name="connsiteX0" fmla="*/ 92869 w 161925"/>
                      <a:gd name="connsiteY0" fmla="*/ 14764 h 371475"/>
                      <a:gd name="connsiteX1" fmla="*/ 85249 w 161925"/>
                      <a:gd name="connsiteY1" fmla="*/ 7144 h 371475"/>
                      <a:gd name="connsiteX2" fmla="*/ 7144 w 161925"/>
                      <a:gd name="connsiteY2" fmla="*/ 190024 h 371475"/>
                      <a:gd name="connsiteX3" fmla="*/ 85249 w 161925"/>
                      <a:gd name="connsiteY3" fmla="*/ 372904 h 371475"/>
                      <a:gd name="connsiteX4" fmla="*/ 163354 w 161925"/>
                      <a:gd name="connsiteY4" fmla="*/ 190024 h 371475"/>
                      <a:gd name="connsiteX5" fmla="*/ 92869 w 161925"/>
                      <a:gd name="connsiteY5" fmla="*/ 14764 h 371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1925" h="371475">
                        <a:moveTo>
                          <a:pt x="92869" y="14764"/>
                        </a:moveTo>
                        <a:cubicBezTo>
                          <a:pt x="90011" y="11906"/>
                          <a:pt x="87154" y="10001"/>
                          <a:pt x="85249" y="7144"/>
                        </a:cubicBezTo>
                        <a:cubicBezTo>
                          <a:pt x="35719" y="54769"/>
                          <a:pt x="7144" y="121444"/>
                          <a:pt x="7144" y="190024"/>
                        </a:cubicBezTo>
                        <a:cubicBezTo>
                          <a:pt x="7144" y="258604"/>
                          <a:pt x="35719" y="325279"/>
                          <a:pt x="85249" y="372904"/>
                        </a:cubicBezTo>
                        <a:cubicBezTo>
                          <a:pt x="134779" y="325279"/>
                          <a:pt x="163354" y="258604"/>
                          <a:pt x="163354" y="190024"/>
                        </a:cubicBezTo>
                        <a:cubicBezTo>
                          <a:pt x="163354" y="125254"/>
                          <a:pt x="137636" y="62389"/>
                          <a:pt x="92869" y="1476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91" name="자유형: 도형 190">
                    <a:extLst>
                      <a:ext uri="{FF2B5EF4-FFF2-40B4-BE49-F238E27FC236}">
                        <a16:creationId xmlns:a16="http://schemas.microsoft.com/office/drawing/2014/main" xmlns="" id="{1923ADFF-663B-4DD3-9B39-6670A63230D1}"/>
                      </a:ext>
                    </a:extLst>
                  </p:cNvPr>
                  <p:cNvSpPr/>
                  <p:nvPr/>
                </p:nvSpPr>
                <p:spPr>
                  <a:xfrm>
                    <a:off x="4601051" y="3457099"/>
                    <a:ext cx="238125" cy="238125"/>
                  </a:xfrm>
                  <a:custGeom>
                    <a:avLst/>
                    <a:gdLst>
                      <a:gd name="connsiteX0" fmla="*/ 159544 w 238125"/>
                      <a:gd name="connsiteY0" fmla="*/ 56674 h 238125"/>
                      <a:gd name="connsiteX1" fmla="*/ 7144 w 238125"/>
                      <a:gd name="connsiteY1" fmla="*/ 7144 h 238125"/>
                      <a:gd name="connsiteX2" fmla="*/ 56674 w 238125"/>
                      <a:gd name="connsiteY2" fmla="*/ 159544 h 238125"/>
                      <a:gd name="connsiteX3" fmla="*/ 56674 w 238125"/>
                      <a:gd name="connsiteY3" fmla="*/ 166211 h 238125"/>
                      <a:gd name="connsiteX4" fmla="*/ 234791 w 238125"/>
                      <a:gd name="connsiteY4" fmla="*/ 233839 h 238125"/>
                      <a:gd name="connsiteX5" fmla="*/ 167164 w 238125"/>
                      <a:gd name="connsiteY5" fmla="*/ 55721 h 238125"/>
                      <a:gd name="connsiteX6" fmla="*/ 159544 w 238125"/>
                      <a:gd name="connsiteY6" fmla="*/ 56674 h 23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8125" h="238125">
                        <a:moveTo>
                          <a:pt x="159544" y="56674"/>
                        </a:moveTo>
                        <a:cubicBezTo>
                          <a:pt x="104299" y="56674"/>
                          <a:pt x="50959" y="39529"/>
                          <a:pt x="7144" y="7144"/>
                        </a:cubicBezTo>
                        <a:cubicBezTo>
                          <a:pt x="38576" y="50959"/>
                          <a:pt x="56674" y="104299"/>
                          <a:pt x="56674" y="159544"/>
                        </a:cubicBezTo>
                        <a:cubicBezTo>
                          <a:pt x="56674" y="161449"/>
                          <a:pt x="56674" y="164306"/>
                          <a:pt x="56674" y="166211"/>
                        </a:cubicBezTo>
                        <a:cubicBezTo>
                          <a:pt x="105251" y="210979"/>
                          <a:pt x="168116" y="235744"/>
                          <a:pt x="234791" y="233839"/>
                        </a:cubicBezTo>
                        <a:cubicBezTo>
                          <a:pt x="235744" y="167164"/>
                          <a:pt x="211931" y="104299"/>
                          <a:pt x="167164" y="55721"/>
                        </a:cubicBezTo>
                        <a:cubicBezTo>
                          <a:pt x="164306" y="56674"/>
                          <a:pt x="161449" y="56674"/>
                          <a:pt x="159544" y="5667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92" name="자유형: 도형 191">
                    <a:extLst>
                      <a:ext uri="{FF2B5EF4-FFF2-40B4-BE49-F238E27FC236}">
                        <a16:creationId xmlns:a16="http://schemas.microsoft.com/office/drawing/2014/main" xmlns="" id="{322B3E67-FFD5-4454-9A7A-C0B0D7588517}"/>
                      </a:ext>
                    </a:extLst>
                  </p:cNvPr>
                  <p:cNvSpPr/>
                  <p:nvPr/>
                </p:nvSpPr>
                <p:spPr>
                  <a:xfrm>
                    <a:off x="4415423" y="3625691"/>
                    <a:ext cx="85725" cy="142875"/>
                  </a:xfrm>
                  <a:custGeom>
                    <a:avLst/>
                    <a:gdLst>
                      <a:gd name="connsiteX0" fmla="*/ 10845 w 85725"/>
                      <a:gd name="connsiteY0" fmla="*/ 48101 h 142875"/>
                      <a:gd name="connsiteX1" fmla="*/ 9892 w 85725"/>
                      <a:gd name="connsiteY1" fmla="*/ 140494 h 142875"/>
                      <a:gd name="connsiteX2" fmla="*/ 83235 w 85725"/>
                      <a:gd name="connsiteY2" fmla="*/ 66199 h 142875"/>
                      <a:gd name="connsiteX3" fmla="*/ 72757 w 85725"/>
                      <a:gd name="connsiteY3" fmla="*/ 7144 h 142875"/>
                      <a:gd name="connsiteX4" fmla="*/ 10845 w 85725"/>
                      <a:gd name="connsiteY4" fmla="*/ 48101 h 142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725" h="142875">
                        <a:moveTo>
                          <a:pt x="10845" y="48101"/>
                        </a:moveTo>
                        <a:cubicBezTo>
                          <a:pt x="6082" y="78581"/>
                          <a:pt x="6082" y="110014"/>
                          <a:pt x="9892" y="140494"/>
                        </a:cubicBezTo>
                        <a:cubicBezTo>
                          <a:pt x="37515" y="119539"/>
                          <a:pt x="63232" y="94774"/>
                          <a:pt x="83235" y="66199"/>
                        </a:cubicBezTo>
                        <a:cubicBezTo>
                          <a:pt x="77520" y="47149"/>
                          <a:pt x="73710" y="27146"/>
                          <a:pt x="72757" y="7144"/>
                        </a:cubicBezTo>
                        <a:cubicBezTo>
                          <a:pt x="53707" y="23336"/>
                          <a:pt x="32752" y="37624"/>
                          <a:pt x="10845" y="4810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93" name="자유형: 도형 192">
                    <a:extLst>
                      <a:ext uri="{FF2B5EF4-FFF2-40B4-BE49-F238E27FC236}">
                        <a16:creationId xmlns:a16="http://schemas.microsoft.com/office/drawing/2014/main" xmlns="" id="{9ED2E3F3-718E-42B9-B564-A1BFDE0564EC}"/>
                      </a:ext>
                    </a:extLst>
                  </p:cNvPr>
                  <p:cNvSpPr/>
                  <p:nvPr/>
                </p:nvSpPr>
                <p:spPr>
                  <a:xfrm>
                    <a:off x="4768691" y="3493294"/>
                    <a:ext cx="142875" cy="85725"/>
                  </a:xfrm>
                  <a:custGeom>
                    <a:avLst/>
                    <a:gdLst>
                      <a:gd name="connsiteX0" fmla="*/ 7144 w 142875"/>
                      <a:gd name="connsiteY0" fmla="*/ 19526 h 85725"/>
                      <a:gd name="connsiteX1" fmla="*/ 46196 w 142875"/>
                      <a:gd name="connsiteY1" fmla="*/ 77629 h 85725"/>
                      <a:gd name="connsiteX2" fmla="*/ 140494 w 142875"/>
                      <a:gd name="connsiteY2" fmla="*/ 78581 h 85725"/>
                      <a:gd name="connsiteX3" fmla="*/ 70009 w 142875"/>
                      <a:gd name="connsiteY3" fmla="*/ 7144 h 85725"/>
                      <a:gd name="connsiteX4" fmla="*/ 7144 w 142875"/>
                      <a:gd name="connsiteY4" fmla="*/ 19526 h 857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2875" h="85725">
                        <a:moveTo>
                          <a:pt x="7144" y="19526"/>
                        </a:moveTo>
                        <a:cubicBezTo>
                          <a:pt x="23336" y="37624"/>
                          <a:pt x="35719" y="56674"/>
                          <a:pt x="46196" y="77629"/>
                        </a:cubicBezTo>
                        <a:cubicBezTo>
                          <a:pt x="77629" y="82391"/>
                          <a:pt x="109061" y="82391"/>
                          <a:pt x="140494" y="78581"/>
                        </a:cubicBezTo>
                        <a:cubicBezTo>
                          <a:pt x="120491" y="51911"/>
                          <a:pt x="96679" y="28099"/>
                          <a:pt x="70009" y="7144"/>
                        </a:cubicBezTo>
                        <a:cubicBezTo>
                          <a:pt x="50959" y="14764"/>
                          <a:pt x="29051" y="18574"/>
                          <a:pt x="7144" y="19526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94" name="자유형: 도형 193">
                    <a:extLst>
                      <a:ext uri="{FF2B5EF4-FFF2-40B4-BE49-F238E27FC236}">
                        <a16:creationId xmlns:a16="http://schemas.microsoft.com/office/drawing/2014/main" xmlns="" id="{9403BACC-420B-45A7-AF97-677235D1D455}"/>
                      </a:ext>
                    </a:extLst>
                  </p:cNvPr>
                  <p:cNvSpPr/>
                  <p:nvPr/>
                </p:nvSpPr>
                <p:spPr>
                  <a:xfrm>
                    <a:off x="4303769" y="3456146"/>
                    <a:ext cx="238125" cy="238125"/>
                  </a:xfrm>
                  <a:custGeom>
                    <a:avLst/>
                    <a:gdLst>
                      <a:gd name="connsiteX0" fmla="*/ 184411 w 238125"/>
                      <a:gd name="connsiteY0" fmla="*/ 160496 h 238125"/>
                      <a:gd name="connsiteX1" fmla="*/ 234894 w 238125"/>
                      <a:gd name="connsiteY1" fmla="*/ 7144 h 238125"/>
                      <a:gd name="connsiteX2" fmla="*/ 80589 w 238125"/>
                      <a:gd name="connsiteY2" fmla="*/ 57626 h 238125"/>
                      <a:gd name="connsiteX3" fmla="*/ 74874 w 238125"/>
                      <a:gd name="connsiteY3" fmla="*/ 57626 h 238125"/>
                      <a:gd name="connsiteX4" fmla="*/ 7246 w 238125"/>
                      <a:gd name="connsiteY4" fmla="*/ 235744 h 238125"/>
                      <a:gd name="connsiteX5" fmla="*/ 185364 w 238125"/>
                      <a:gd name="connsiteY5" fmla="*/ 168116 h 238125"/>
                      <a:gd name="connsiteX6" fmla="*/ 184411 w 238125"/>
                      <a:gd name="connsiteY6" fmla="*/ 160496 h 23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8125" h="238125">
                        <a:moveTo>
                          <a:pt x="184411" y="160496"/>
                        </a:moveTo>
                        <a:cubicBezTo>
                          <a:pt x="184411" y="105251"/>
                          <a:pt x="202509" y="50959"/>
                          <a:pt x="234894" y="7144"/>
                        </a:cubicBezTo>
                        <a:cubicBezTo>
                          <a:pt x="190126" y="39529"/>
                          <a:pt x="136786" y="57626"/>
                          <a:pt x="80589" y="57626"/>
                        </a:cubicBezTo>
                        <a:cubicBezTo>
                          <a:pt x="78684" y="57626"/>
                          <a:pt x="76779" y="57626"/>
                          <a:pt x="74874" y="57626"/>
                        </a:cubicBezTo>
                        <a:cubicBezTo>
                          <a:pt x="30106" y="106204"/>
                          <a:pt x="5341" y="169069"/>
                          <a:pt x="7246" y="235744"/>
                        </a:cubicBezTo>
                        <a:cubicBezTo>
                          <a:pt x="72969" y="236696"/>
                          <a:pt x="136786" y="212884"/>
                          <a:pt x="185364" y="168116"/>
                        </a:cubicBezTo>
                        <a:cubicBezTo>
                          <a:pt x="184411" y="165259"/>
                          <a:pt x="184411" y="163354"/>
                          <a:pt x="184411" y="160496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95" name="자유형: 도형 194">
                    <a:extLst>
                      <a:ext uri="{FF2B5EF4-FFF2-40B4-BE49-F238E27FC236}">
                        <a16:creationId xmlns:a16="http://schemas.microsoft.com/office/drawing/2014/main" xmlns="" id="{D8B98719-2A9F-4DDD-9096-EEB82068BA8A}"/>
                      </a:ext>
                    </a:extLst>
                  </p:cNvPr>
                  <p:cNvSpPr/>
                  <p:nvPr/>
                </p:nvSpPr>
                <p:spPr>
                  <a:xfrm>
                    <a:off x="4223861" y="3270915"/>
                    <a:ext cx="152400" cy="85725"/>
                  </a:xfrm>
                  <a:custGeom>
                    <a:avLst/>
                    <a:gdLst>
                      <a:gd name="connsiteX0" fmla="*/ 145256 w 152400"/>
                      <a:gd name="connsiteY0" fmla="*/ 73312 h 85725"/>
                      <a:gd name="connsiteX1" fmla="*/ 104299 w 152400"/>
                      <a:gd name="connsiteY1" fmla="*/ 11400 h 85725"/>
                      <a:gd name="connsiteX2" fmla="*/ 7144 w 152400"/>
                      <a:gd name="connsiteY2" fmla="*/ 9495 h 85725"/>
                      <a:gd name="connsiteX3" fmla="*/ 82391 w 152400"/>
                      <a:gd name="connsiteY3" fmla="*/ 84742 h 85725"/>
                      <a:gd name="connsiteX4" fmla="*/ 145256 w 152400"/>
                      <a:gd name="connsiteY4" fmla="*/ 73312 h 857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2400" h="85725">
                        <a:moveTo>
                          <a:pt x="145256" y="73312"/>
                        </a:moveTo>
                        <a:cubicBezTo>
                          <a:pt x="128111" y="54262"/>
                          <a:pt x="114776" y="33307"/>
                          <a:pt x="104299" y="11400"/>
                        </a:cubicBezTo>
                        <a:cubicBezTo>
                          <a:pt x="71914" y="6637"/>
                          <a:pt x="39529" y="5685"/>
                          <a:pt x="7144" y="9495"/>
                        </a:cubicBezTo>
                        <a:cubicBezTo>
                          <a:pt x="28099" y="38070"/>
                          <a:pt x="53816" y="63787"/>
                          <a:pt x="82391" y="84742"/>
                        </a:cubicBezTo>
                        <a:cubicBezTo>
                          <a:pt x="103346" y="79027"/>
                          <a:pt x="124301" y="75217"/>
                          <a:pt x="145256" y="73312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96" name="자유형: 도형 195">
                    <a:extLst>
                      <a:ext uri="{FF2B5EF4-FFF2-40B4-BE49-F238E27FC236}">
                        <a16:creationId xmlns:a16="http://schemas.microsoft.com/office/drawing/2014/main" xmlns="" id="{B63B0D7E-FFF2-4F1B-954A-FF0A2954C5D6}"/>
                      </a:ext>
                    </a:extLst>
                  </p:cNvPr>
                  <p:cNvSpPr/>
                  <p:nvPr/>
                </p:nvSpPr>
                <p:spPr>
                  <a:xfrm>
                    <a:off x="4570571" y="3343751"/>
                    <a:ext cx="371475" cy="161925"/>
                  </a:xfrm>
                  <a:custGeom>
                    <a:avLst/>
                    <a:gdLst>
                      <a:gd name="connsiteX0" fmla="*/ 14764 w 371475"/>
                      <a:gd name="connsiteY0" fmla="*/ 77629 h 161925"/>
                      <a:gd name="connsiteX1" fmla="*/ 7144 w 371475"/>
                      <a:gd name="connsiteY1" fmla="*/ 85249 h 161925"/>
                      <a:gd name="connsiteX2" fmla="*/ 14764 w 371475"/>
                      <a:gd name="connsiteY2" fmla="*/ 92869 h 161925"/>
                      <a:gd name="connsiteX3" fmla="*/ 190024 w 371475"/>
                      <a:gd name="connsiteY3" fmla="*/ 163354 h 161925"/>
                      <a:gd name="connsiteX4" fmla="*/ 372904 w 371475"/>
                      <a:gd name="connsiteY4" fmla="*/ 85249 h 161925"/>
                      <a:gd name="connsiteX5" fmla="*/ 190024 w 371475"/>
                      <a:gd name="connsiteY5" fmla="*/ 7144 h 161925"/>
                      <a:gd name="connsiteX6" fmla="*/ 14764 w 371475"/>
                      <a:gd name="connsiteY6" fmla="*/ 77629 h 161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71475" h="161925">
                        <a:moveTo>
                          <a:pt x="14764" y="77629"/>
                        </a:moveTo>
                        <a:cubicBezTo>
                          <a:pt x="11906" y="80486"/>
                          <a:pt x="9049" y="83344"/>
                          <a:pt x="7144" y="85249"/>
                        </a:cubicBezTo>
                        <a:cubicBezTo>
                          <a:pt x="10001" y="88106"/>
                          <a:pt x="12859" y="90011"/>
                          <a:pt x="14764" y="92869"/>
                        </a:cubicBezTo>
                        <a:cubicBezTo>
                          <a:pt x="61436" y="137636"/>
                          <a:pt x="125254" y="163354"/>
                          <a:pt x="190024" y="163354"/>
                        </a:cubicBezTo>
                        <a:cubicBezTo>
                          <a:pt x="258604" y="163354"/>
                          <a:pt x="325279" y="134779"/>
                          <a:pt x="372904" y="85249"/>
                        </a:cubicBezTo>
                        <a:cubicBezTo>
                          <a:pt x="325279" y="35719"/>
                          <a:pt x="258604" y="7144"/>
                          <a:pt x="190024" y="7144"/>
                        </a:cubicBezTo>
                        <a:cubicBezTo>
                          <a:pt x="125254" y="7144"/>
                          <a:pt x="62389" y="32861"/>
                          <a:pt x="14764" y="77629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97" name="자유형: 도형 196">
                    <a:extLst>
                      <a:ext uri="{FF2B5EF4-FFF2-40B4-BE49-F238E27FC236}">
                        <a16:creationId xmlns:a16="http://schemas.microsoft.com/office/drawing/2014/main" xmlns="" id="{CA5F579C-DA3C-4E04-93A7-89A7233FE245}"/>
                      </a:ext>
                    </a:extLst>
                  </p:cNvPr>
                  <p:cNvSpPr/>
                  <p:nvPr/>
                </p:nvSpPr>
                <p:spPr>
                  <a:xfrm>
                    <a:off x="4193381" y="3343751"/>
                    <a:ext cx="381000" cy="161925"/>
                  </a:xfrm>
                  <a:custGeom>
                    <a:avLst/>
                    <a:gdLst>
                      <a:gd name="connsiteX0" fmla="*/ 373856 w 381000"/>
                      <a:gd name="connsiteY0" fmla="*/ 85249 h 161925"/>
                      <a:gd name="connsiteX1" fmla="*/ 190976 w 381000"/>
                      <a:gd name="connsiteY1" fmla="*/ 7144 h 161925"/>
                      <a:gd name="connsiteX2" fmla="*/ 7144 w 381000"/>
                      <a:gd name="connsiteY2" fmla="*/ 85249 h 161925"/>
                      <a:gd name="connsiteX3" fmla="*/ 190024 w 381000"/>
                      <a:gd name="connsiteY3" fmla="*/ 163354 h 161925"/>
                      <a:gd name="connsiteX4" fmla="*/ 373856 w 381000"/>
                      <a:gd name="connsiteY4" fmla="*/ 85249 h 161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1000" h="161925">
                        <a:moveTo>
                          <a:pt x="373856" y="85249"/>
                        </a:moveTo>
                        <a:cubicBezTo>
                          <a:pt x="326231" y="35719"/>
                          <a:pt x="259556" y="7144"/>
                          <a:pt x="190976" y="7144"/>
                        </a:cubicBezTo>
                        <a:cubicBezTo>
                          <a:pt x="121444" y="7144"/>
                          <a:pt x="54769" y="35719"/>
                          <a:pt x="7144" y="85249"/>
                        </a:cubicBezTo>
                        <a:cubicBezTo>
                          <a:pt x="54769" y="134779"/>
                          <a:pt x="121444" y="163354"/>
                          <a:pt x="190024" y="163354"/>
                        </a:cubicBezTo>
                        <a:cubicBezTo>
                          <a:pt x="259556" y="163354"/>
                          <a:pt x="326231" y="134779"/>
                          <a:pt x="373856" y="85249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98" name="자유형: 도형 197">
                    <a:extLst>
                      <a:ext uri="{FF2B5EF4-FFF2-40B4-BE49-F238E27FC236}">
                        <a16:creationId xmlns:a16="http://schemas.microsoft.com/office/drawing/2014/main" xmlns="" id="{D1B200DF-A5BA-47AC-9EAA-F9A41BCFFDAB}"/>
                      </a:ext>
                    </a:extLst>
                  </p:cNvPr>
                  <p:cNvSpPr/>
                  <p:nvPr/>
                </p:nvSpPr>
                <p:spPr>
                  <a:xfrm>
                    <a:off x="4423172" y="3076099"/>
                    <a:ext cx="85725" cy="152400"/>
                  </a:xfrm>
                  <a:custGeom>
                    <a:avLst/>
                    <a:gdLst>
                      <a:gd name="connsiteX0" fmla="*/ 65008 w 85725"/>
                      <a:gd name="connsiteY0" fmla="*/ 149066 h 152400"/>
                      <a:gd name="connsiteX1" fmla="*/ 79296 w 85725"/>
                      <a:gd name="connsiteY1" fmla="*/ 78581 h 152400"/>
                      <a:gd name="connsiteX2" fmla="*/ 10716 w 85725"/>
                      <a:gd name="connsiteY2" fmla="*/ 7144 h 152400"/>
                      <a:gd name="connsiteX3" fmla="*/ 10716 w 85725"/>
                      <a:gd name="connsiteY3" fmla="*/ 111919 h 152400"/>
                      <a:gd name="connsiteX4" fmla="*/ 65008 w 85725"/>
                      <a:gd name="connsiteY4" fmla="*/ 149066 h 152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725" h="152400">
                        <a:moveTo>
                          <a:pt x="65008" y="149066"/>
                        </a:moveTo>
                        <a:cubicBezTo>
                          <a:pt x="66913" y="125254"/>
                          <a:pt x="71676" y="101441"/>
                          <a:pt x="79296" y="78581"/>
                        </a:cubicBezTo>
                        <a:cubicBezTo>
                          <a:pt x="60246" y="51911"/>
                          <a:pt x="36433" y="28099"/>
                          <a:pt x="10716" y="7144"/>
                        </a:cubicBezTo>
                        <a:cubicBezTo>
                          <a:pt x="5953" y="41434"/>
                          <a:pt x="5953" y="76676"/>
                          <a:pt x="10716" y="111919"/>
                        </a:cubicBezTo>
                        <a:cubicBezTo>
                          <a:pt x="30718" y="122396"/>
                          <a:pt x="48816" y="134779"/>
                          <a:pt x="65008" y="149066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99" name="자유형: 도형 198">
                    <a:extLst>
                      <a:ext uri="{FF2B5EF4-FFF2-40B4-BE49-F238E27FC236}">
                        <a16:creationId xmlns:a16="http://schemas.microsoft.com/office/drawing/2014/main" xmlns="" id="{9AD587C0-29A3-4D95-85A4-6B352F530B8E}"/>
                      </a:ext>
                    </a:extLst>
                  </p:cNvPr>
                  <p:cNvSpPr/>
                  <p:nvPr/>
                </p:nvSpPr>
                <p:spPr>
                  <a:xfrm>
                    <a:off x="4220051" y="3491389"/>
                    <a:ext cx="152400" cy="76200"/>
                  </a:xfrm>
                  <a:custGeom>
                    <a:avLst/>
                    <a:gdLst>
                      <a:gd name="connsiteX0" fmla="*/ 149066 w 152400"/>
                      <a:gd name="connsiteY0" fmla="*/ 22384 h 76200"/>
                      <a:gd name="connsiteX1" fmla="*/ 74771 w 152400"/>
                      <a:gd name="connsiteY1" fmla="*/ 7144 h 76200"/>
                      <a:gd name="connsiteX2" fmla="*/ 7144 w 152400"/>
                      <a:gd name="connsiteY2" fmla="*/ 72866 h 76200"/>
                      <a:gd name="connsiteX3" fmla="*/ 113824 w 152400"/>
                      <a:gd name="connsiteY3" fmla="*/ 71914 h 76200"/>
                      <a:gd name="connsiteX4" fmla="*/ 149066 w 152400"/>
                      <a:gd name="connsiteY4" fmla="*/ 22384 h 76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2400" h="76200">
                        <a:moveTo>
                          <a:pt x="149066" y="22384"/>
                        </a:moveTo>
                        <a:cubicBezTo>
                          <a:pt x="123349" y="20479"/>
                          <a:pt x="98584" y="15716"/>
                          <a:pt x="74771" y="7144"/>
                        </a:cubicBezTo>
                        <a:cubicBezTo>
                          <a:pt x="50006" y="26194"/>
                          <a:pt x="27146" y="48101"/>
                          <a:pt x="7144" y="72866"/>
                        </a:cubicBezTo>
                        <a:cubicBezTo>
                          <a:pt x="42386" y="77629"/>
                          <a:pt x="78581" y="77629"/>
                          <a:pt x="113824" y="71914"/>
                        </a:cubicBezTo>
                        <a:cubicBezTo>
                          <a:pt x="123349" y="53816"/>
                          <a:pt x="135731" y="37624"/>
                          <a:pt x="149066" y="2238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00" name="자유형: 도형 199">
                    <a:extLst>
                      <a:ext uri="{FF2B5EF4-FFF2-40B4-BE49-F238E27FC236}">
                        <a16:creationId xmlns:a16="http://schemas.microsoft.com/office/drawing/2014/main" xmlns="" id="{4C2E643B-7526-4722-84B3-6B8565A081CA}"/>
                      </a:ext>
                    </a:extLst>
                  </p:cNvPr>
                  <p:cNvSpPr/>
                  <p:nvPr/>
                </p:nvSpPr>
                <p:spPr>
                  <a:xfrm>
                    <a:off x="4637246" y="3080861"/>
                    <a:ext cx="85725" cy="142875"/>
                  </a:xfrm>
                  <a:custGeom>
                    <a:avLst/>
                    <a:gdLst>
                      <a:gd name="connsiteX0" fmla="*/ 76676 w 85725"/>
                      <a:gd name="connsiteY0" fmla="*/ 105251 h 142875"/>
                      <a:gd name="connsiteX1" fmla="*/ 78581 w 85725"/>
                      <a:gd name="connsiteY1" fmla="*/ 7144 h 142875"/>
                      <a:gd name="connsiteX2" fmla="*/ 7144 w 85725"/>
                      <a:gd name="connsiteY2" fmla="*/ 78581 h 142875"/>
                      <a:gd name="connsiteX3" fmla="*/ 19526 w 85725"/>
                      <a:gd name="connsiteY3" fmla="*/ 144304 h 142875"/>
                      <a:gd name="connsiteX4" fmla="*/ 76676 w 85725"/>
                      <a:gd name="connsiteY4" fmla="*/ 105251 h 142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725" h="142875">
                        <a:moveTo>
                          <a:pt x="76676" y="105251"/>
                        </a:moveTo>
                        <a:cubicBezTo>
                          <a:pt x="81439" y="72866"/>
                          <a:pt x="82391" y="39529"/>
                          <a:pt x="78581" y="7144"/>
                        </a:cubicBezTo>
                        <a:cubicBezTo>
                          <a:pt x="50959" y="27146"/>
                          <a:pt x="27146" y="51911"/>
                          <a:pt x="7144" y="78581"/>
                        </a:cubicBezTo>
                        <a:cubicBezTo>
                          <a:pt x="13811" y="99536"/>
                          <a:pt x="18574" y="121444"/>
                          <a:pt x="19526" y="144304"/>
                        </a:cubicBezTo>
                        <a:cubicBezTo>
                          <a:pt x="37624" y="129064"/>
                          <a:pt x="56674" y="115729"/>
                          <a:pt x="76676" y="10525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168" name="그래픽 25">
                  <a:extLst>
                    <a:ext uri="{FF2B5EF4-FFF2-40B4-BE49-F238E27FC236}">
                      <a16:creationId xmlns:a16="http://schemas.microsoft.com/office/drawing/2014/main" xmlns="" id="{0BF9D50F-68AF-42B9-BD92-9A3B2CAE9DAB}"/>
                    </a:ext>
                  </a:extLst>
                </p:cNvPr>
                <p:cNvGrpSpPr/>
                <p:nvPr/>
              </p:nvGrpSpPr>
              <p:grpSpPr>
                <a:xfrm>
                  <a:off x="5908484" y="5070269"/>
                  <a:ext cx="338064" cy="338064"/>
                  <a:chOff x="4200525" y="3057525"/>
                  <a:chExt cx="742950" cy="742950"/>
                </a:xfrm>
                <a:solidFill>
                  <a:srgbClr val="6E83A2"/>
                </a:solidFill>
              </p:grpSpPr>
              <p:sp>
                <p:nvSpPr>
                  <p:cNvPr id="169" name="자유형: 도형 168">
                    <a:extLst>
                      <a:ext uri="{FF2B5EF4-FFF2-40B4-BE49-F238E27FC236}">
                        <a16:creationId xmlns:a16="http://schemas.microsoft.com/office/drawing/2014/main" xmlns="" id="{DB5869B1-330B-4206-BAF4-779BA99B3F28}"/>
                      </a:ext>
                    </a:extLst>
                  </p:cNvPr>
                  <p:cNvSpPr/>
                  <p:nvPr/>
                </p:nvSpPr>
                <p:spPr>
                  <a:xfrm>
                    <a:off x="4487704" y="3051334"/>
                    <a:ext cx="161925" cy="371475"/>
                  </a:xfrm>
                  <a:custGeom>
                    <a:avLst/>
                    <a:gdLst>
                      <a:gd name="connsiteX0" fmla="*/ 85249 w 161925"/>
                      <a:gd name="connsiteY0" fmla="*/ 372904 h 371475"/>
                      <a:gd name="connsiteX1" fmla="*/ 92869 w 161925"/>
                      <a:gd name="connsiteY1" fmla="*/ 365284 h 371475"/>
                      <a:gd name="connsiteX2" fmla="*/ 163354 w 161925"/>
                      <a:gd name="connsiteY2" fmla="*/ 190024 h 371475"/>
                      <a:gd name="connsiteX3" fmla="*/ 85249 w 161925"/>
                      <a:gd name="connsiteY3" fmla="*/ 7144 h 371475"/>
                      <a:gd name="connsiteX4" fmla="*/ 7144 w 161925"/>
                      <a:gd name="connsiteY4" fmla="*/ 190024 h 371475"/>
                      <a:gd name="connsiteX5" fmla="*/ 85249 w 161925"/>
                      <a:gd name="connsiteY5" fmla="*/ 372904 h 371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1925" h="371475">
                        <a:moveTo>
                          <a:pt x="85249" y="372904"/>
                        </a:moveTo>
                        <a:cubicBezTo>
                          <a:pt x="88106" y="370046"/>
                          <a:pt x="90964" y="367189"/>
                          <a:pt x="92869" y="365284"/>
                        </a:cubicBezTo>
                        <a:cubicBezTo>
                          <a:pt x="137636" y="318611"/>
                          <a:pt x="163354" y="254794"/>
                          <a:pt x="163354" y="190024"/>
                        </a:cubicBezTo>
                        <a:cubicBezTo>
                          <a:pt x="163354" y="121444"/>
                          <a:pt x="134779" y="54769"/>
                          <a:pt x="85249" y="7144"/>
                        </a:cubicBezTo>
                        <a:cubicBezTo>
                          <a:pt x="35719" y="54769"/>
                          <a:pt x="7144" y="121444"/>
                          <a:pt x="7144" y="190024"/>
                        </a:cubicBezTo>
                        <a:cubicBezTo>
                          <a:pt x="7144" y="258604"/>
                          <a:pt x="35719" y="325279"/>
                          <a:pt x="85249" y="37290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70" name="자유형: 도형 169">
                    <a:extLst>
                      <a:ext uri="{FF2B5EF4-FFF2-40B4-BE49-F238E27FC236}">
                        <a16:creationId xmlns:a16="http://schemas.microsoft.com/office/drawing/2014/main" xmlns="" id="{F491DE28-DFCC-4274-902A-35F6A18CF677}"/>
                      </a:ext>
                    </a:extLst>
                  </p:cNvPr>
                  <p:cNvSpPr/>
                  <p:nvPr/>
                </p:nvSpPr>
                <p:spPr>
                  <a:xfrm>
                    <a:off x="4601051" y="3157986"/>
                    <a:ext cx="238125" cy="238125"/>
                  </a:xfrm>
                  <a:custGeom>
                    <a:avLst/>
                    <a:gdLst>
                      <a:gd name="connsiteX0" fmla="*/ 56674 w 238125"/>
                      <a:gd name="connsiteY0" fmla="*/ 82419 h 238125"/>
                      <a:gd name="connsiteX1" fmla="*/ 7144 w 238125"/>
                      <a:gd name="connsiteY1" fmla="*/ 234819 h 238125"/>
                      <a:gd name="connsiteX2" fmla="*/ 159544 w 238125"/>
                      <a:gd name="connsiteY2" fmla="*/ 185289 h 238125"/>
                      <a:gd name="connsiteX3" fmla="*/ 166211 w 238125"/>
                      <a:gd name="connsiteY3" fmla="*/ 185289 h 238125"/>
                      <a:gd name="connsiteX4" fmla="*/ 233839 w 238125"/>
                      <a:gd name="connsiteY4" fmla="*/ 7171 h 238125"/>
                      <a:gd name="connsiteX5" fmla="*/ 55721 w 238125"/>
                      <a:gd name="connsiteY5" fmla="*/ 74799 h 238125"/>
                      <a:gd name="connsiteX6" fmla="*/ 56674 w 238125"/>
                      <a:gd name="connsiteY6" fmla="*/ 82419 h 23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8125" h="238125">
                        <a:moveTo>
                          <a:pt x="56674" y="82419"/>
                        </a:moveTo>
                        <a:cubicBezTo>
                          <a:pt x="56674" y="137664"/>
                          <a:pt x="39529" y="191004"/>
                          <a:pt x="7144" y="234819"/>
                        </a:cubicBezTo>
                        <a:cubicBezTo>
                          <a:pt x="50959" y="203386"/>
                          <a:pt x="104299" y="185289"/>
                          <a:pt x="159544" y="185289"/>
                        </a:cubicBezTo>
                        <a:cubicBezTo>
                          <a:pt x="161449" y="185289"/>
                          <a:pt x="164306" y="185289"/>
                          <a:pt x="166211" y="185289"/>
                        </a:cubicBezTo>
                        <a:cubicBezTo>
                          <a:pt x="210979" y="136711"/>
                          <a:pt x="235744" y="73846"/>
                          <a:pt x="233839" y="7171"/>
                        </a:cubicBezTo>
                        <a:cubicBezTo>
                          <a:pt x="168116" y="6219"/>
                          <a:pt x="104299" y="30031"/>
                          <a:pt x="55721" y="74799"/>
                        </a:cubicBezTo>
                        <a:cubicBezTo>
                          <a:pt x="56674" y="78609"/>
                          <a:pt x="56674" y="80514"/>
                          <a:pt x="56674" y="82419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71" name="자유형: 도형 170">
                    <a:extLst>
                      <a:ext uri="{FF2B5EF4-FFF2-40B4-BE49-F238E27FC236}">
                        <a16:creationId xmlns:a16="http://schemas.microsoft.com/office/drawing/2014/main" xmlns="" id="{B964A899-B168-4D50-B656-E610B046CC2E}"/>
                      </a:ext>
                    </a:extLst>
                  </p:cNvPr>
                  <p:cNvSpPr/>
                  <p:nvPr/>
                </p:nvSpPr>
                <p:spPr>
                  <a:xfrm>
                    <a:off x="4768691" y="3279090"/>
                    <a:ext cx="152400" cy="76200"/>
                  </a:xfrm>
                  <a:custGeom>
                    <a:avLst/>
                    <a:gdLst>
                      <a:gd name="connsiteX0" fmla="*/ 7144 w 152400"/>
                      <a:gd name="connsiteY0" fmla="*/ 65137 h 76200"/>
                      <a:gd name="connsiteX1" fmla="*/ 74771 w 152400"/>
                      <a:gd name="connsiteY1" fmla="*/ 78472 h 76200"/>
                      <a:gd name="connsiteX2" fmla="*/ 145256 w 152400"/>
                      <a:gd name="connsiteY2" fmla="*/ 10845 h 76200"/>
                      <a:gd name="connsiteX3" fmla="*/ 45244 w 152400"/>
                      <a:gd name="connsiteY3" fmla="*/ 9892 h 76200"/>
                      <a:gd name="connsiteX4" fmla="*/ 7144 w 152400"/>
                      <a:gd name="connsiteY4" fmla="*/ 65137 h 76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2400" h="76200">
                        <a:moveTo>
                          <a:pt x="7144" y="65137"/>
                        </a:moveTo>
                        <a:cubicBezTo>
                          <a:pt x="30004" y="66090"/>
                          <a:pt x="52864" y="70852"/>
                          <a:pt x="74771" y="78472"/>
                        </a:cubicBezTo>
                        <a:cubicBezTo>
                          <a:pt x="101441" y="59422"/>
                          <a:pt x="125254" y="36562"/>
                          <a:pt x="145256" y="10845"/>
                        </a:cubicBezTo>
                        <a:cubicBezTo>
                          <a:pt x="111919" y="6082"/>
                          <a:pt x="78581" y="6082"/>
                          <a:pt x="45244" y="9892"/>
                        </a:cubicBezTo>
                        <a:cubicBezTo>
                          <a:pt x="35719" y="29895"/>
                          <a:pt x="22384" y="47992"/>
                          <a:pt x="7144" y="65137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72" name="자유형: 도형 171">
                    <a:extLst>
                      <a:ext uri="{FF2B5EF4-FFF2-40B4-BE49-F238E27FC236}">
                        <a16:creationId xmlns:a16="http://schemas.microsoft.com/office/drawing/2014/main" xmlns="" id="{F45E45B3-2C32-4A58-84D0-3F21D40058BF}"/>
                      </a:ext>
                    </a:extLst>
                  </p:cNvPr>
                  <p:cNvSpPr/>
                  <p:nvPr/>
                </p:nvSpPr>
                <p:spPr>
                  <a:xfrm>
                    <a:off x="4301939" y="3159816"/>
                    <a:ext cx="238125" cy="238125"/>
                  </a:xfrm>
                  <a:custGeom>
                    <a:avLst/>
                    <a:gdLst>
                      <a:gd name="connsiteX0" fmla="*/ 81466 w 238125"/>
                      <a:gd name="connsiteY0" fmla="*/ 184411 h 238125"/>
                      <a:gd name="connsiteX1" fmla="*/ 235771 w 238125"/>
                      <a:gd name="connsiteY1" fmla="*/ 234894 h 238125"/>
                      <a:gd name="connsiteX2" fmla="*/ 185289 w 238125"/>
                      <a:gd name="connsiteY2" fmla="*/ 81541 h 238125"/>
                      <a:gd name="connsiteX3" fmla="*/ 185289 w 238125"/>
                      <a:gd name="connsiteY3" fmla="*/ 74874 h 238125"/>
                      <a:gd name="connsiteX4" fmla="*/ 7171 w 238125"/>
                      <a:gd name="connsiteY4" fmla="*/ 7246 h 238125"/>
                      <a:gd name="connsiteX5" fmla="*/ 74799 w 238125"/>
                      <a:gd name="connsiteY5" fmla="*/ 185364 h 238125"/>
                      <a:gd name="connsiteX6" fmla="*/ 81466 w 238125"/>
                      <a:gd name="connsiteY6" fmla="*/ 184411 h 23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8125" h="238125">
                        <a:moveTo>
                          <a:pt x="81466" y="184411"/>
                        </a:moveTo>
                        <a:cubicBezTo>
                          <a:pt x="136711" y="184411"/>
                          <a:pt x="191004" y="202509"/>
                          <a:pt x="235771" y="234894"/>
                        </a:cubicBezTo>
                        <a:cubicBezTo>
                          <a:pt x="203386" y="190126"/>
                          <a:pt x="185289" y="136786"/>
                          <a:pt x="185289" y="81541"/>
                        </a:cubicBezTo>
                        <a:cubicBezTo>
                          <a:pt x="185289" y="79636"/>
                          <a:pt x="185289" y="76779"/>
                          <a:pt x="185289" y="74874"/>
                        </a:cubicBezTo>
                        <a:cubicBezTo>
                          <a:pt x="136711" y="30106"/>
                          <a:pt x="73846" y="5341"/>
                          <a:pt x="7171" y="7246"/>
                        </a:cubicBezTo>
                        <a:cubicBezTo>
                          <a:pt x="6219" y="73921"/>
                          <a:pt x="30031" y="136786"/>
                          <a:pt x="74799" y="185364"/>
                        </a:cubicBezTo>
                        <a:cubicBezTo>
                          <a:pt x="77656" y="184411"/>
                          <a:pt x="79561" y="184411"/>
                          <a:pt x="81466" y="1844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73" name="자유형: 도형 172">
                    <a:extLst>
                      <a:ext uri="{FF2B5EF4-FFF2-40B4-BE49-F238E27FC236}">
                        <a16:creationId xmlns:a16="http://schemas.microsoft.com/office/drawing/2014/main" xmlns="" id="{3352EA18-91F5-4AA3-94F4-84AC77B9B481}"/>
                      </a:ext>
                    </a:extLst>
                  </p:cNvPr>
                  <p:cNvSpPr/>
                  <p:nvPr/>
                </p:nvSpPr>
                <p:spPr>
                  <a:xfrm>
                    <a:off x="4635341" y="3624739"/>
                    <a:ext cx="76200" cy="142875"/>
                  </a:xfrm>
                  <a:custGeom>
                    <a:avLst/>
                    <a:gdLst>
                      <a:gd name="connsiteX0" fmla="*/ 21431 w 76200"/>
                      <a:gd name="connsiteY0" fmla="*/ 7144 h 142875"/>
                      <a:gd name="connsiteX1" fmla="*/ 7144 w 76200"/>
                      <a:gd name="connsiteY1" fmla="*/ 77629 h 142875"/>
                      <a:gd name="connsiteX2" fmla="*/ 71914 w 76200"/>
                      <a:gd name="connsiteY2" fmla="*/ 143351 h 142875"/>
                      <a:gd name="connsiteX3" fmla="*/ 71914 w 76200"/>
                      <a:gd name="connsiteY3" fmla="*/ 41434 h 142875"/>
                      <a:gd name="connsiteX4" fmla="*/ 21431 w 76200"/>
                      <a:gd name="connsiteY4" fmla="*/ 7144 h 142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200" h="142875">
                        <a:moveTo>
                          <a:pt x="21431" y="7144"/>
                        </a:moveTo>
                        <a:cubicBezTo>
                          <a:pt x="19526" y="31909"/>
                          <a:pt x="14764" y="55721"/>
                          <a:pt x="7144" y="77629"/>
                        </a:cubicBezTo>
                        <a:cubicBezTo>
                          <a:pt x="26194" y="102394"/>
                          <a:pt x="47149" y="124301"/>
                          <a:pt x="71914" y="143351"/>
                        </a:cubicBezTo>
                        <a:cubicBezTo>
                          <a:pt x="76676" y="110014"/>
                          <a:pt x="76676" y="75724"/>
                          <a:pt x="71914" y="41434"/>
                        </a:cubicBezTo>
                        <a:cubicBezTo>
                          <a:pt x="53816" y="32861"/>
                          <a:pt x="37624" y="21431"/>
                          <a:pt x="21431" y="7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74" name="자유형: 도형 173">
                    <a:extLst>
                      <a:ext uri="{FF2B5EF4-FFF2-40B4-BE49-F238E27FC236}">
                        <a16:creationId xmlns:a16="http://schemas.microsoft.com/office/drawing/2014/main" xmlns="" id="{0EC18D93-2CE1-49D6-84BC-19578A7D1393}"/>
                      </a:ext>
                    </a:extLst>
                  </p:cNvPr>
                  <p:cNvSpPr/>
                  <p:nvPr/>
                </p:nvSpPr>
                <p:spPr>
                  <a:xfrm>
                    <a:off x="4487704" y="3426619"/>
                    <a:ext cx="161925" cy="371475"/>
                  </a:xfrm>
                  <a:custGeom>
                    <a:avLst/>
                    <a:gdLst>
                      <a:gd name="connsiteX0" fmla="*/ 92869 w 161925"/>
                      <a:gd name="connsiteY0" fmla="*/ 14764 h 371475"/>
                      <a:gd name="connsiteX1" fmla="*/ 85249 w 161925"/>
                      <a:gd name="connsiteY1" fmla="*/ 7144 h 371475"/>
                      <a:gd name="connsiteX2" fmla="*/ 7144 w 161925"/>
                      <a:gd name="connsiteY2" fmla="*/ 190024 h 371475"/>
                      <a:gd name="connsiteX3" fmla="*/ 85249 w 161925"/>
                      <a:gd name="connsiteY3" fmla="*/ 372904 h 371475"/>
                      <a:gd name="connsiteX4" fmla="*/ 163354 w 161925"/>
                      <a:gd name="connsiteY4" fmla="*/ 190024 h 371475"/>
                      <a:gd name="connsiteX5" fmla="*/ 92869 w 161925"/>
                      <a:gd name="connsiteY5" fmla="*/ 14764 h 371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1925" h="371475">
                        <a:moveTo>
                          <a:pt x="92869" y="14764"/>
                        </a:moveTo>
                        <a:cubicBezTo>
                          <a:pt x="90011" y="11906"/>
                          <a:pt x="87154" y="10001"/>
                          <a:pt x="85249" y="7144"/>
                        </a:cubicBezTo>
                        <a:cubicBezTo>
                          <a:pt x="35719" y="54769"/>
                          <a:pt x="7144" y="121444"/>
                          <a:pt x="7144" y="190024"/>
                        </a:cubicBezTo>
                        <a:cubicBezTo>
                          <a:pt x="7144" y="258604"/>
                          <a:pt x="35719" y="325279"/>
                          <a:pt x="85249" y="372904"/>
                        </a:cubicBezTo>
                        <a:cubicBezTo>
                          <a:pt x="134779" y="325279"/>
                          <a:pt x="163354" y="258604"/>
                          <a:pt x="163354" y="190024"/>
                        </a:cubicBezTo>
                        <a:cubicBezTo>
                          <a:pt x="163354" y="125254"/>
                          <a:pt x="137636" y="62389"/>
                          <a:pt x="92869" y="1476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75" name="자유형: 도형 174">
                    <a:extLst>
                      <a:ext uri="{FF2B5EF4-FFF2-40B4-BE49-F238E27FC236}">
                        <a16:creationId xmlns:a16="http://schemas.microsoft.com/office/drawing/2014/main" xmlns="" id="{701F22D8-B5A7-44F2-BD2F-3D6B82BCB3CF}"/>
                      </a:ext>
                    </a:extLst>
                  </p:cNvPr>
                  <p:cNvSpPr/>
                  <p:nvPr/>
                </p:nvSpPr>
                <p:spPr>
                  <a:xfrm>
                    <a:off x="4601051" y="3457099"/>
                    <a:ext cx="238125" cy="238125"/>
                  </a:xfrm>
                  <a:custGeom>
                    <a:avLst/>
                    <a:gdLst>
                      <a:gd name="connsiteX0" fmla="*/ 159544 w 238125"/>
                      <a:gd name="connsiteY0" fmla="*/ 56674 h 238125"/>
                      <a:gd name="connsiteX1" fmla="*/ 7144 w 238125"/>
                      <a:gd name="connsiteY1" fmla="*/ 7144 h 238125"/>
                      <a:gd name="connsiteX2" fmla="*/ 56674 w 238125"/>
                      <a:gd name="connsiteY2" fmla="*/ 159544 h 238125"/>
                      <a:gd name="connsiteX3" fmla="*/ 56674 w 238125"/>
                      <a:gd name="connsiteY3" fmla="*/ 166211 h 238125"/>
                      <a:gd name="connsiteX4" fmla="*/ 234791 w 238125"/>
                      <a:gd name="connsiteY4" fmla="*/ 233839 h 238125"/>
                      <a:gd name="connsiteX5" fmla="*/ 167164 w 238125"/>
                      <a:gd name="connsiteY5" fmla="*/ 55721 h 238125"/>
                      <a:gd name="connsiteX6" fmla="*/ 159544 w 238125"/>
                      <a:gd name="connsiteY6" fmla="*/ 56674 h 23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8125" h="238125">
                        <a:moveTo>
                          <a:pt x="159544" y="56674"/>
                        </a:moveTo>
                        <a:cubicBezTo>
                          <a:pt x="104299" y="56674"/>
                          <a:pt x="50959" y="39529"/>
                          <a:pt x="7144" y="7144"/>
                        </a:cubicBezTo>
                        <a:cubicBezTo>
                          <a:pt x="38576" y="50959"/>
                          <a:pt x="56674" y="104299"/>
                          <a:pt x="56674" y="159544"/>
                        </a:cubicBezTo>
                        <a:cubicBezTo>
                          <a:pt x="56674" y="161449"/>
                          <a:pt x="56674" y="164306"/>
                          <a:pt x="56674" y="166211"/>
                        </a:cubicBezTo>
                        <a:cubicBezTo>
                          <a:pt x="105251" y="210979"/>
                          <a:pt x="168116" y="235744"/>
                          <a:pt x="234791" y="233839"/>
                        </a:cubicBezTo>
                        <a:cubicBezTo>
                          <a:pt x="235744" y="167164"/>
                          <a:pt x="211931" y="104299"/>
                          <a:pt x="167164" y="55721"/>
                        </a:cubicBezTo>
                        <a:cubicBezTo>
                          <a:pt x="164306" y="56674"/>
                          <a:pt x="161449" y="56674"/>
                          <a:pt x="159544" y="5667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76" name="자유형: 도형 175">
                    <a:extLst>
                      <a:ext uri="{FF2B5EF4-FFF2-40B4-BE49-F238E27FC236}">
                        <a16:creationId xmlns:a16="http://schemas.microsoft.com/office/drawing/2014/main" xmlns="" id="{EFF7DDC2-8113-42EC-A1C9-DAA22CFE152A}"/>
                      </a:ext>
                    </a:extLst>
                  </p:cNvPr>
                  <p:cNvSpPr/>
                  <p:nvPr/>
                </p:nvSpPr>
                <p:spPr>
                  <a:xfrm>
                    <a:off x="4415423" y="3625691"/>
                    <a:ext cx="85725" cy="142875"/>
                  </a:xfrm>
                  <a:custGeom>
                    <a:avLst/>
                    <a:gdLst>
                      <a:gd name="connsiteX0" fmla="*/ 10845 w 85725"/>
                      <a:gd name="connsiteY0" fmla="*/ 48101 h 142875"/>
                      <a:gd name="connsiteX1" fmla="*/ 9892 w 85725"/>
                      <a:gd name="connsiteY1" fmla="*/ 140494 h 142875"/>
                      <a:gd name="connsiteX2" fmla="*/ 83235 w 85725"/>
                      <a:gd name="connsiteY2" fmla="*/ 66199 h 142875"/>
                      <a:gd name="connsiteX3" fmla="*/ 72757 w 85725"/>
                      <a:gd name="connsiteY3" fmla="*/ 7144 h 142875"/>
                      <a:gd name="connsiteX4" fmla="*/ 10845 w 85725"/>
                      <a:gd name="connsiteY4" fmla="*/ 48101 h 142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725" h="142875">
                        <a:moveTo>
                          <a:pt x="10845" y="48101"/>
                        </a:moveTo>
                        <a:cubicBezTo>
                          <a:pt x="6082" y="78581"/>
                          <a:pt x="6082" y="110014"/>
                          <a:pt x="9892" y="140494"/>
                        </a:cubicBezTo>
                        <a:cubicBezTo>
                          <a:pt x="37515" y="119539"/>
                          <a:pt x="63232" y="94774"/>
                          <a:pt x="83235" y="66199"/>
                        </a:cubicBezTo>
                        <a:cubicBezTo>
                          <a:pt x="77520" y="47149"/>
                          <a:pt x="73710" y="27146"/>
                          <a:pt x="72757" y="7144"/>
                        </a:cubicBezTo>
                        <a:cubicBezTo>
                          <a:pt x="53707" y="23336"/>
                          <a:pt x="32752" y="37624"/>
                          <a:pt x="10845" y="4810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77" name="자유형: 도형 176">
                    <a:extLst>
                      <a:ext uri="{FF2B5EF4-FFF2-40B4-BE49-F238E27FC236}">
                        <a16:creationId xmlns:a16="http://schemas.microsoft.com/office/drawing/2014/main" xmlns="" id="{B972B1C8-B089-43F4-980C-E946ECCC5BFD}"/>
                      </a:ext>
                    </a:extLst>
                  </p:cNvPr>
                  <p:cNvSpPr/>
                  <p:nvPr/>
                </p:nvSpPr>
                <p:spPr>
                  <a:xfrm>
                    <a:off x="4768691" y="3493294"/>
                    <a:ext cx="142875" cy="85725"/>
                  </a:xfrm>
                  <a:custGeom>
                    <a:avLst/>
                    <a:gdLst>
                      <a:gd name="connsiteX0" fmla="*/ 7144 w 142875"/>
                      <a:gd name="connsiteY0" fmla="*/ 19526 h 85725"/>
                      <a:gd name="connsiteX1" fmla="*/ 46196 w 142875"/>
                      <a:gd name="connsiteY1" fmla="*/ 77629 h 85725"/>
                      <a:gd name="connsiteX2" fmla="*/ 140494 w 142875"/>
                      <a:gd name="connsiteY2" fmla="*/ 78581 h 85725"/>
                      <a:gd name="connsiteX3" fmla="*/ 70009 w 142875"/>
                      <a:gd name="connsiteY3" fmla="*/ 7144 h 85725"/>
                      <a:gd name="connsiteX4" fmla="*/ 7144 w 142875"/>
                      <a:gd name="connsiteY4" fmla="*/ 19526 h 857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2875" h="85725">
                        <a:moveTo>
                          <a:pt x="7144" y="19526"/>
                        </a:moveTo>
                        <a:cubicBezTo>
                          <a:pt x="23336" y="37624"/>
                          <a:pt x="35719" y="56674"/>
                          <a:pt x="46196" y="77629"/>
                        </a:cubicBezTo>
                        <a:cubicBezTo>
                          <a:pt x="77629" y="82391"/>
                          <a:pt x="109061" y="82391"/>
                          <a:pt x="140494" y="78581"/>
                        </a:cubicBezTo>
                        <a:cubicBezTo>
                          <a:pt x="120491" y="51911"/>
                          <a:pt x="96679" y="28099"/>
                          <a:pt x="70009" y="7144"/>
                        </a:cubicBezTo>
                        <a:cubicBezTo>
                          <a:pt x="50959" y="14764"/>
                          <a:pt x="29051" y="18574"/>
                          <a:pt x="7144" y="19526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78" name="자유형: 도형 177">
                    <a:extLst>
                      <a:ext uri="{FF2B5EF4-FFF2-40B4-BE49-F238E27FC236}">
                        <a16:creationId xmlns:a16="http://schemas.microsoft.com/office/drawing/2014/main" xmlns="" id="{2B8AAD07-305B-4825-97E8-00A69A95C59C}"/>
                      </a:ext>
                    </a:extLst>
                  </p:cNvPr>
                  <p:cNvSpPr/>
                  <p:nvPr/>
                </p:nvSpPr>
                <p:spPr>
                  <a:xfrm>
                    <a:off x="4303769" y="3456146"/>
                    <a:ext cx="238125" cy="238125"/>
                  </a:xfrm>
                  <a:custGeom>
                    <a:avLst/>
                    <a:gdLst>
                      <a:gd name="connsiteX0" fmla="*/ 184411 w 238125"/>
                      <a:gd name="connsiteY0" fmla="*/ 160496 h 238125"/>
                      <a:gd name="connsiteX1" fmla="*/ 234894 w 238125"/>
                      <a:gd name="connsiteY1" fmla="*/ 7144 h 238125"/>
                      <a:gd name="connsiteX2" fmla="*/ 80589 w 238125"/>
                      <a:gd name="connsiteY2" fmla="*/ 57626 h 238125"/>
                      <a:gd name="connsiteX3" fmla="*/ 74874 w 238125"/>
                      <a:gd name="connsiteY3" fmla="*/ 57626 h 238125"/>
                      <a:gd name="connsiteX4" fmla="*/ 7246 w 238125"/>
                      <a:gd name="connsiteY4" fmla="*/ 235744 h 238125"/>
                      <a:gd name="connsiteX5" fmla="*/ 185364 w 238125"/>
                      <a:gd name="connsiteY5" fmla="*/ 168116 h 238125"/>
                      <a:gd name="connsiteX6" fmla="*/ 184411 w 238125"/>
                      <a:gd name="connsiteY6" fmla="*/ 160496 h 23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8125" h="238125">
                        <a:moveTo>
                          <a:pt x="184411" y="160496"/>
                        </a:moveTo>
                        <a:cubicBezTo>
                          <a:pt x="184411" y="105251"/>
                          <a:pt x="202509" y="50959"/>
                          <a:pt x="234894" y="7144"/>
                        </a:cubicBezTo>
                        <a:cubicBezTo>
                          <a:pt x="190126" y="39529"/>
                          <a:pt x="136786" y="57626"/>
                          <a:pt x="80589" y="57626"/>
                        </a:cubicBezTo>
                        <a:cubicBezTo>
                          <a:pt x="78684" y="57626"/>
                          <a:pt x="76779" y="57626"/>
                          <a:pt x="74874" y="57626"/>
                        </a:cubicBezTo>
                        <a:cubicBezTo>
                          <a:pt x="30106" y="106204"/>
                          <a:pt x="5341" y="169069"/>
                          <a:pt x="7246" y="235744"/>
                        </a:cubicBezTo>
                        <a:cubicBezTo>
                          <a:pt x="72969" y="236696"/>
                          <a:pt x="136786" y="212884"/>
                          <a:pt x="185364" y="168116"/>
                        </a:cubicBezTo>
                        <a:cubicBezTo>
                          <a:pt x="184411" y="165259"/>
                          <a:pt x="184411" y="163354"/>
                          <a:pt x="184411" y="160496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79" name="자유형: 도형 178">
                    <a:extLst>
                      <a:ext uri="{FF2B5EF4-FFF2-40B4-BE49-F238E27FC236}">
                        <a16:creationId xmlns:a16="http://schemas.microsoft.com/office/drawing/2014/main" xmlns="" id="{7E043792-3F1F-4D25-9984-38814BA95B34}"/>
                      </a:ext>
                    </a:extLst>
                  </p:cNvPr>
                  <p:cNvSpPr/>
                  <p:nvPr/>
                </p:nvSpPr>
                <p:spPr>
                  <a:xfrm>
                    <a:off x="4223861" y="3270915"/>
                    <a:ext cx="152400" cy="85725"/>
                  </a:xfrm>
                  <a:custGeom>
                    <a:avLst/>
                    <a:gdLst>
                      <a:gd name="connsiteX0" fmla="*/ 145256 w 152400"/>
                      <a:gd name="connsiteY0" fmla="*/ 73312 h 85725"/>
                      <a:gd name="connsiteX1" fmla="*/ 104299 w 152400"/>
                      <a:gd name="connsiteY1" fmla="*/ 11400 h 85725"/>
                      <a:gd name="connsiteX2" fmla="*/ 7144 w 152400"/>
                      <a:gd name="connsiteY2" fmla="*/ 9495 h 85725"/>
                      <a:gd name="connsiteX3" fmla="*/ 82391 w 152400"/>
                      <a:gd name="connsiteY3" fmla="*/ 84742 h 85725"/>
                      <a:gd name="connsiteX4" fmla="*/ 145256 w 152400"/>
                      <a:gd name="connsiteY4" fmla="*/ 73312 h 857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2400" h="85725">
                        <a:moveTo>
                          <a:pt x="145256" y="73312"/>
                        </a:moveTo>
                        <a:cubicBezTo>
                          <a:pt x="128111" y="54262"/>
                          <a:pt x="114776" y="33307"/>
                          <a:pt x="104299" y="11400"/>
                        </a:cubicBezTo>
                        <a:cubicBezTo>
                          <a:pt x="71914" y="6637"/>
                          <a:pt x="39529" y="5685"/>
                          <a:pt x="7144" y="9495"/>
                        </a:cubicBezTo>
                        <a:cubicBezTo>
                          <a:pt x="28099" y="38070"/>
                          <a:pt x="53816" y="63787"/>
                          <a:pt x="82391" y="84742"/>
                        </a:cubicBezTo>
                        <a:cubicBezTo>
                          <a:pt x="103346" y="79027"/>
                          <a:pt x="124301" y="75217"/>
                          <a:pt x="145256" y="73312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80" name="자유형: 도형 179">
                    <a:extLst>
                      <a:ext uri="{FF2B5EF4-FFF2-40B4-BE49-F238E27FC236}">
                        <a16:creationId xmlns:a16="http://schemas.microsoft.com/office/drawing/2014/main" xmlns="" id="{503FCB6B-C5FB-4F10-90CF-3DB9857953D5}"/>
                      </a:ext>
                    </a:extLst>
                  </p:cNvPr>
                  <p:cNvSpPr/>
                  <p:nvPr/>
                </p:nvSpPr>
                <p:spPr>
                  <a:xfrm>
                    <a:off x="4570571" y="3343751"/>
                    <a:ext cx="371475" cy="161925"/>
                  </a:xfrm>
                  <a:custGeom>
                    <a:avLst/>
                    <a:gdLst>
                      <a:gd name="connsiteX0" fmla="*/ 14764 w 371475"/>
                      <a:gd name="connsiteY0" fmla="*/ 77629 h 161925"/>
                      <a:gd name="connsiteX1" fmla="*/ 7144 w 371475"/>
                      <a:gd name="connsiteY1" fmla="*/ 85249 h 161925"/>
                      <a:gd name="connsiteX2" fmla="*/ 14764 w 371475"/>
                      <a:gd name="connsiteY2" fmla="*/ 92869 h 161925"/>
                      <a:gd name="connsiteX3" fmla="*/ 190024 w 371475"/>
                      <a:gd name="connsiteY3" fmla="*/ 163354 h 161925"/>
                      <a:gd name="connsiteX4" fmla="*/ 372904 w 371475"/>
                      <a:gd name="connsiteY4" fmla="*/ 85249 h 161925"/>
                      <a:gd name="connsiteX5" fmla="*/ 190024 w 371475"/>
                      <a:gd name="connsiteY5" fmla="*/ 7144 h 161925"/>
                      <a:gd name="connsiteX6" fmla="*/ 14764 w 371475"/>
                      <a:gd name="connsiteY6" fmla="*/ 77629 h 161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71475" h="161925">
                        <a:moveTo>
                          <a:pt x="14764" y="77629"/>
                        </a:moveTo>
                        <a:cubicBezTo>
                          <a:pt x="11906" y="80486"/>
                          <a:pt x="9049" y="83344"/>
                          <a:pt x="7144" y="85249"/>
                        </a:cubicBezTo>
                        <a:cubicBezTo>
                          <a:pt x="10001" y="88106"/>
                          <a:pt x="12859" y="90011"/>
                          <a:pt x="14764" y="92869"/>
                        </a:cubicBezTo>
                        <a:cubicBezTo>
                          <a:pt x="61436" y="137636"/>
                          <a:pt x="125254" y="163354"/>
                          <a:pt x="190024" y="163354"/>
                        </a:cubicBezTo>
                        <a:cubicBezTo>
                          <a:pt x="258604" y="163354"/>
                          <a:pt x="325279" y="134779"/>
                          <a:pt x="372904" y="85249"/>
                        </a:cubicBezTo>
                        <a:cubicBezTo>
                          <a:pt x="325279" y="35719"/>
                          <a:pt x="258604" y="7144"/>
                          <a:pt x="190024" y="7144"/>
                        </a:cubicBezTo>
                        <a:cubicBezTo>
                          <a:pt x="125254" y="7144"/>
                          <a:pt x="62389" y="32861"/>
                          <a:pt x="14764" y="77629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81" name="자유형: 도형 180">
                    <a:extLst>
                      <a:ext uri="{FF2B5EF4-FFF2-40B4-BE49-F238E27FC236}">
                        <a16:creationId xmlns:a16="http://schemas.microsoft.com/office/drawing/2014/main" xmlns="" id="{66FA86F4-6CF6-42E4-B148-5B0B33B2B032}"/>
                      </a:ext>
                    </a:extLst>
                  </p:cNvPr>
                  <p:cNvSpPr/>
                  <p:nvPr/>
                </p:nvSpPr>
                <p:spPr>
                  <a:xfrm>
                    <a:off x="4193381" y="3343751"/>
                    <a:ext cx="381000" cy="161925"/>
                  </a:xfrm>
                  <a:custGeom>
                    <a:avLst/>
                    <a:gdLst>
                      <a:gd name="connsiteX0" fmla="*/ 373856 w 381000"/>
                      <a:gd name="connsiteY0" fmla="*/ 85249 h 161925"/>
                      <a:gd name="connsiteX1" fmla="*/ 190976 w 381000"/>
                      <a:gd name="connsiteY1" fmla="*/ 7144 h 161925"/>
                      <a:gd name="connsiteX2" fmla="*/ 7144 w 381000"/>
                      <a:gd name="connsiteY2" fmla="*/ 85249 h 161925"/>
                      <a:gd name="connsiteX3" fmla="*/ 190024 w 381000"/>
                      <a:gd name="connsiteY3" fmla="*/ 163354 h 161925"/>
                      <a:gd name="connsiteX4" fmla="*/ 373856 w 381000"/>
                      <a:gd name="connsiteY4" fmla="*/ 85249 h 161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1000" h="161925">
                        <a:moveTo>
                          <a:pt x="373856" y="85249"/>
                        </a:moveTo>
                        <a:cubicBezTo>
                          <a:pt x="326231" y="35719"/>
                          <a:pt x="259556" y="7144"/>
                          <a:pt x="190976" y="7144"/>
                        </a:cubicBezTo>
                        <a:cubicBezTo>
                          <a:pt x="121444" y="7144"/>
                          <a:pt x="54769" y="35719"/>
                          <a:pt x="7144" y="85249"/>
                        </a:cubicBezTo>
                        <a:cubicBezTo>
                          <a:pt x="54769" y="134779"/>
                          <a:pt x="121444" y="163354"/>
                          <a:pt x="190024" y="163354"/>
                        </a:cubicBezTo>
                        <a:cubicBezTo>
                          <a:pt x="259556" y="163354"/>
                          <a:pt x="326231" y="134779"/>
                          <a:pt x="373856" y="85249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82" name="자유형: 도형 181">
                    <a:extLst>
                      <a:ext uri="{FF2B5EF4-FFF2-40B4-BE49-F238E27FC236}">
                        <a16:creationId xmlns:a16="http://schemas.microsoft.com/office/drawing/2014/main" xmlns="" id="{B8D93FA0-CFDA-4FC4-976E-23DF7A825C62}"/>
                      </a:ext>
                    </a:extLst>
                  </p:cNvPr>
                  <p:cNvSpPr/>
                  <p:nvPr/>
                </p:nvSpPr>
                <p:spPr>
                  <a:xfrm>
                    <a:off x="4423172" y="3076099"/>
                    <a:ext cx="85725" cy="152400"/>
                  </a:xfrm>
                  <a:custGeom>
                    <a:avLst/>
                    <a:gdLst>
                      <a:gd name="connsiteX0" fmla="*/ 65008 w 85725"/>
                      <a:gd name="connsiteY0" fmla="*/ 149066 h 152400"/>
                      <a:gd name="connsiteX1" fmla="*/ 79296 w 85725"/>
                      <a:gd name="connsiteY1" fmla="*/ 78581 h 152400"/>
                      <a:gd name="connsiteX2" fmla="*/ 10716 w 85725"/>
                      <a:gd name="connsiteY2" fmla="*/ 7144 h 152400"/>
                      <a:gd name="connsiteX3" fmla="*/ 10716 w 85725"/>
                      <a:gd name="connsiteY3" fmla="*/ 111919 h 152400"/>
                      <a:gd name="connsiteX4" fmla="*/ 65008 w 85725"/>
                      <a:gd name="connsiteY4" fmla="*/ 149066 h 152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725" h="152400">
                        <a:moveTo>
                          <a:pt x="65008" y="149066"/>
                        </a:moveTo>
                        <a:cubicBezTo>
                          <a:pt x="66913" y="125254"/>
                          <a:pt x="71676" y="101441"/>
                          <a:pt x="79296" y="78581"/>
                        </a:cubicBezTo>
                        <a:cubicBezTo>
                          <a:pt x="60246" y="51911"/>
                          <a:pt x="36433" y="28099"/>
                          <a:pt x="10716" y="7144"/>
                        </a:cubicBezTo>
                        <a:cubicBezTo>
                          <a:pt x="5953" y="41434"/>
                          <a:pt x="5953" y="76676"/>
                          <a:pt x="10716" y="111919"/>
                        </a:cubicBezTo>
                        <a:cubicBezTo>
                          <a:pt x="30718" y="122396"/>
                          <a:pt x="48816" y="134779"/>
                          <a:pt x="65008" y="149066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83" name="자유형: 도형 182">
                    <a:extLst>
                      <a:ext uri="{FF2B5EF4-FFF2-40B4-BE49-F238E27FC236}">
                        <a16:creationId xmlns:a16="http://schemas.microsoft.com/office/drawing/2014/main" xmlns="" id="{A720385A-F358-4EF5-A339-4758E15B04BE}"/>
                      </a:ext>
                    </a:extLst>
                  </p:cNvPr>
                  <p:cNvSpPr/>
                  <p:nvPr/>
                </p:nvSpPr>
                <p:spPr>
                  <a:xfrm>
                    <a:off x="4220051" y="3491389"/>
                    <a:ext cx="152400" cy="76200"/>
                  </a:xfrm>
                  <a:custGeom>
                    <a:avLst/>
                    <a:gdLst>
                      <a:gd name="connsiteX0" fmla="*/ 149066 w 152400"/>
                      <a:gd name="connsiteY0" fmla="*/ 22384 h 76200"/>
                      <a:gd name="connsiteX1" fmla="*/ 74771 w 152400"/>
                      <a:gd name="connsiteY1" fmla="*/ 7144 h 76200"/>
                      <a:gd name="connsiteX2" fmla="*/ 7144 w 152400"/>
                      <a:gd name="connsiteY2" fmla="*/ 72866 h 76200"/>
                      <a:gd name="connsiteX3" fmla="*/ 113824 w 152400"/>
                      <a:gd name="connsiteY3" fmla="*/ 71914 h 76200"/>
                      <a:gd name="connsiteX4" fmla="*/ 149066 w 152400"/>
                      <a:gd name="connsiteY4" fmla="*/ 22384 h 76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2400" h="76200">
                        <a:moveTo>
                          <a:pt x="149066" y="22384"/>
                        </a:moveTo>
                        <a:cubicBezTo>
                          <a:pt x="123349" y="20479"/>
                          <a:pt x="98584" y="15716"/>
                          <a:pt x="74771" y="7144"/>
                        </a:cubicBezTo>
                        <a:cubicBezTo>
                          <a:pt x="50006" y="26194"/>
                          <a:pt x="27146" y="48101"/>
                          <a:pt x="7144" y="72866"/>
                        </a:cubicBezTo>
                        <a:cubicBezTo>
                          <a:pt x="42386" y="77629"/>
                          <a:pt x="78581" y="77629"/>
                          <a:pt x="113824" y="71914"/>
                        </a:cubicBezTo>
                        <a:cubicBezTo>
                          <a:pt x="123349" y="53816"/>
                          <a:pt x="135731" y="37624"/>
                          <a:pt x="149066" y="2238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84" name="자유형: 도형 183">
                    <a:extLst>
                      <a:ext uri="{FF2B5EF4-FFF2-40B4-BE49-F238E27FC236}">
                        <a16:creationId xmlns:a16="http://schemas.microsoft.com/office/drawing/2014/main" xmlns="" id="{57AE0373-6DBE-44E6-B371-DC8B6BBACF01}"/>
                      </a:ext>
                    </a:extLst>
                  </p:cNvPr>
                  <p:cNvSpPr/>
                  <p:nvPr/>
                </p:nvSpPr>
                <p:spPr>
                  <a:xfrm>
                    <a:off x="4637246" y="3080861"/>
                    <a:ext cx="85725" cy="142875"/>
                  </a:xfrm>
                  <a:custGeom>
                    <a:avLst/>
                    <a:gdLst>
                      <a:gd name="connsiteX0" fmla="*/ 76676 w 85725"/>
                      <a:gd name="connsiteY0" fmla="*/ 105251 h 142875"/>
                      <a:gd name="connsiteX1" fmla="*/ 78581 w 85725"/>
                      <a:gd name="connsiteY1" fmla="*/ 7144 h 142875"/>
                      <a:gd name="connsiteX2" fmla="*/ 7144 w 85725"/>
                      <a:gd name="connsiteY2" fmla="*/ 78581 h 142875"/>
                      <a:gd name="connsiteX3" fmla="*/ 19526 w 85725"/>
                      <a:gd name="connsiteY3" fmla="*/ 144304 h 142875"/>
                      <a:gd name="connsiteX4" fmla="*/ 76676 w 85725"/>
                      <a:gd name="connsiteY4" fmla="*/ 105251 h 142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725" h="142875">
                        <a:moveTo>
                          <a:pt x="76676" y="105251"/>
                        </a:moveTo>
                        <a:cubicBezTo>
                          <a:pt x="81439" y="72866"/>
                          <a:pt x="82391" y="39529"/>
                          <a:pt x="78581" y="7144"/>
                        </a:cubicBezTo>
                        <a:cubicBezTo>
                          <a:pt x="50959" y="27146"/>
                          <a:pt x="27146" y="51911"/>
                          <a:pt x="7144" y="78581"/>
                        </a:cubicBezTo>
                        <a:cubicBezTo>
                          <a:pt x="13811" y="99536"/>
                          <a:pt x="18574" y="121444"/>
                          <a:pt x="19526" y="144304"/>
                        </a:cubicBezTo>
                        <a:cubicBezTo>
                          <a:pt x="37624" y="129064"/>
                          <a:pt x="56674" y="115729"/>
                          <a:pt x="76676" y="10525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  <p:grpSp>
            <p:nvGrpSpPr>
              <p:cNvPr id="201" name="Group 10">
                <a:extLst>
                  <a:ext uri="{FF2B5EF4-FFF2-40B4-BE49-F238E27FC236}">
                    <a16:creationId xmlns:a16="http://schemas.microsoft.com/office/drawing/2014/main" xmlns="" id="{AC5E5A52-CA7A-43F7-911C-8BE1ACDDDAE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826144" y="4807886"/>
                <a:ext cx="658640" cy="631609"/>
                <a:chOff x="652" y="-1"/>
                <a:chExt cx="4508" cy="4323"/>
              </a:xfrm>
              <a:solidFill>
                <a:srgbClr val="6E83A2"/>
              </a:solidFill>
            </p:grpSpPr>
            <p:sp>
              <p:nvSpPr>
                <p:cNvPr id="202" name="Freeform 11">
                  <a:extLst>
                    <a:ext uri="{FF2B5EF4-FFF2-40B4-BE49-F238E27FC236}">
                      <a16:creationId xmlns:a16="http://schemas.microsoft.com/office/drawing/2014/main" xmlns="" id="{69C9CA0D-2B4E-4A1B-8722-6960AF4098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2" y="708"/>
                  <a:ext cx="1108" cy="448"/>
                </a:xfrm>
                <a:custGeom>
                  <a:avLst/>
                  <a:gdLst>
                    <a:gd name="T0" fmla="*/ 720 w 720"/>
                    <a:gd name="T1" fmla="*/ 3 h 291"/>
                    <a:gd name="T2" fmla="*/ 720 w 720"/>
                    <a:gd name="T3" fmla="*/ 61 h 291"/>
                    <a:gd name="T4" fmla="*/ 615 w 720"/>
                    <a:gd name="T5" fmla="*/ 208 h 291"/>
                    <a:gd name="T6" fmla="*/ 106 w 720"/>
                    <a:gd name="T7" fmla="*/ 208 h 291"/>
                    <a:gd name="T8" fmla="*/ 0 w 720"/>
                    <a:gd name="T9" fmla="*/ 58 h 291"/>
                    <a:gd name="T10" fmla="*/ 0 w 720"/>
                    <a:gd name="T11" fmla="*/ 0 h 291"/>
                    <a:gd name="T12" fmla="*/ 106 w 720"/>
                    <a:gd name="T13" fmla="*/ 150 h 291"/>
                    <a:gd name="T14" fmla="*/ 615 w 720"/>
                    <a:gd name="T15" fmla="*/ 150 h 291"/>
                    <a:gd name="T16" fmla="*/ 720 w 720"/>
                    <a:gd name="T17" fmla="*/ 3 h 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0" h="291">
                      <a:moveTo>
                        <a:pt x="720" y="3"/>
                      </a:moveTo>
                      <a:cubicBezTo>
                        <a:pt x="720" y="61"/>
                        <a:pt x="720" y="61"/>
                        <a:pt x="720" y="61"/>
                      </a:cubicBezTo>
                      <a:cubicBezTo>
                        <a:pt x="720" y="115"/>
                        <a:pt x="685" y="166"/>
                        <a:pt x="615" y="208"/>
                      </a:cubicBezTo>
                      <a:cubicBezTo>
                        <a:pt x="474" y="291"/>
                        <a:pt x="247" y="288"/>
                        <a:pt x="106" y="208"/>
                      </a:cubicBezTo>
                      <a:cubicBezTo>
                        <a:pt x="35" y="166"/>
                        <a:pt x="0" y="112"/>
                        <a:pt x="0" y="5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4"/>
                        <a:pt x="35" y="109"/>
                        <a:pt x="106" y="150"/>
                      </a:cubicBezTo>
                      <a:cubicBezTo>
                        <a:pt x="247" y="230"/>
                        <a:pt x="477" y="234"/>
                        <a:pt x="615" y="150"/>
                      </a:cubicBezTo>
                      <a:cubicBezTo>
                        <a:pt x="685" y="109"/>
                        <a:pt x="720" y="54"/>
                        <a:pt x="72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3" name="Freeform 12">
                  <a:extLst>
                    <a:ext uri="{FF2B5EF4-FFF2-40B4-BE49-F238E27FC236}">
                      <a16:creationId xmlns:a16="http://schemas.microsoft.com/office/drawing/2014/main" xmlns="" id="{16A62EC8-282F-4EBE-8BF9-6BD25615FE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2" y="876"/>
                  <a:ext cx="1108" cy="447"/>
                </a:xfrm>
                <a:custGeom>
                  <a:avLst/>
                  <a:gdLst>
                    <a:gd name="T0" fmla="*/ 720 w 720"/>
                    <a:gd name="T1" fmla="*/ 3 h 291"/>
                    <a:gd name="T2" fmla="*/ 720 w 720"/>
                    <a:gd name="T3" fmla="*/ 61 h 291"/>
                    <a:gd name="T4" fmla="*/ 615 w 720"/>
                    <a:gd name="T5" fmla="*/ 208 h 291"/>
                    <a:gd name="T6" fmla="*/ 106 w 720"/>
                    <a:gd name="T7" fmla="*/ 208 h 291"/>
                    <a:gd name="T8" fmla="*/ 0 w 720"/>
                    <a:gd name="T9" fmla="*/ 57 h 291"/>
                    <a:gd name="T10" fmla="*/ 0 w 720"/>
                    <a:gd name="T11" fmla="*/ 0 h 291"/>
                    <a:gd name="T12" fmla="*/ 106 w 720"/>
                    <a:gd name="T13" fmla="*/ 150 h 291"/>
                    <a:gd name="T14" fmla="*/ 615 w 720"/>
                    <a:gd name="T15" fmla="*/ 150 h 291"/>
                    <a:gd name="T16" fmla="*/ 720 w 720"/>
                    <a:gd name="T17" fmla="*/ 3 h 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0" h="291">
                      <a:moveTo>
                        <a:pt x="720" y="3"/>
                      </a:moveTo>
                      <a:cubicBezTo>
                        <a:pt x="720" y="61"/>
                        <a:pt x="720" y="61"/>
                        <a:pt x="720" y="61"/>
                      </a:cubicBezTo>
                      <a:cubicBezTo>
                        <a:pt x="720" y="115"/>
                        <a:pt x="685" y="166"/>
                        <a:pt x="615" y="208"/>
                      </a:cubicBezTo>
                      <a:cubicBezTo>
                        <a:pt x="474" y="291"/>
                        <a:pt x="247" y="288"/>
                        <a:pt x="106" y="208"/>
                      </a:cubicBezTo>
                      <a:cubicBezTo>
                        <a:pt x="35" y="166"/>
                        <a:pt x="0" y="112"/>
                        <a:pt x="0" y="5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4"/>
                        <a:pt x="35" y="109"/>
                        <a:pt x="106" y="150"/>
                      </a:cubicBezTo>
                      <a:cubicBezTo>
                        <a:pt x="247" y="230"/>
                        <a:pt x="477" y="233"/>
                        <a:pt x="615" y="150"/>
                      </a:cubicBezTo>
                      <a:cubicBezTo>
                        <a:pt x="685" y="109"/>
                        <a:pt x="720" y="54"/>
                        <a:pt x="72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4" name="Freeform 13">
                  <a:extLst>
                    <a:ext uri="{FF2B5EF4-FFF2-40B4-BE49-F238E27FC236}">
                      <a16:creationId xmlns:a16="http://schemas.microsoft.com/office/drawing/2014/main" xmlns="" id="{269FFB39-3BAA-4E40-BACC-BFF59DEFEE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2" y="1037"/>
                  <a:ext cx="1108" cy="449"/>
                </a:xfrm>
                <a:custGeom>
                  <a:avLst/>
                  <a:gdLst>
                    <a:gd name="T0" fmla="*/ 720 w 720"/>
                    <a:gd name="T1" fmla="*/ 4 h 292"/>
                    <a:gd name="T2" fmla="*/ 720 w 720"/>
                    <a:gd name="T3" fmla="*/ 61 h 292"/>
                    <a:gd name="T4" fmla="*/ 615 w 720"/>
                    <a:gd name="T5" fmla="*/ 208 h 292"/>
                    <a:gd name="T6" fmla="*/ 106 w 720"/>
                    <a:gd name="T7" fmla="*/ 208 h 292"/>
                    <a:gd name="T8" fmla="*/ 0 w 720"/>
                    <a:gd name="T9" fmla="*/ 58 h 292"/>
                    <a:gd name="T10" fmla="*/ 0 w 720"/>
                    <a:gd name="T11" fmla="*/ 0 h 292"/>
                    <a:gd name="T12" fmla="*/ 106 w 720"/>
                    <a:gd name="T13" fmla="*/ 151 h 292"/>
                    <a:gd name="T14" fmla="*/ 615 w 720"/>
                    <a:gd name="T15" fmla="*/ 151 h 292"/>
                    <a:gd name="T16" fmla="*/ 720 w 720"/>
                    <a:gd name="T17" fmla="*/ 4 h 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0" h="292">
                      <a:moveTo>
                        <a:pt x="720" y="4"/>
                      </a:moveTo>
                      <a:cubicBezTo>
                        <a:pt x="720" y="61"/>
                        <a:pt x="720" y="61"/>
                        <a:pt x="720" y="61"/>
                      </a:cubicBezTo>
                      <a:cubicBezTo>
                        <a:pt x="720" y="116"/>
                        <a:pt x="685" y="167"/>
                        <a:pt x="615" y="208"/>
                      </a:cubicBezTo>
                      <a:cubicBezTo>
                        <a:pt x="474" y="292"/>
                        <a:pt x="247" y="288"/>
                        <a:pt x="106" y="208"/>
                      </a:cubicBezTo>
                      <a:cubicBezTo>
                        <a:pt x="35" y="167"/>
                        <a:pt x="0" y="112"/>
                        <a:pt x="0" y="5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5"/>
                        <a:pt x="35" y="109"/>
                        <a:pt x="106" y="151"/>
                      </a:cubicBezTo>
                      <a:cubicBezTo>
                        <a:pt x="247" y="231"/>
                        <a:pt x="477" y="234"/>
                        <a:pt x="615" y="151"/>
                      </a:cubicBezTo>
                      <a:cubicBezTo>
                        <a:pt x="685" y="112"/>
                        <a:pt x="720" y="58"/>
                        <a:pt x="72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5" name="Freeform 14">
                  <a:extLst>
                    <a:ext uri="{FF2B5EF4-FFF2-40B4-BE49-F238E27FC236}">
                      <a16:creationId xmlns:a16="http://schemas.microsoft.com/office/drawing/2014/main" xmlns="" id="{BB314056-1ED5-40B7-A582-2C8846816E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2" y="1205"/>
                  <a:ext cx="1108" cy="447"/>
                </a:xfrm>
                <a:custGeom>
                  <a:avLst/>
                  <a:gdLst>
                    <a:gd name="T0" fmla="*/ 720 w 720"/>
                    <a:gd name="T1" fmla="*/ 3 h 291"/>
                    <a:gd name="T2" fmla="*/ 720 w 720"/>
                    <a:gd name="T3" fmla="*/ 61 h 291"/>
                    <a:gd name="T4" fmla="*/ 615 w 720"/>
                    <a:gd name="T5" fmla="*/ 208 h 291"/>
                    <a:gd name="T6" fmla="*/ 106 w 720"/>
                    <a:gd name="T7" fmla="*/ 208 h 291"/>
                    <a:gd name="T8" fmla="*/ 0 w 720"/>
                    <a:gd name="T9" fmla="*/ 58 h 291"/>
                    <a:gd name="T10" fmla="*/ 0 w 720"/>
                    <a:gd name="T11" fmla="*/ 0 h 291"/>
                    <a:gd name="T12" fmla="*/ 106 w 720"/>
                    <a:gd name="T13" fmla="*/ 151 h 291"/>
                    <a:gd name="T14" fmla="*/ 615 w 720"/>
                    <a:gd name="T15" fmla="*/ 151 h 291"/>
                    <a:gd name="T16" fmla="*/ 720 w 720"/>
                    <a:gd name="T17" fmla="*/ 3 h 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0" h="291">
                      <a:moveTo>
                        <a:pt x="720" y="3"/>
                      </a:moveTo>
                      <a:cubicBezTo>
                        <a:pt x="720" y="61"/>
                        <a:pt x="720" y="61"/>
                        <a:pt x="720" y="61"/>
                      </a:cubicBezTo>
                      <a:cubicBezTo>
                        <a:pt x="720" y="115"/>
                        <a:pt x="685" y="167"/>
                        <a:pt x="615" y="208"/>
                      </a:cubicBezTo>
                      <a:cubicBezTo>
                        <a:pt x="474" y="291"/>
                        <a:pt x="247" y="288"/>
                        <a:pt x="106" y="208"/>
                      </a:cubicBezTo>
                      <a:cubicBezTo>
                        <a:pt x="35" y="167"/>
                        <a:pt x="0" y="112"/>
                        <a:pt x="0" y="5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5"/>
                        <a:pt x="35" y="109"/>
                        <a:pt x="106" y="151"/>
                      </a:cubicBezTo>
                      <a:cubicBezTo>
                        <a:pt x="247" y="231"/>
                        <a:pt x="477" y="234"/>
                        <a:pt x="615" y="151"/>
                      </a:cubicBezTo>
                      <a:cubicBezTo>
                        <a:pt x="685" y="109"/>
                        <a:pt x="720" y="58"/>
                        <a:pt x="72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6" name="Freeform 15">
                  <a:extLst>
                    <a:ext uri="{FF2B5EF4-FFF2-40B4-BE49-F238E27FC236}">
                      <a16:creationId xmlns:a16="http://schemas.microsoft.com/office/drawing/2014/main" xmlns="" id="{B702250A-E3A9-426C-A484-6F80E67C42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2" y="540"/>
                  <a:ext cx="1108" cy="448"/>
                </a:xfrm>
                <a:custGeom>
                  <a:avLst/>
                  <a:gdLst>
                    <a:gd name="T0" fmla="*/ 720 w 720"/>
                    <a:gd name="T1" fmla="*/ 3 h 291"/>
                    <a:gd name="T2" fmla="*/ 720 w 720"/>
                    <a:gd name="T3" fmla="*/ 61 h 291"/>
                    <a:gd name="T4" fmla="*/ 615 w 720"/>
                    <a:gd name="T5" fmla="*/ 208 h 291"/>
                    <a:gd name="T6" fmla="*/ 106 w 720"/>
                    <a:gd name="T7" fmla="*/ 208 h 291"/>
                    <a:gd name="T8" fmla="*/ 0 w 720"/>
                    <a:gd name="T9" fmla="*/ 58 h 291"/>
                    <a:gd name="T10" fmla="*/ 0 w 720"/>
                    <a:gd name="T11" fmla="*/ 0 h 291"/>
                    <a:gd name="T12" fmla="*/ 106 w 720"/>
                    <a:gd name="T13" fmla="*/ 151 h 291"/>
                    <a:gd name="T14" fmla="*/ 615 w 720"/>
                    <a:gd name="T15" fmla="*/ 151 h 291"/>
                    <a:gd name="T16" fmla="*/ 720 w 720"/>
                    <a:gd name="T17" fmla="*/ 3 h 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0" h="291">
                      <a:moveTo>
                        <a:pt x="720" y="3"/>
                      </a:moveTo>
                      <a:cubicBezTo>
                        <a:pt x="720" y="61"/>
                        <a:pt x="720" y="61"/>
                        <a:pt x="720" y="61"/>
                      </a:cubicBezTo>
                      <a:cubicBezTo>
                        <a:pt x="720" y="115"/>
                        <a:pt x="685" y="167"/>
                        <a:pt x="615" y="208"/>
                      </a:cubicBezTo>
                      <a:cubicBezTo>
                        <a:pt x="474" y="291"/>
                        <a:pt x="247" y="288"/>
                        <a:pt x="106" y="208"/>
                      </a:cubicBezTo>
                      <a:cubicBezTo>
                        <a:pt x="35" y="167"/>
                        <a:pt x="0" y="112"/>
                        <a:pt x="0" y="5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5"/>
                        <a:pt x="35" y="109"/>
                        <a:pt x="106" y="151"/>
                      </a:cubicBezTo>
                      <a:cubicBezTo>
                        <a:pt x="247" y="231"/>
                        <a:pt x="477" y="234"/>
                        <a:pt x="615" y="151"/>
                      </a:cubicBezTo>
                      <a:cubicBezTo>
                        <a:pt x="685" y="109"/>
                        <a:pt x="720" y="55"/>
                        <a:pt x="72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7" name="Freeform 16">
                  <a:extLst>
                    <a:ext uri="{FF2B5EF4-FFF2-40B4-BE49-F238E27FC236}">
                      <a16:creationId xmlns:a16="http://schemas.microsoft.com/office/drawing/2014/main" xmlns="" id="{3285380F-2882-4227-81C1-329352DE28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2" y="372"/>
                  <a:ext cx="1108" cy="450"/>
                </a:xfrm>
                <a:custGeom>
                  <a:avLst/>
                  <a:gdLst>
                    <a:gd name="T0" fmla="*/ 720 w 720"/>
                    <a:gd name="T1" fmla="*/ 4 h 292"/>
                    <a:gd name="T2" fmla="*/ 720 w 720"/>
                    <a:gd name="T3" fmla="*/ 61 h 292"/>
                    <a:gd name="T4" fmla="*/ 615 w 720"/>
                    <a:gd name="T5" fmla="*/ 208 h 292"/>
                    <a:gd name="T6" fmla="*/ 106 w 720"/>
                    <a:gd name="T7" fmla="*/ 208 h 292"/>
                    <a:gd name="T8" fmla="*/ 0 w 720"/>
                    <a:gd name="T9" fmla="*/ 58 h 292"/>
                    <a:gd name="T10" fmla="*/ 0 w 720"/>
                    <a:gd name="T11" fmla="*/ 0 h 292"/>
                    <a:gd name="T12" fmla="*/ 106 w 720"/>
                    <a:gd name="T13" fmla="*/ 151 h 292"/>
                    <a:gd name="T14" fmla="*/ 615 w 720"/>
                    <a:gd name="T15" fmla="*/ 151 h 292"/>
                    <a:gd name="T16" fmla="*/ 720 w 720"/>
                    <a:gd name="T17" fmla="*/ 4 h 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0" h="292">
                      <a:moveTo>
                        <a:pt x="720" y="4"/>
                      </a:moveTo>
                      <a:cubicBezTo>
                        <a:pt x="720" y="61"/>
                        <a:pt x="720" y="61"/>
                        <a:pt x="720" y="61"/>
                      </a:cubicBezTo>
                      <a:cubicBezTo>
                        <a:pt x="720" y="116"/>
                        <a:pt x="685" y="167"/>
                        <a:pt x="615" y="208"/>
                      </a:cubicBezTo>
                      <a:cubicBezTo>
                        <a:pt x="474" y="292"/>
                        <a:pt x="247" y="288"/>
                        <a:pt x="106" y="208"/>
                      </a:cubicBezTo>
                      <a:cubicBezTo>
                        <a:pt x="35" y="167"/>
                        <a:pt x="0" y="112"/>
                        <a:pt x="0" y="5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5"/>
                        <a:pt x="35" y="109"/>
                        <a:pt x="106" y="151"/>
                      </a:cubicBezTo>
                      <a:cubicBezTo>
                        <a:pt x="247" y="231"/>
                        <a:pt x="477" y="234"/>
                        <a:pt x="615" y="151"/>
                      </a:cubicBezTo>
                      <a:cubicBezTo>
                        <a:pt x="685" y="112"/>
                        <a:pt x="720" y="58"/>
                        <a:pt x="72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8" name="Freeform 17">
                  <a:extLst>
                    <a:ext uri="{FF2B5EF4-FFF2-40B4-BE49-F238E27FC236}">
                      <a16:creationId xmlns:a16="http://schemas.microsoft.com/office/drawing/2014/main" xmlns="" id="{00832085-EB4C-4CB5-8AD4-77A0AF04F6A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724" y="-1"/>
                  <a:ext cx="1226" cy="640"/>
                </a:xfrm>
                <a:custGeom>
                  <a:avLst/>
                  <a:gdLst>
                    <a:gd name="T0" fmla="*/ 397 w 797"/>
                    <a:gd name="T1" fmla="*/ 74 h 416"/>
                    <a:gd name="T2" fmla="*/ 397 w 797"/>
                    <a:gd name="T3" fmla="*/ 74 h 416"/>
                    <a:gd name="T4" fmla="*/ 617 w 797"/>
                    <a:gd name="T5" fmla="*/ 125 h 416"/>
                    <a:gd name="T6" fmla="*/ 688 w 797"/>
                    <a:gd name="T7" fmla="*/ 211 h 416"/>
                    <a:gd name="T8" fmla="*/ 617 w 797"/>
                    <a:gd name="T9" fmla="*/ 295 h 416"/>
                    <a:gd name="T10" fmla="*/ 400 w 797"/>
                    <a:gd name="T11" fmla="*/ 346 h 416"/>
                    <a:gd name="T12" fmla="*/ 179 w 797"/>
                    <a:gd name="T13" fmla="*/ 295 h 416"/>
                    <a:gd name="T14" fmla="*/ 109 w 797"/>
                    <a:gd name="T15" fmla="*/ 208 h 416"/>
                    <a:gd name="T16" fmla="*/ 179 w 797"/>
                    <a:gd name="T17" fmla="*/ 125 h 416"/>
                    <a:gd name="T18" fmla="*/ 397 w 797"/>
                    <a:gd name="T19" fmla="*/ 74 h 416"/>
                    <a:gd name="T20" fmla="*/ 397 w 797"/>
                    <a:gd name="T21" fmla="*/ 0 h 416"/>
                    <a:gd name="T22" fmla="*/ 141 w 797"/>
                    <a:gd name="T23" fmla="*/ 61 h 416"/>
                    <a:gd name="T24" fmla="*/ 144 w 797"/>
                    <a:gd name="T25" fmla="*/ 355 h 416"/>
                    <a:gd name="T26" fmla="*/ 400 w 797"/>
                    <a:gd name="T27" fmla="*/ 416 h 416"/>
                    <a:gd name="T28" fmla="*/ 656 w 797"/>
                    <a:gd name="T29" fmla="*/ 355 h 416"/>
                    <a:gd name="T30" fmla="*/ 653 w 797"/>
                    <a:gd name="T31" fmla="*/ 61 h 416"/>
                    <a:gd name="T32" fmla="*/ 397 w 797"/>
                    <a:gd name="T33" fmla="*/ 0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97" h="416">
                      <a:moveTo>
                        <a:pt x="397" y="74"/>
                      </a:moveTo>
                      <a:cubicBezTo>
                        <a:pt x="397" y="74"/>
                        <a:pt x="397" y="74"/>
                        <a:pt x="397" y="74"/>
                      </a:cubicBezTo>
                      <a:cubicBezTo>
                        <a:pt x="480" y="74"/>
                        <a:pt x="560" y="93"/>
                        <a:pt x="617" y="125"/>
                      </a:cubicBezTo>
                      <a:cubicBezTo>
                        <a:pt x="662" y="151"/>
                        <a:pt x="688" y="183"/>
                        <a:pt x="688" y="211"/>
                      </a:cubicBezTo>
                      <a:cubicBezTo>
                        <a:pt x="688" y="240"/>
                        <a:pt x="662" y="272"/>
                        <a:pt x="617" y="295"/>
                      </a:cubicBezTo>
                      <a:cubicBezTo>
                        <a:pt x="560" y="327"/>
                        <a:pt x="483" y="346"/>
                        <a:pt x="400" y="346"/>
                      </a:cubicBezTo>
                      <a:cubicBezTo>
                        <a:pt x="317" y="346"/>
                        <a:pt x="237" y="327"/>
                        <a:pt x="179" y="295"/>
                      </a:cubicBezTo>
                      <a:cubicBezTo>
                        <a:pt x="134" y="269"/>
                        <a:pt x="109" y="237"/>
                        <a:pt x="109" y="208"/>
                      </a:cubicBezTo>
                      <a:cubicBezTo>
                        <a:pt x="109" y="179"/>
                        <a:pt x="134" y="147"/>
                        <a:pt x="179" y="125"/>
                      </a:cubicBezTo>
                      <a:cubicBezTo>
                        <a:pt x="233" y="93"/>
                        <a:pt x="313" y="74"/>
                        <a:pt x="397" y="74"/>
                      </a:cubicBezTo>
                      <a:moveTo>
                        <a:pt x="397" y="0"/>
                      </a:moveTo>
                      <a:cubicBezTo>
                        <a:pt x="304" y="0"/>
                        <a:pt x="211" y="19"/>
                        <a:pt x="141" y="61"/>
                      </a:cubicBezTo>
                      <a:cubicBezTo>
                        <a:pt x="0" y="144"/>
                        <a:pt x="0" y="275"/>
                        <a:pt x="144" y="355"/>
                      </a:cubicBezTo>
                      <a:cubicBezTo>
                        <a:pt x="214" y="397"/>
                        <a:pt x="307" y="416"/>
                        <a:pt x="400" y="416"/>
                      </a:cubicBezTo>
                      <a:cubicBezTo>
                        <a:pt x="493" y="416"/>
                        <a:pt x="585" y="397"/>
                        <a:pt x="656" y="355"/>
                      </a:cubicBezTo>
                      <a:cubicBezTo>
                        <a:pt x="797" y="275"/>
                        <a:pt x="797" y="141"/>
                        <a:pt x="653" y="61"/>
                      </a:cubicBezTo>
                      <a:cubicBezTo>
                        <a:pt x="582" y="23"/>
                        <a:pt x="489" y="0"/>
                        <a:pt x="3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9" name="Freeform 18">
                  <a:extLst>
                    <a:ext uri="{FF2B5EF4-FFF2-40B4-BE49-F238E27FC236}">
                      <a16:creationId xmlns:a16="http://schemas.microsoft.com/office/drawing/2014/main" xmlns="" id="{773F80FD-DBDD-433E-8A13-AF52A05568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3" y="1726"/>
                  <a:ext cx="1107" cy="450"/>
                </a:xfrm>
                <a:custGeom>
                  <a:avLst/>
                  <a:gdLst>
                    <a:gd name="T0" fmla="*/ 720 w 720"/>
                    <a:gd name="T1" fmla="*/ 4 h 292"/>
                    <a:gd name="T2" fmla="*/ 720 w 720"/>
                    <a:gd name="T3" fmla="*/ 61 h 292"/>
                    <a:gd name="T4" fmla="*/ 615 w 720"/>
                    <a:gd name="T5" fmla="*/ 208 h 292"/>
                    <a:gd name="T6" fmla="*/ 106 w 720"/>
                    <a:gd name="T7" fmla="*/ 208 h 292"/>
                    <a:gd name="T8" fmla="*/ 0 w 720"/>
                    <a:gd name="T9" fmla="*/ 58 h 292"/>
                    <a:gd name="T10" fmla="*/ 0 w 720"/>
                    <a:gd name="T11" fmla="*/ 0 h 292"/>
                    <a:gd name="T12" fmla="*/ 106 w 720"/>
                    <a:gd name="T13" fmla="*/ 151 h 292"/>
                    <a:gd name="T14" fmla="*/ 615 w 720"/>
                    <a:gd name="T15" fmla="*/ 151 h 292"/>
                    <a:gd name="T16" fmla="*/ 720 w 720"/>
                    <a:gd name="T17" fmla="*/ 4 h 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0" h="292">
                      <a:moveTo>
                        <a:pt x="720" y="4"/>
                      </a:moveTo>
                      <a:cubicBezTo>
                        <a:pt x="720" y="61"/>
                        <a:pt x="720" y="61"/>
                        <a:pt x="720" y="61"/>
                      </a:cubicBezTo>
                      <a:cubicBezTo>
                        <a:pt x="720" y="116"/>
                        <a:pt x="685" y="167"/>
                        <a:pt x="615" y="208"/>
                      </a:cubicBezTo>
                      <a:cubicBezTo>
                        <a:pt x="474" y="292"/>
                        <a:pt x="247" y="288"/>
                        <a:pt x="106" y="208"/>
                      </a:cubicBezTo>
                      <a:cubicBezTo>
                        <a:pt x="36" y="167"/>
                        <a:pt x="0" y="112"/>
                        <a:pt x="0" y="5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5"/>
                        <a:pt x="36" y="109"/>
                        <a:pt x="106" y="151"/>
                      </a:cubicBezTo>
                      <a:cubicBezTo>
                        <a:pt x="247" y="231"/>
                        <a:pt x="477" y="234"/>
                        <a:pt x="615" y="151"/>
                      </a:cubicBezTo>
                      <a:cubicBezTo>
                        <a:pt x="685" y="112"/>
                        <a:pt x="720" y="58"/>
                        <a:pt x="72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0" name="Freeform 19">
                  <a:extLst>
                    <a:ext uri="{FF2B5EF4-FFF2-40B4-BE49-F238E27FC236}">
                      <a16:creationId xmlns:a16="http://schemas.microsoft.com/office/drawing/2014/main" xmlns="" id="{3C3CEC54-9368-4AA5-B50F-A6EFEE68DD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3" y="1565"/>
                  <a:ext cx="1107" cy="447"/>
                </a:xfrm>
                <a:custGeom>
                  <a:avLst/>
                  <a:gdLst>
                    <a:gd name="T0" fmla="*/ 720 w 720"/>
                    <a:gd name="T1" fmla="*/ 3 h 291"/>
                    <a:gd name="T2" fmla="*/ 720 w 720"/>
                    <a:gd name="T3" fmla="*/ 61 h 291"/>
                    <a:gd name="T4" fmla="*/ 615 w 720"/>
                    <a:gd name="T5" fmla="*/ 208 h 291"/>
                    <a:gd name="T6" fmla="*/ 106 w 720"/>
                    <a:gd name="T7" fmla="*/ 208 h 291"/>
                    <a:gd name="T8" fmla="*/ 0 w 720"/>
                    <a:gd name="T9" fmla="*/ 57 h 291"/>
                    <a:gd name="T10" fmla="*/ 0 w 720"/>
                    <a:gd name="T11" fmla="*/ 0 h 291"/>
                    <a:gd name="T12" fmla="*/ 106 w 720"/>
                    <a:gd name="T13" fmla="*/ 150 h 291"/>
                    <a:gd name="T14" fmla="*/ 615 w 720"/>
                    <a:gd name="T15" fmla="*/ 150 h 291"/>
                    <a:gd name="T16" fmla="*/ 720 w 720"/>
                    <a:gd name="T17" fmla="*/ 3 h 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0" h="291">
                      <a:moveTo>
                        <a:pt x="720" y="3"/>
                      </a:moveTo>
                      <a:cubicBezTo>
                        <a:pt x="720" y="61"/>
                        <a:pt x="720" y="61"/>
                        <a:pt x="720" y="61"/>
                      </a:cubicBezTo>
                      <a:cubicBezTo>
                        <a:pt x="720" y="115"/>
                        <a:pt x="685" y="166"/>
                        <a:pt x="615" y="208"/>
                      </a:cubicBezTo>
                      <a:cubicBezTo>
                        <a:pt x="474" y="291"/>
                        <a:pt x="247" y="288"/>
                        <a:pt x="106" y="208"/>
                      </a:cubicBezTo>
                      <a:cubicBezTo>
                        <a:pt x="36" y="166"/>
                        <a:pt x="0" y="112"/>
                        <a:pt x="0" y="5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4"/>
                        <a:pt x="36" y="109"/>
                        <a:pt x="106" y="150"/>
                      </a:cubicBezTo>
                      <a:cubicBezTo>
                        <a:pt x="247" y="230"/>
                        <a:pt x="477" y="233"/>
                        <a:pt x="615" y="150"/>
                      </a:cubicBezTo>
                      <a:cubicBezTo>
                        <a:pt x="685" y="109"/>
                        <a:pt x="720" y="54"/>
                        <a:pt x="72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1" name="Freeform 20">
                  <a:extLst>
                    <a:ext uri="{FF2B5EF4-FFF2-40B4-BE49-F238E27FC236}">
                      <a16:creationId xmlns:a16="http://schemas.microsoft.com/office/drawing/2014/main" xmlns="" id="{7199EE4B-845E-4AEB-B843-32FE9876A1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3" y="1397"/>
                  <a:ext cx="1107" cy="448"/>
                </a:xfrm>
                <a:custGeom>
                  <a:avLst/>
                  <a:gdLst>
                    <a:gd name="T0" fmla="*/ 720 w 720"/>
                    <a:gd name="T1" fmla="*/ 3 h 291"/>
                    <a:gd name="T2" fmla="*/ 720 w 720"/>
                    <a:gd name="T3" fmla="*/ 61 h 291"/>
                    <a:gd name="T4" fmla="*/ 615 w 720"/>
                    <a:gd name="T5" fmla="*/ 208 h 291"/>
                    <a:gd name="T6" fmla="*/ 106 w 720"/>
                    <a:gd name="T7" fmla="*/ 208 h 291"/>
                    <a:gd name="T8" fmla="*/ 0 w 720"/>
                    <a:gd name="T9" fmla="*/ 58 h 291"/>
                    <a:gd name="T10" fmla="*/ 0 w 720"/>
                    <a:gd name="T11" fmla="*/ 0 h 291"/>
                    <a:gd name="T12" fmla="*/ 106 w 720"/>
                    <a:gd name="T13" fmla="*/ 150 h 291"/>
                    <a:gd name="T14" fmla="*/ 615 w 720"/>
                    <a:gd name="T15" fmla="*/ 150 h 291"/>
                    <a:gd name="T16" fmla="*/ 720 w 720"/>
                    <a:gd name="T17" fmla="*/ 3 h 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0" h="291">
                      <a:moveTo>
                        <a:pt x="720" y="3"/>
                      </a:moveTo>
                      <a:cubicBezTo>
                        <a:pt x="720" y="61"/>
                        <a:pt x="720" y="61"/>
                        <a:pt x="720" y="61"/>
                      </a:cubicBezTo>
                      <a:cubicBezTo>
                        <a:pt x="720" y="115"/>
                        <a:pt x="685" y="166"/>
                        <a:pt x="615" y="208"/>
                      </a:cubicBezTo>
                      <a:cubicBezTo>
                        <a:pt x="474" y="291"/>
                        <a:pt x="247" y="288"/>
                        <a:pt x="106" y="208"/>
                      </a:cubicBezTo>
                      <a:cubicBezTo>
                        <a:pt x="36" y="166"/>
                        <a:pt x="0" y="112"/>
                        <a:pt x="0" y="5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4"/>
                        <a:pt x="36" y="109"/>
                        <a:pt x="106" y="150"/>
                      </a:cubicBezTo>
                      <a:cubicBezTo>
                        <a:pt x="247" y="230"/>
                        <a:pt x="477" y="234"/>
                        <a:pt x="615" y="150"/>
                      </a:cubicBezTo>
                      <a:cubicBezTo>
                        <a:pt x="685" y="109"/>
                        <a:pt x="720" y="58"/>
                        <a:pt x="72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2" name="Freeform 21">
                  <a:extLst>
                    <a:ext uri="{FF2B5EF4-FFF2-40B4-BE49-F238E27FC236}">
                      <a16:creationId xmlns:a16="http://schemas.microsoft.com/office/drawing/2014/main" xmlns="" id="{BEA52BA7-A8BD-446B-959D-6DB0F9AEF84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34" y="1023"/>
                  <a:ext cx="1226" cy="640"/>
                </a:xfrm>
                <a:custGeom>
                  <a:avLst/>
                  <a:gdLst>
                    <a:gd name="T0" fmla="*/ 397 w 797"/>
                    <a:gd name="T1" fmla="*/ 73 h 416"/>
                    <a:gd name="T2" fmla="*/ 397 w 797"/>
                    <a:gd name="T3" fmla="*/ 73 h 416"/>
                    <a:gd name="T4" fmla="*/ 618 w 797"/>
                    <a:gd name="T5" fmla="*/ 125 h 416"/>
                    <a:gd name="T6" fmla="*/ 688 w 797"/>
                    <a:gd name="T7" fmla="*/ 211 h 416"/>
                    <a:gd name="T8" fmla="*/ 618 w 797"/>
                    <a:gd name="T9" fmla="*/ 294 h 416"/>
                    <a:gd name="T10" fmla="*/ 400 w 797"/>
                    <a:gd name="T11" fmla="*/ 345 h 416"/>
                    <a:gd name="T12" fmla="*/ 179 w 797"/>
                    <a:gd name="T13" fmla="*/ 294 h 416"/>
                    <a:gd name="T14" fmla="*/ 109 w 797"/>
                    <a:gd name="T15" fmla="*/ 208 h 416"/>
                    <a:gd name="T16" fmla="*/ 179 w 797"/>
                    <a:gd name="T17" fmla="*/ 125 h 416"/>
                    <a:gd name="T18" fmla="*/ 397 w 797"/>
                    <a:gd name="T19" fmla="*/ 73 h 416"/>
                    <a:gd name="T20" fmla="*/ 397 w 797"/>
                    <a:gd name="T21" fmla="*/ 0 h 416"/>
                    <a:gd name="T22" fmla="*/ 141 w 797"/>
                    <a:gd name="T23" fmla="*/ 61 h 416"/>
                    <a:gd name="T24" fmla="*/ 144 w 797"/>
                    <a:gd name="T25" fmla="*/ 355 h 416"/>
                    <a:gd name="T26" fmla="*/ 400 w 797"/>
                    <a:gd name="T27" fmla="*/ 416 h 416"/>
                    <a:gd name="T28" fmla="*/ 656 w 797"/>
                    <a:gd name="T29" fmla="*/ 355 h 416"/>
                    <a:gd name="T30" fmla="*/ 653 w 797"/>
                    <a:gd name="T31" fmla="*/ 61 h 416"/>
                    <a:gd name="T32" fmla="*/ 397 w 797"/>
                    <a:gd name="T33" fmla="*/ 0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97" h="416">
                      <a:moveTo>
                        <a:pt x="397" y="73"/>
                      </a:moveTo>
                      <a:cubicBezTo>
                        <a:pt x="397" y="73"/>
                        <a:pt x="397" y="73"/>
                        <a:pt x="397" y="73"/>
                      </a:cubicBezTo>
                      <a:cubicBezTo>
                        <a:pt x="480" y="73"/>
                        <a:pt x="560" y="93"/>
                        <a:pt x="618" y="125"/>
                      </a:cubicBezTo>
                      <a:cubicBezTo>
                        <a:pt x="662" y="150"/>
                        <a:pt x="688" y="182"/>
                        <a:pt x="688" y="211"/>
                      </a:cubicBezTo>
                      <a:cubicBezTo>
                        <a:pt x="688" y="240"/>
                        <a:pt x="662" y="272"/>
                        <a:pt x="618" y="294"/>
                      </a:cubicBezTo>
                      <a:cubicBezTo>
                        <a:pt x="560" y="326"/>
                        <a:pt x="483" y="345"/>
                        <a:pt x="400" y="345"/>
                      </a:cubicBezTo>
                      <a:cubicBezTo>
                        <a:pt x="317" y="345"/>
                        <a:pt x="237" y="326"/>
                        <a:pt x="179" y="294"/>
                      </a:cubicBezTo>
                      <a:cubicBezTo>
                        <a:pt x="134" y="269"/>
                        <a:pt x="109" y="237"/>
                        <a:pt x="109" y="208"/>
                      </a:cubicBezTo>
                      <a:cubicBezTo>
                        <a:pt x="109" y="179"/>
                        <a:pt x="134" y="147"/>
                        <a:pt x="179" y="125"/>
                      </a:cubicBezTo>
                      <a:cubicBezTo>
                        <a:pt x="234" y="93"/>
                        <a:pt x="314" y="73"/>
                        <a:pt x="397" y="73"/>
                      </a:cubicBezTo>
                      <a:moveTo>
                        <a:pt x="397" y="0"/>
                      </a:moveTo>
                      <a:cubicBezTo>
                        <a:pt x="304" y="0"/>
                        <a:pt x="211" y="19"/>
                        <a:pt x="141" y="61"/>
                      </a:cubicBezTo>
                      <a:cubicBezTo>
                        <a:pt x="0" y="144"/>
                        <a:pt x="0" y="275"/>
                        <a:pt x="144" y="355"/>
                      </a:cubicBezTo>
                      <a:cubicBezTo>
                        <a:pt x="214" y="397"/>
                        <a:pt x="307" y="416"/>
                        <a:pt x="400" y="416"/>
                      </a:cubicBezTo>
                      <a:cubicBezTo>
                        <a:pt x="493" y="416"/>
                        <a:pt x="586" y="397"/>
                        <a:pt x="656" y="355"/>
                      </a:cubicBezTo>
                      <a:cubicBezTo>
                        <a:pt x="797" y="275"/>
                        <a:pt x="797" y="141"/>
                        <a:pt x="653" y="61"/>
                      </a:cubicBezTo>
                      <a:cubicBezTo>
                        <a:pt x="582" y="19"/>
                        <a:pt x="490" y="0"/>
                        <a:pt x="3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3" name="Freeform 22">
                  <a:extLst>
                    <a:ext uri="{FF2B5EF4-FFF2-40B4-BE49-F238E27FC236}">
                      <a16:creationId xmlns:a16="http://schemas.microsoft.com/office/drawing/2014/main" xmlns="" id="{12C48448-10DD-4A43-8412-C42E7A53DE4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52" y="1209"/>
                  <a:ext cx="4429" cy="3113"/>
                </a:xfrm>
                <a:custGeom>
                  <a:avLst/>
                  <a:gdLst>
                    <a:gd name="T0" fmla="*/ 2880 w 2880"/>
                    <a:gd name="T1" fmla="*/ 1124 h 2023"/>
                    <a:gd name="T2" fmla="*/ 2188 w 2880"/>
                    <a:gd name="T3" fmla="*/ 727 h 2023"/>
                    <a:gd name="T4" fmla="*/ 934 w 2880"/>
                    <a:gd name="T5" fmla="*/ 0 h 2023"/>
                    <a:gd name="T6" fmla="*/ 76 w 2880"/>
                    <a:gd name="T7" fmla="*/ 589 h 2023"/>
                    <a:gd name="T8" fmla="*/ 76 w 2880"/>
                    <a:gd name="T9" fmla="*/ 679 h 2023"/>
                    <a:gd name="T10" fmla="*/ 76 w 2880"/>
                    <a:gd name="T11" fmla="*/ 765 h 2023"/>
                    <a:gd name="T12" fmla="*/ 76 w 2880"/>
                    <a:gd name="T13" fmla="*/ 855 h 2023"/>
                    <a:gd name="T14" fmla="*/ 1945 w 2880"/>
                    <a:gd name="T15" fmla="*/ 2023 h 2023"/>
                    <a:gd name="T16" fmla="*/ 2803 w 2880"/>
                    <a:gd name="T17" fmla="*/ 1434 h 2023"/>
                    <a:gd name="T18" fmla="*/ 2803 w 2880"/>
                    <a:gd name="T19" fmla="*/ 1344 h 2023"/>
                    <a:gd name="T20" fmla="*/ 2803 w 2880"/>
                    <a:gd name="T21" fmla="*/ 1255 h 2023"/>
                    <a:gd name="T22" fmla="*/ 2803 w 2880"/>
                    <a:gd name="T23" fmla="*/ 1168 h 2023"/>
                    <a:gd name="T24" fmla="*/ 124 w 2880"/>
                    <a:gd name="T25" fmla="*/ 900 h 2023"/>
                    <a:gd name="T26" fmla="*/ 688 w 2880"/>
                    <a:gd name="T27" fmla="*/ 1207 h 2023"/>
                    <a:gd name="T28" fmla="*/ 691 w 2880"/>
                    <a:gd name="T29" fmla="*/ 1226 h 2023"/>
                    <a:gd name="T30" fmla="*/ 124 w 2880"/>
                    <a:gd name="T31" fmla="*/ 810 h 2023"/>
                    <a:gd name="T32" fmla="*/ 688 w 2880"/>
                    <a:gd name="T33" fmla="*/ 1117 h 2023"/>
                    <a:gd name="T34" fmla="*/ 691 w 2880"/>
                    <a:gd name="T35" fmla="*/ 1136 h 2023"/>
                    <a:gd name="T36" fmla="*/ 124 w 2880"/>
                    <a:gd name="T37" fmla="*/ 720 h 2023"/>
                    <a:gd name="T38" fmla="*/ 688 w 2880"/>
                    <a:gd name="T39" fmla="*/ 1028 h 2023"/>
                    <a:gd name="T40" fmla="*/ 691 w 2880"/>
                    <a:gd name="T41" fmla="*/ 1047 h 2023"/>
                    <a:gd name="T42" fmla="*/ 691 w 2880"/>
                    <a:gd name="T43" fmla="*/ 960 h 2023"/>
                    <a:gd name="T44" fmla="*/ 137 w 2880"/>
                    <a:gd name="T45" fmla="*/ 624 h 2023"/>
                    <a:gd name="T46" fmla="*/ 124 w 2880"/>
                    <a:gd name="T47" fmla="*/ 544 h 2023"/>
                    <a:gd name="T48" fmla="*/ 1561 w 2880"/>
                    <a:gd name="T49" fmla="*/ 436 h 2023"/>
                    <a:gd name="T50" fmla="*/ 1062 w 2880"/>
                    <a:gd name="T51" fmla="*/ 218 h 2023"/>
                    <a:gd name="T52" fmla="*/ 998 w 2880"/>
                    <a:gd name="T53" fmla="*/ 218 h 2023"/>
                    <a:gd name="T54" fmla="*/ 841 w 2880"/>
                    <a:gd name="T55" fmla="*/ 199 h 2023"/>
                    <a:gd name="T56" fmla="*/ 374 w 2880"/>
                    <a:gd name="T57" fmla="*/ 471 h 2023"/>
                    <a:gd name="T58" fmla="*/ 374 w 2880"/>
                    <a:gd name="T59" fmla="*/ 509 h 2023"/>
                    <a:gd name="T60" fmla="*/ 342 w 2880"/>
                    <a:gd name="T61" fmla="*/ 602 h 2023"/>
                    <a:gd name="T62" fmla="*/ 812 w 2880"/>
                    <a:gd name="T63" fmla="*/ 874 h 2023"/>
                    <a:gd name="T64" fmla="*/ 124 w 2880"/>
                    <a:gd name="T65" fmla="*/ 544 h 2023"/>
                    <a:gd name="T66" fmla="*/ 2038 w 2880"/>
                    <a:gd name="T67" fmla="*/ 1431 h 2023"/>
                    <a:gd name="T68" fmla="*/ 1411 w 2880"/>
                    <a:gd name="T69" fmla="*/ 1178 h 2023"/>
                    <a:gd name="T70" fmla="*/ 2473 w 2880"/>
                    <a:gd name="T71" fmla="*/ 1069 h 2023"/>
                    <a:gd name="T72" fmla="*/ 844 w 2880"/>
                    <a:gd name="T73" fmla="*/ 852 h 2023"/>
                    <a:gd name="T74" fmla="*/ 406 w 2880"/>
                    <a:gd name="T75" fmla="*/ 490 h 2023"/>
                    <a:gd name="T76" fmla="*/ 1030 w 2880"/>
                    <a:gd name="T77" fmla="*/ 237 h 2023"/>
                    <a:gd name="T78" fmla="*/ 844 w 2880"/>
                    <a:gd name="T79" fmla="*/ 852 h 2023"/>
                    <a:gd name="T80" fmla="*/ 1254 w 2880"/>
                    <a:gd name="T81" fmla="*/ 1552 h 2023"/>
                    <a:gd name="T82" fmla="*/ 1945 w 2880"/>
                    <a:gd name="T83" fmla="*/ 1933 h 2023"/>
                    <a:gd name="T84" fmla="*/ 2755 w 2880"/>
                    <a:gd name="T85" fmla="*/ 1476 h 2023"/>
                    <a:gd name="T86" fmla="*/ 1945 w 2880"/>
                    <a:gd name="T87" fmla="*/ 1860 h 2023"/>
                    <a:gd name="T88" fmla="*/ 1254 w 2880"/>
                    <a:gd name="T89" fmla="*/ 1447 h 2023"/>
                    <a:gd name="T90" fmla="*/ 2742 w 2880"/>
                    <a:gd name="T91" fmla="*/ 1380 h 2023"/>
                    <a:gd name="T92" fmla="*/ 1945 w 2880"/>
                    <a:gd name="T93" fmla="*/ 1860 h 2023"/>
                    <a:gd name="T94" fmla="*/ 1254 w 2880"/>
                    <a:gd name="T95" fmla="*/ 1373 h 2023"/>
                    <a:gd name="T96" fmla="*/ 1945 w 2880"/>
                    <a:gd name="T97" fmla="*/ 1754 h 2023"/>
                    <a:gd name="T98" fmla="*/ 2755 w 2880"/>
                    <a:gd name="T99" fmla="*/ 1296 h 2023"/>
                    <a:gd name="T100" fmla="*/ 1945 w 2880"/>
                    <a:gd name="T101" fmla="*/ 1684 h 2023"/>
                    <a:gd name="T102" fmla="*/ 1254 w 2880"/>
                    <a:gd name="T103" fmla="*/ 1271 h 2023"/>
                    <a:gd name="T104" fmla="*/ 2742 w 2880"/>
                    <a:gd name="T105" fmla="*/ 1204 h 2023"/>
                    <a:gd name="T106" fmla="*/ 1945 w 2880"/>
                    <a:gd name="T107" fmla="*/ 1684 h 2023"/>
                    <a:gd name="T108" fmla="*/ 1318 w 2880"/>
                    <a:gd name="T109" fmla="*/ 1232 h 2023"/>
                    <a:gd name="T110" fmla="*/ 1817 w 2880"/>
                    <a:gd name="T111" fmla="*/ 1450 h 2023"/>
                    <a:gd name="T112" fmla="*/ 1881 w 2880"/>
                    <a:gd name="T113" fmla="*/ 1450 h 2023"/>
                    <a:gd name="T114" fmla="*/ 2038 w 2880"/>
                    <a:gd name="T115" fmla="*/ 1469 h 2023"/>
                    <a:gd name="T116" fmla="*/ 2505 w 2880"/>
                    <a:gd name="T117" fmla="*/ 1197 h 2023"/>
                    <a:gd name="T118" fmla="*/ 2505 w 2880"/>
                    <a:gd name="T119" fmla="*/ 1159 h 2023"/>
                    <a:gd name="T120" fmla="*/ 2537 w 2880"/>
                    <a:gd name="T121" fmla="*/ 1066 h 2023"/>
                    <a:gd name="T122" fmla="*/ 2067 w 2880"/>
                    <a:gd name="T123" fmla="*/ 794 h 2023"/>
                    <a:gd name="T124" fmla="*/ 2755 w 2880"/>
                    <a:gd name="T125" fmla="*/ 1120 h 20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880" h="2023">
                      <a:moveTo>
                        <a:pt x="2803" y="1168"/>
                      </a:moveTo>
                      <a:cubicBezTo>
                        <a:pt x="2880" y="1124"/>
                        <a:pt x="2880" y="1124"/>
                        <a:pt x="2880" y="1124"/>
                      </a:cubicBezTo>
                      <a:cubicBezTo>
                        <a:pt x="2188" y="727"/>
                        <a:pt x="2188" y="727"/>
                        <a:pt x="2188" y="727"/>
                      </a:cubicBezTo>
                      <a:cubicBezTo>
                        <a:pt x="2188" y="727"/>
                        <a:pt x="2188" y="727"/>
                        <a:pt x="2188" y="727"/>
                      </a:cubicBezTo>
                      <a:cubicBezTo>
                        <a:pt x="1907" y="564"/>
                        <a:pt x="1907" y="564"/>
                        <a:pt x="1907" y="564"/>
                      </a:cubicBezTo>
                      <a:cubicBezTo>
                        <a:pt x="934" y="0"/>
                        <a:pt x="934" y="0"/>
                        <a:pt x="934" y="0"/>
                      </a:cubicBezTo>
                      <a:cubicBezTo>
                        <a:pt x="0" y="544"/>
                        <a:pt x="0" y="544"/>
                        <a:pt x="0" y="544"/>
                      </a:cubicBezTo>
                      <a:cubicBezTo>
                        <a:pt x="76" y="589"/>
                        <a:pt x="76" y="589"/>
                        <a:pt x="76" y="589"/>
                      </a:cubicBezTo>
                      <a:cubicBezTo>
                        <a:pt x="0" y="634"/>
                        <a:pt x="0" y="634"/>
                        <a:pt x="0" y="634"/>
                      </a:cubicBezTo>
                      <a:cubicBezTo>
                        <a:pt x="76" y="679"/>
                        <a:pt x="76" y="679"/>
                        <a:pt x="76" y="679"/>
                      </a:cubicBezTo>
                      <a:cubicBezTo>
                        <a:pt x="0" y="720"/>
                        <a:pt x="0" y="720"/>
                        <a:pt x="0" y="720"/>
                      </a:cubicBezTo>
                      <a:cubicBezTo>
                        <a:pt x="76" y="765"/>
                        <a:pt x="76" y="765"/>
                        <a:pt x="76" y="765"/>
                      </a:cubicBezTo>
                      <a:cubicBezTo>
                        <a:pt x="0" y="810"/>
                        <a:pt x="0" y="810"/>
                        <a:pt x="0" y="810"/>
                      </a:cubicBezTo>
                      <a:cubicBezTo>
                        <a:pt x="76" y="855"/>
                        <a:pt x="76" y="855"/>
                        <a:pt x="76" y="855"/>
                      </a:cubicBezTo>
                      <a:cubicBezTo>
                        <a:pt x="0" y="900"/>
                        <a:pt x="0" y="900"/>
                        <a:pt x="0" y="900"/>
                      </a:cubicBezTo>
                      <a:cubicBezTo>
                        <a:pt x="1945" y="2023"/>
                        <a:pt x="1945" y="2023"/>
                        <a:pt x="1945" y="2023"/>
                      </a:cubicBezTo>
                      <a:cubicBezTo>
                        <a:pt x="2880" y="1479"/>
                        <a:pt x="2880" y="1479"/>
                        <a:pt x="2880" y="1479"/>
                      </a:cubicBezTo>
                      <a:cubicBezTo>
                        <a:pt x="2803" y="1434"/>
                        <a:pt x="2803" y="1434"/>
                        <a:pt x="2803" y="1434"/>
                      </a:cubicBezTo>
                      <a:cubicBezTo>
                        <a:pt x="2880" y="1389"/>
                        <a:pt x="2880" y="1389"/>
                        <a:pt x="2880" y="1389"/>
                      </a:cubicBezTo>
                      <a:cubicBezTo>
                        <a:pt x="2803" y="1344"/>
                        <a:pt x="2803" y="1344"/>
                        <a:pt x="2803" y="1344"/>
                      </a:cubicBezTo>
                      <a:cubicBezTo>
                        <a:pt x="2880" y="1300"/>
                        <a:pt x="2880" y="1300"/>
                        <a:pt x="2880" y="1300"/>
                      </a:cubicBezTo>
                      <a:cubicBezTo>
                        <a:pt x="2803" y="1255"/>
                        <a:pt x="2803" y="1255"/>
                        <a:pt x="2803" y="1255"/>
                      </a:cubicBezTo>
                      <a:cubicBezTo>
                        <a:pt x="2880" y="1210"/>
                        <a:pt x="2880" y="1210"/>
                        <a:pt x="2880" y="1210"/>
                      </a:cubicBezTo>
                      <a:lnTo>
                        <a:pt x="2803" y="1168"/>
                      </a:lnTo>
                      <a:close/>
                      <a:moveTo>
                        <a:pt x="691" y="1226"/>
                      </a:moveTo>
                      <a:cubicBezTo>
                        <a:pt x="124" y="900"/>
                        <a:pt x="124" y="900"/>
                        <a:pt x="124" y="900"/>
                      </a:cubicBezTo>
                      <a:cubicBezTo>
                        <a:pt x="137" y="890"/>
                        <a:pt x="137" y="890"/>
                        <a:pt x="137" y="890"/>
                      </a:cubicBezTo>
                      <a:cubicBezTo>
                        <a:pt x="688" y="1207"/>
                        <a:pt x="688" y="1207"/>
                        <a:pt x="688" y="1207"/>
                      </a:cubicBezTo>
                      <a:cubicBezTo>
                        <a:pt x="688" y="1226"/>
                        <a:pt x="688" y="1226"/>
                        <a:pt x="688" y="1226"/>
                      </a:cubicBezTo>
                      <a:lnTo>
                        <a:pt x="691" y="1226"/>
                      </a:lnTo>
                      <a:close/>
                      <a:moveTo>
                        <a:pt x="691" y="1136"/>
                      </a:moveTo>
                      <a:cubicBezTo>
                        <a:pt x="124" y="810"/>
                        <a:pt x="124" y="810"/>
                        <a:pt x="124" y="810"/>
                      </a:cubicBezTo>
                      <a:cubicBezTo>
                        <a:pt x="137" y="800"/>
                        <a:pt x="137" y="800"/>
                        <a:pt x="137" y="800"/>
                      </a:cubicBezTo>
                      <a:cubicBezTo>
                        <a:pt x="688" y="1117"/>
                        <a:pt x="688" y="1117"/>
                        <a:pt x="688" y="1117"/>
                      </a:cubicBezTo>
                      <a:cubicBezTo>
                        <a:pt x="688" y="1136"/>
                        <a:pt x="688" y="1136"/>
                        <a:pt x="688" y="1136"/>
                      </a:cubicBezTo>
                      <a:lnTo>
                        <a:pt x="691" y="1136"/>
                      </a:lnTo>
                      <a:close/>
                      <a:moveTo>
                        <a:pt x="691" y="1047"/>
                      </a:moveTo>
                      <a:cubicBezTo>
                        <a:pt x="124" y="720"/>
                        <a:pt x="124" y="720"/>
                        <a:pt x="124" y="720"/>
                      </a:cubicBezTo>
                      <a:cubicBezTo>
                        <a:pt x="137" y="711"/>
                        <a:pt x="137" y="711"/>
                        <a:pt x="137" y="711"/>
                      </a:cubicBezTo>
                      <a:cubicBezTo>
                        <a:pt x="688" y="1028"/>
                        <a:pt x="688" y="1028"/>
                        <a:pt x="688" y="1028"/>
                      </a:cubicBezTo>
                      <a:cubicBezTo>
                        <a:pt x="688" y="1047"/>
                        <a:pt x="688" y="1047"/>
                        <a:pt x="688" y="1047"/>
                      </a:cubicBezTo>
                      <a:lnTo>
                        <a:pt x="691" y="1047"/>
                      </a:lnTo>
                      <a:close/>
                      <a:moveTo>
                        <a:pt x="691" y="944"/>
                      </a:moveTo>
                      <a:cubicBezTo>
                        <a:pt x="691" y="960"/>
                        <a:pt x="691" y="960"/>
                        <a:pt x="691" y="960"/>
                      </a:cubicBezTo>
                      <a:cubicBezTo>
                        <a:pt x="124" y="634"/>
                        <a:pt x="124" y="634"/>
                        <a:pt x="124" y="634"/>
                      </a:cubicBezTo>
                      <a:cubicBezTo>
                        <a:pt x="137" y="624"/>
                        <a:pt x="137" y="624"/>
                        <a:pt x="137" y="624"/>
                      </a:cubicBezTo>
                      <a:cubicBezTo>
                        <a:pt x="691" y="944"/>
                        <a:pt x="691" y="944"/>
                        <a:pt x="691" y="944"/>
                      </a:cubicBezTo>
                      <a:close/>
                      <a:moveTo>
                        <a:pt x="124" y="544"/>
                      </a:moveTo>
                      <a:cubicBezTo>
                        <a:pt x="934" y="74"/>
                        <a:pt x="934" y="74"/>
                        <a:pt x="934" y="74"/>
                      </a:cubicBezTo>
                      <a:cubicBezTo>
                        <a:pt x="1561" y="436"/>
                        <a:pt x="1561" y="436"/>
                        <a:pt x="1561" y="436"/>
                      </a:cubicBezTo>
                      <a:cubicBezTo>
                        <a:pt x="1500" y="471"/>
                        <a:pt x="1500" y="471"/>
                        <a:pt x="1500" y="471"/>
                      </a:cubicBezTo>
                      <a:cubicBezTo>
                        <a:pt x="1062" y="218"/>
                        <a:pt x="1062" y="218"/>
                        <a:pt x="1062" y="218"/>
                      </a:cubicBezTo>
                      <a:cubicBezTo>
                        <a:pt x="1030" y="199"/>
                        <a:pt x="1030" y="199"/>
                        <a:pt x="1030" y="199"/>
                      </a:cubicBezTo>
                      <a:cubicBezTo>
                        <a:pt x="998" y="218"/>
                        <a:pt x="998" y="218"/>
                        <a:pt x="998" y="218"/>
                      </a:cubicBezTo>
                      <a:cubicBezTo>
                        <a:pt x="963" y="237"/>
                        <a:pt x="908" y="237"/>
                        <a:pt x="873" y="218"/>
                      </a:cubicBezTo>
                      <a:cubicBezTo>
                        <a:pt x="841" y="199"/>
                        <a:pt x="841" y="199"/>
                        <a:pt x="841" y="199"/>
                      </a:cubicBezTo>
                      <a:cubicBezTo>
                        <a:pt x="809" y="218"/>
                        <a:pt x="809" y="218"/>
                        <a:pt x="809" y="218"/>
                      </a:cubicBezTo>
                      <a:cubicBezTo>
                        <a:pt x="374" y="471"/>
                        <a:pt x="374" y="471"/>
                        <a:pt x="374" y="471"/>
                      </a:cubicBezTo>
                      <a:cubicBezTo>
                        <a:pt x="342" y="490"/>
                        <a:pt x="342" y="490"/>
                        <a:pt x="342" y="490"/>
                      </a:cubicBezTo>
                      <a:cubicBezTo>
                        <a:pt x="374" y="509"/>
                        <a:pt x="374" y="509"/>
                        <a:pt x="374" y="509"/>
                      </a:cubicBezTo>
                      <a:cubicBezTo>
                        <a:pt x="409" y="528"/>
                        <a:pt x="409" y="560"/>
                        <a:pt x="374" y="583"/>
                      </a:cubicBezTo>
                      <a:cubicBezTo>
                        <a:pt x="342" y="602"/>
                        <a:pt x="342" y="602"/>
                        <a:pt x="342" y="602"/>
                      </a:cubicBezTo>
                      <a:cubicBezTo>
                        <a:pt x="374" y="621"/>
                        <a:pt x="374" y="621"/>
                        <a:pt x="374" y="621"/>
                      </a:cubicBezTo>
                      <a:cubicBezTo>
                        <a:pt x="812" y="874"/>
                        <a:pt x="812" y="874"/>
                        <a:pt x="812" y="874"/>
                      </a:cubicBezTo>
                      <a:cubicBezTo>
                        <a:pt x="752" y="909"/>
                        <a:pt x="752" y="909"/>
                        <a:pt x="752" y="909"/>
                      </a:cubicBezTo>
                      <a:lnTo>
                        <a:pt x="124" y="544"/>
                      </a:lnTo>
                      <a:close/>
                      <a:moveTo>
                        <a:pt x="2473" y="1178"/>
                      </a:moveTo>
                      <a:cubicBezTo>
                        <a:pt x="2038" y="1431"/>
                        <a:pt x="2038" y="1431"/>
                        <a:pt x="2038" y="1431"/>
                      </a:cubicBezTo>
                      <a:cubicBezTo>
                        <a:pt x="1987" y="1402"/>
                        <a:pt x="1904" y="1402"/>
                        <a:pt x="1849" y="1431"/>
                      </a:cubicBezTo>
                      <a:cubicBezTo>
                        <a:pt x="1411" y="1178"/>
                        <a:pt x="1411" y="1178"/>
                        <a:pt x="1411" y="1178"/>
                      </a:cubicBezTo>
                      <a:cubicBezTo>
                        <a:pt x="2035" y="816"/>
                        <a:pt x="2035" y="816"/>
                        <a:pt x="2035" y="816"/>
                      </a:cubicBezTo>
                      <a:cubicBezTo>
                        <a:pt x="2473" y="1069"/>
                        <a:pt x="2473" y="1069"/>
                        <a:pt x="2473" y="1069"/>
                      </a:cubicBezTo>
                      <a:cubicBezTo>
                        <a:pt x="2422" y="1101"/>
                        <a:pt x="2422" y="1149"/>
                        <a:pt x="2473" y="1178"/>
                      </a:cubicBezTo>
                      <a:close/>
                      <a:moveTo>
                        <a:pt x="844" y="852"/>
                      </a:moveTo>
                      <a:cubicBezTo>
                        <a:pt x="406" y="599"/>
                        <a:pt x="406" y="599"/>
                        <a:pt x="406" y="599"/>
                      </a:cubicBezTo>
                      <a:cubicBezTo>
                        <a:pt x="457" y="570"/>
                        <a:pt x="457" y="519"/>
                        <a:pt x="406" y="490"/>
                      </a:cubicBezTo>
                      <a:cubicBezTo>
                        <a:pt x="841" y="237"/>
                        <a:pt x="841" y="237"/>
                        <a:pt x="841" y="237"/>
                      </a:cubicBezTo>
                      <a:cubicBezTo>
                        <a:pt x="892" y="266"/>
                        <a:pt x="979" y="266"/>
                        <a:pt x="1030" y="237"/>
                      </a:cubicBezTo>
                      <a:cubicBezTo>
                        <a:pt x="1468" y="490"/>
                        <a:pt x="1468" y="490"/>
                        <a:pt x="1468" y="490"/>
                      </a:cubicBezTo>
                      <a:lnTo>
                        <a:pt x="844" y="852"/>
                      </a:lnTo>
                      <a:close/>
                      <a:moveTo>
                        <a:pt x="1945" y="1949"/>
                      </a:moveTo>
                      <a:cubicBezTo>
                        <a:pt x="1254" y="1552"/>
                        <a:pt x="1254" y="1552"/>
                        <a:pt x="1254" y="1552"/>
                      </a:cubicBezTo>
                      <a:cubicBezTo>
                        <a:pt x="1254" y="1536"/>
                        <a:pt x="1254" y="1536"/>
                        <a:pt x="1254" y="1536"/>
                      </a:cubicBezTo>
                      <a:cubicBezTo>
                        <a:pt x="1945" y="1933"/>
                        <a:pt x="1945" y="1933"/>
                        <a:pt x="1945" y="1933"/>
                      </a:cubicBezTo>
                      <a:cubicBezTo>
                        <a:pt x="2742" y="1469"/>
                        <a:pt x="2742" y="1469"/>
                        <a:pt x="2742" y="1469"/>
                      </a:cubicBezTo>
                      <a:cubicBezTo>
                        <a:pt x="2755" y="1476"/>
                        <a:pt x="2755" y="1476"/>
                        <a:pt x="2755" y="1476"/>
                      </a:cubicBezTo>
                      <a:lnTo>
                        <a:pt x="1945" y="1949"/>
                      </a:lnTo>
                      <a:close/>
                      <a:moveTo>
                        <a:pt x="1945" y="1860"/>
                      </a:moveTo>
                      <a:cubicBezTo>
                        <a:pt x="1254" y="1463"/>
                        <a:pt x="1254" y="1463"/>
                        <a:pt x="1254" y="1463"/>
                      </a:cubicBezTo>
                      <a:cubicBezTo>
                        <a:pt x="1254" y="1447"/>
                        <a:pt x="1254" y="1447"/>
                        <a:pt x="1254" y="1447"/>
                      </a:cubicBezTo>
                      <a:cubicBezTo>
                        <a:pt x="1945" y="1844"/>
                        <a:pt x="1945" y="1844"/>
                        <a:pt x="1945" y="1844"/>
                      </a:cubicBezTo>
                      <a:cubicBezTo>
                        <a:pt x="2742" y="1380"/>
                        <a:pt x="2742" y="1380"/>
                        <a:pt x="2742" y="1380"/>
                      </a:cubicBezTo>
                      <a:cubicBezTo>
                        <a:pt x="2755" y="1386"/>
                        <a:pt x="2755" y="1386"/>
                        <a:pt x="2755" y="1386"/>
                      </a:cubicBezTo>
                      <a:lnTo>
                        <a:pt x="1945" y="1860"/>
                      </a:lnTo>
                      <a:close/>
                      <a:moveTo>
                        <a:pt x="1945" y="1773"/>
                      </a:moveTo>
                      <a:cubicBezTo>
                        <a:pt x="1254" y="1373"/>
                        <a:pt x="1254" y="1373"/>
                        <a:pt x="1254" y="1373"/>
                      </a:cubicBezTo>
                      <a:cubicBezTo>
                        <a:pt x="1254" y="1357"/>
                        <a:pt x="1254" y="1357"/>
                        <a:pt x="1254" y="1357"/>
                      </a:cubicBezTo>
                      <a:cubicBezTo>
                        <a:pt x="1945" y="1754"/>
                        <a:pt x="1945" y="1754"/>
                        <a:pt x="1945" y="1754"/>
                      </a:cubicBezTo>
                      <a:cubicBezTo>
                        <a:pt x="2742" y="1290"/>
                        <a:pt x="2742" y="1290"/>
                        <a:pt x="2742" y="1290"/>
                      </a:cubicBezTo>
                      <a:cubicBezTo>
                        <a:pt x="2755" y="1296"/>
                        <a:pt x="2755" y="1296"/>
                        <a:pt x="2755" y="1296"/>
                      </a:cubicBezTo>
                      <a:lnTo>
                        <a:pt x="1945" y="1773"/>
                      </a:lnTo>
                      <a:close/>
                      <a:moveTo>
                        <a:pt x="1945" y="1684"/>
                      </a:moveTo>
                      <a:cubicBezTo>
                        <a:pt x="1254" y="1287"/>
                        <a:pt x="1254" y="1287"/>
                        <a:pt x="1254" y="1287"/>
                      </a:cubicBezTo>
                      <a:cubicBezTo>
                        <a:pt x="1254" y="1271"/>
                        <a:pt x="1254" y="1271"/>
                        <a:pt x="1254" y="1271"/>
                      </a:cubicBezTo>
                      <a:cubicBezTo>
                        <a:pt x="1945" y="1668"/>
                        <a:pt x="1945" y="1668"/>
                        <a:pt x="1945" y="1668"/>
                      </a:cubicBezTo>
                      <a:cubicBezTo>
                        <a:pt x="2742" y="1204"/>
                        <a:pt x="2742" y="1204"/>
                        <a:pt x="2742" y="1204"/>
                      </a:cubicBezTo>
                      <a:cubicBezTo>
                        <a:pt x="2755" y="1210"/>
                        <a:pt x="2755" y="1210"/>
                        <a:pt x="2755" y="1210"/>
                      </a:cubicBezTo>
                      <a:lnTo>
                        <a:pt x="1945" y="1684"/>
                      </a:lnTo>
                      <a:close/>
                      <a:moveTo>
                        <a:pt x="1945" y="1594"/>
                      </a:moveTo>
                      <a:cubicBezTo>
                        <a:pt x="1318" y="1232"/>
                        <a:pt x="1318" y="1232"/>
                        <a:pt x="1318" y="1232"/>
                      </a:cubicBezTo>
                      <a:cubicBezTo>
                        <a:pt x="1379" y="1197"/>
                        <a:pt x="1379" y="1197"/>
                        <a:pt x="1379" y="1197"/>
                      </a:cubicBezTo>
                      <a:cubicBezTo>
                        <a:pt x="1817" y="1450"/>
                        <a:pt x="1817" y="1450"/>
                        <a:pt x="1817" y="1450"/>
                      </a:cubicBezTo>
                      <a:cubicBezTo>
                        <a:pt x="1849" y="1469"/>
                        <a:pt x="1849" y="1469"/>
                        <a:pt x="1849" y="1469"/>
                      </a:cubicBezTo>
                      <a:cubicBezTo>
                        <a:pt x="1881" y="1450"/>
                        <a:pt x="1881" y="1450"/>
                        <a:pt x="1881" y="1450"/>
                      </a:cubicBezTo>
                      <a:cubicBezTo>
                        <a:pt x="1916" y="1431"/>
                        <a:pt x="1971" y="1431"/>
                        <a:pt x="2006" y="1450"/>
                      </a:cubicBezTo>
                      <a:cubicBezTo>
                        <a:pt x="2038" y="1469"/>
                        <a:pt x="2038" y="1469"/>
                        <a:pt x="2038" y="1469"/>
                      </a:cubicBezTo>
                      <a:cubicBezTo>
                        <a:pt x="2070" y="1450"/>
                        <a:pt x="2070" y="1450"/>
                        <a:pt x="2070" y="1450"/>
                      </a:cubicBezTo>
                      <a:cubicBezTo>
                        <a:pt x="2505" y="1197"/>
                        <a:pt x="2505" y="1197"/>
                        <a:pt x="2505" y="1197"/>
                      </a:cubicBezTo>
                      <a:cubicBezTo>
                        <a:pt x="2537" y="1178"/>
                        <a:pt x="2537" y="1178"/>
                        <a:pt x="2537" y="1178"/>
                      </a:cubicBezTo>
                      <a:cubicBezTo>
                        <a:pt x="2505" y="1159"/>
                        <a:pt x="2505" y="1159"/>
                        <a:pt x="2505" y="1159"/>
                      </a:cubicBezTo>
                      <a:cubicBezTo>
                        <a:pt x="2470" y="1140"/>
                        <a:pt x="2470" y="1108"/>
                        <a:pt x="2505" y="1085"/>
                      </a:cubicBezTo>
                      <a:cubicBezTo>
                        <a:pt x="2537" y="1066"/>
                        <a:pt x="2537" y="1066"/>
                        <a:pt x="2537" y="1066"/>
                      </a:cubicBezTo>
                      <a:cubicBezTo>
                        <a:pt x="2505" y="1047"/>
                        <a:pt x="2505" y="1047"/>
                        <a:pt x="2505" y="1047"/>
                      </a:cubicBezTo>
                      <a:cubicBezTo>
                        <a:pt x="2067" y="794"/>
                        <a:pt x="2067" y="794"/>
                        <a:pt x="2067" y="794"/>
                      </a:cubicBezTo>
                      <a:cubicBezTo>
                        <a:pt x="2128" y="759"/>
                        <a:pt x="2128" y="759"/>
                        <a:pt x="2128" y="759"/>
                      </a:cubicBezTo>
                      <a:cubicBezTo>
                        <a:pt x="2755" y="1120"/>
                        <a:pt x="2755" y="1120"/>
                        <a:pt x="2755" y="1120"/>
                      </a:cubicBezTo>
                      <a:lnTo>
                        <a:pt x="1945" y="159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xmlns="" id="{835886D8-65E6-4C96-965A-E4507F6C8E4A}"/>
              </a:ext>
            </a:extLst>
          </p:cNvPr>
          <p:cNvGrpSpPr/>
          <p:nvPr/>
        </p:nvGrpSpPr>
        <p:grpSpPr>
          <a:xfrm>
            <a:off x="6680998" y="4573844"/>
            <a:ext cx="1939955" cy="1223422"/>
            <a:chOff x="6672548" y="4573844"/>
            <a:chExt cx="1939955" cy="1223422"/>
          </a:xfrm>
        </p:grpSpPr>
        <p:sp>
          <p:nvSpPr>
            <p:cNvPr id="99" name="Text Box 170">
              <a:extLst>
                <a:ext uri="{FF2B5EF4-FFF2-40B4-BE49-F238E27FC236}">
                  <a16:creationId xmlns:a16="http://schemas.microsoft.com/office/drawing/2014/main" xmlns="" id="{8B0BE3C6-DF91-4CFD-BC7C-E440A005DC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2548" y="5551045"/>
              <a:ext cx="1939955" cy="2462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spAutoFit/>
            </a:bodyPr>
            <a:lstStyle>
              <a:defPPr>
                <a:defRPr lang="ko-KR"/>
              </a:defPPr>
              <a:lvl1pPr marL="177800" indent="-177800">
                <a:spcBef>
                  <a:spcPts val="600"/>
                </a:spcBef>
                <a:buClr>
                  <a:srgbClr val="99B5D9"/>
                </a:buClr>
                <a:buFont typeface="Wingdings" panose="05000000000000000000" pitchFamily="2" charset="2"/>
                <a:buChar char="ü"/>
                <a:defRPr kumimoji="1" sz="1050" spc="-138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j-cs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indent="0" algn="ctr">
                <a:spcBef>
                  <a:spcPts val="0"/>
                </a:spcBef>
                <a:buClr>
                  <a:srgbClr val="ACC6DE"/>
                </a:buClr>
                <a:buFont typeface="Wingdings" panose="05000000000000000000" pitchFamily="2" charset="2"/>
                <a:buNone/>
                <a:tabLst>
                  <a:tab pos="258763" algn="l"/>
                </a:tabLst>
              </a:pPr>
              <a:r>
                <a:rPr lang="ko-KR" altLang="en-US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축의금</a:t>
              </a:r>
              <a:r>
                <a:rPr lang="en-US" altLang="ko-KR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·</a:t>
              </a:r>
              <a:r>
                <a:rPr lang="ko-KR" altLang="en-US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조의금 </a:t>
              </a:r>
              <a:r>
                <a:rPr lang="en-US" altLang="ko-KR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7</a:t>
              </a:r>
              <a:r>
                <a:rPr lang="ko-KR" altLang="en-US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만원 </a:t>
              </a:r>
              <a:r>
                <a:rPr lang="en-US" altLang="ko-KR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+ </a:t>
              </a:r>
              <a:r>
                <a:rPr lang="ko-KR" altLang="en-US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화환</a:t>
              </a:r>
              <a:r>
                <a:rPr lang="en-US" altLang="ko-KR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·</a:t>
              </a:r>
              <a:r>
                <a:rPr lang="ko-KR" altLang="en-US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조화 </a:t>
              </a:r>
              <a:r>
                <a:rPr lang="en-US" altLang="ko-KR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3</a:t>
              </a:r>
              <a:r>
                <a:rPr lang="ko-KR" altLang="en-US" sz="1000" spc="-10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만원</a:t>
              </a:r>
              <a:endParaRPr lang="en-US" altLang="ko-KR" sz="1000" spc="-1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xmlns="" id="{47ACE8BC-07BF-4431-BCAF-30EAD97683EF}"/>
                </a:ext>
              </a:extLst>
            </p:cNvPr>
            <p:cNvGrpSpPr/>
            <p:nvPr/>
          </p:nvGrpSpPr>
          <p:grpSpPr>
            <a:xfrm>
              <a:off x="6876661" y="4573844"/>
              <a:ext cx="1531729" cy="881481"/>
              <a:chOff x="6839050" y="4576225"/>
              <a:chExt cx="1531729" cy="881481"/>
            </a:xfrm>
          </p:grpSpPr>
          <p:sp>
            <p:nvSpPr>
              <p:cNvPr id="104" name="십자형 103">
                <a:extLst>
                  <a:ext uri="{FF2B5EF4-FFF2-40B4-BE49-F238E27FC236}">
                    <a16:creationId xmlns:a16="http://schemas.microsoft.com/office/drawing/2014/main" xmlns="" id="{431E57F7-ED92-492D-83D4-1F86A1FE6B04}"/>
                  </a:ext>
                </a:extLst>
              </p:cNvPr>
              <p:cNvSpPr/>
              <p:nvPr/>
            </p:nvSpPr>
            <p:spPr>
              <a:xfrm rot="2700000">
                <a:off x="7537196" y="4576225"/>
                <a:ext cx="233363" cy="233363"/>
              </a:xfrm>
              <a:prstGeom prst="plus">
                <a:avLst>
                  <a:gd name="adj" fmla="val 35204"/>
                </a:avLst>
              </a:prstGeom>
              <a:solidFill>
                <a:srgbClr val="BE1F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29" name="그룹 228">
                <a:extLst>
                  <a:ext uri="{FF2B5EF4-FFF2-40B4-BE49-F238E27FC236}">
                    <a16:creationId xmlns:a16="http://schemas.microsoft.com/office/drawing/2014/main" xmlns="" id="{C7987C71-9DEC-4D20-8065-150DC07E0506}"/>
                  </a:ext>
                </a:extLst>
              </p:cNvPr>
              <p:cNvGrpSpPr/>
              <p:nvPr/>
            </p:nvGrpSpPr>
            <p:grpSpPr>
              <a:xfrm>
                <a:off x="7810064" y="4741103"/>
                <a:ext cx="560715" cy="716603"/>
                <a:chOff x="5797158" y="4741103"/>
                <a:chExt cx="560715" cy="716603"/>
              </a:xfrm>
            </p:grpSpPr>
            <p:sp>
              <p:nvSpPr>
                <p:cNvPr id="243" name="자유형: 도형 242">
                  <a:extLst>
                    <a:ext uri="{FF2B5EF4-FFF2-40B4-BE49-F238E27FC236}">
                      <a16:creationId xmlns:a16="http://schemas.microsoft.com/office/drawing/2014/main" xmlns="" id="{40B8A66A-B88B-490C-BEDB-8D263150053C}"/>
                    </a:ext>
                  </a:extLst>
                </p:cNvPr>
                <p:cNvSpPr/>
                <p:nvPr/>
              </p:nvSpPr>
              <p:spPr>
                <a:xfrm rot="1800000">
                  <a:off x="5797158" y="4957644"/>
                  <a:ext cx="157695" cy="500062"/>
                </a:xfrm>
                <a:custGeom>
                  <a:avLst/>
                  <a:gdLst>
                    <a:gd name="connsiteX0" fmla="*/ 0 w 271463"/>
                    <a:gd name="connsiteY0" fmla="*/ 0 h 500062"/>
                    <a:gd name="connsiteX1" fmla="*/ 0 w 271463"/>
                    <a:gd name="connsiteY1" fmla="*/ 500062 h 500062"/>
                    <a:gd name="connsiteX2" fmla="*/ 142875 w 271463"/>
                    <a:gd name="connsiteY2" fmla="*/ 357187 h 500062"/>
                    <a:gd name="connsiteX3" fmla="*/ 271463 w 271463"/>
                    <a:gd name="connsiteY3" fmla="*/ 485775 h 500062"/>
                    <a:gd name="connsiteX4" fmla="*/ 271463 w 271463"/>
                    <a:gd name="connsiteY4" fmla="*/ 2381 h 500062"/>
                    <a:gd name="connsiteX5" fmla="*/ 0 w 271463"/>
                    <a:gd name="connsiteY5" fmla="*/ 0 h 500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71463" h="500062">
                      <a:moveTo>
                        <a:pt x="0" y="0"/>
                      </a:moveTo>
                      <a:lnTo>
                        <a:pt x="0" y="500062"/>
                      </a:lnTo>
                      <a:lnTo>
                        <a:pt x="142875" y="357187"/>
                      </a:lnTo>
                      <a:lnTo>
                        <a:pt x="271463" y="485775"/>
                      </a:lnTo>
                      <a:lnTo>
                        <a:pt x="271463" y="23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D3D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4" name="자유형: 도형 243">
                  <a:extLst>
                    <a:ext uri="{FF2B5EF4-FFF2-40B4-BE49-F238E27FC236}">
                      <a16:creationId xmlns:a16="http://schemas.microsoft.com/office/drawing/2014/main" xmlns="" id="{22A0637C-FF25-4D58-9BB9-CB276D5312D5}"/>
                    </a:ext>
                  </a:extLst>
                </p:cNvPr>
                <p:cNvSpPr/>
                <p:nvPr/>
              </p:nvSpPr>
              <p:spPr>
                <a:xfrm rot="19800000">
                  <a:off x="6200178" y="4957644"/>
                  <a:ext cx="157695" cy="500062"/>
                </a:xfrm>
                <a:custGeom>
                  <a:avLst/>
                  <a:gdLst>
                    <a:gd name="connsiteX0" fmla="*/ 0 w 271463"/>
                    <a:gd name="connsiteY0" fmla="*/ 0 h 500062"/>
                    <a:gd name="connsiteX1" fmla="*/ 0 w 271463"/>
                    <a:gd name="connsiteY1" fmla="*/ 500062 h 500062"/>
                    <a:gd name="connsiteX2" fmla="*/ 142875 w 271463"/>
                    <a:gd name="connsiteY2" fmla="*/ 357187 h 500062"/>
                    <a:gd name="connsiteX3" fmla="*/ 271463 w 271463"/>
                    <a:gd name="connsiteY3" fmla="*/ 485775 h 500062"/>
                    <a:gd name="connsiteX4" fmla="*/ 271463 w 271463"/>
                    <a:gd name="connsiteY4" fmla="*/ 2381 h 500062"/>
                    <a:gd name="connsiteX5" fmla="*/ 0 w 271463"/>
                    <a:gd name="connsiteY5" fmla="*/ 0 h 500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71463" h="500062">
                      <a:moveTo>
                        <a:pt x="0" y="0"/>
                      </a:moveTo>
                      <a:lnTo>
                        <a:pt x="0" y="500062"/>
                      </a:lnTo>
                      <a:lnTo>
                        <a:pt x="142875" y="357187"/>
                      </a:lnTo>
                      <a:lnTo>
                        <a:pt x="271463" y="485775"/>
                      </a:lnTo>
                      <a:lnTo>
                        <a:pt x="271463" y="23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D3D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245" name="그래픽 25">
                  <a:extLst>
                    <a:ext uri="{FF2B5EF4-FFF2-40B4-BE49-F238E27FC236}">
                      <a16:creationId xmlns:a16="http://schemas.microsoft.com/office/drawing/2014/main" xmlns="" id="{E6BC93E6-1AF1-4D87-8112-B6243AD42826}"/>
                    </a:ext>
                  </a:extLst>
                </p:cNvPr>
                <p:cNvGrpSpPr/>
                <p:nvPr/>
              </p:nvGrpSpPr>
              <p:grpSpPr>
                <a:xfrm>
                  <a:off x="5845826" y="4741103"/>
                  <a:ext cx="463380" cy="463380"/>
                  <a:chOff x="4200525" y="3057525"/>
                  <a:chExt cx="742950" cy="742950"/>
                </a:xfrm>
                <a:solidFill>
                  <a:srgbClr val="6E83A2"/>
                </a:solidFill>
              </p:grpSpPr>
              <p:sp>
                <p:nvSpPr>
                  <p:cNvPr id="263" name="자유형: 도형 262">
                    <a:extLst>
                      <a:ext uri="{FF2B5EF4-FFF2-40B4-BE49-F238E27FC236}">
                        <a16:creationId xmlns:a16="http://schemas.microsoft.com/office/drawing/2014/main" xmlns="" id="{F0025809-0663-46E9-80D3-09B7B7BB1CEC}"/>
                      </a:ext>
                    </a:extLst>
                  </p:cNvPr>
                  <p:cNvSpPr/>
                  <p:nvPr/>
                </p:nvSpPr>
                <p:spPr>
                  <a:xfrm>
                    <a:off x="4487704" y="3051334"/>
                    <a:ext cx="161925" cy="371475"/>
                  </a:xfrm>
                  <a:custGeom>
                    <a:avLst/>
                    <a:gdLst>
                      <a:gd name="connsiteX0" fmla="*/ 85249 w 161925"/>
                      <a:gd name="connsiteY0" fmla="*/ 372904 h 371475"/>
                      <a:gd name="connsiteX1" fmla="*/ 92869 w 161925"/>
                      <a:gd name="connsiteY1" fmla="*/ 365284 h 371475"/>
                      <a:gd name="connsiteX2" fmla="*/ 163354 w 161925"/>
                      <a:gd name="connsiteY2" fmla="*/ 190024 h 371475"/>
                      <a:gd name="connsiteX3" fmla="*/ 85249 w 161925"/>
                      <a:gd name="connsiteY3" fmla="*/ 7144 h 371475"/>
                      <a:gd name="connsiteX4" fmla="*/ 7144 w 161925"/>
                      <a:gd name="connsiteY4" fmla="*/ 190024 h 371475"/>
                      <a:gd name="connsiteX5" fmla="*/ 85249 w 161925"/>
                      <a:gd name="connsiteY5" fmla="*/ 372904 h 371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1925" h="371475">
                        <a:moveTo>
                          <a:pt x="85249" y="372904"/>
                        </a:moveTo>
                        <a:cubicBezTo>
                          <a:pt x="88106" y="370046"/>
                          <a:pt x="90964" y="367189"/>
                          <a:pt x="92869" y="365284"/>
                        </a:cubicBezTo>
                        <a:cubicBezTo>
                          <a:pt x="137636" y="318611"/>
                          <a:pt x="163354" y="254794"/>
                          <a:pt x="163354" y="190024"/>
                        </a:cubicBezTo>
                        <a:cubicBezTo>
                          <a:pt x="163354" y="121444"/>
                          <a:pt x="134779" y="54769"/>
                          <a:pt x="85249" y="7144"/>
                        </a:cubicBezTo>
                        <a:cubicBezTo>
                          <a:pt x="35719" y="54769"/>
                          <a:pt x="7144" y="121444"/>
                          <a:pt x="7144" y="190024"/>
                        </a:cubicBezTo>
                        <a:cubicBezTo>
                          <a:pt x="7144" y="258604"/>
                          <a:pt x="35719" y="325279"/>
                          <a:pt x="85249" y="37290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64" name="자유형: 도형 263">
                    <a:extLst>
                      <a:ext uri="{FF2B5EF4-FFF2-40B4-BE49-F238E27FC236}">
                        <a16:creationId xmlns:a16="http://schemas.microsoft.com/office/drawing/2014/main" xmlns="" id="{4CF847B8-99CF-4FFD-844D-6F0C034B08F2}"/>
                      </a:ext>
                    </a:extLst>
                  </p:cNvPr>
                  <p:cNvSpPr/>
                  <p:nvPr/>
                </p:nvSpPr>
                <p:spPr>
                  <a:xfrm>
                    <a:off x="4601051" y="3157986"/>
                    <a:ext cx="238125" cy="238125"/>
                  </a:xfrm>
                  <a:custGeom>
                    <a:avLst/>
                    <a:gdLst>
                      <a:gd name="connsiteX0" fmla="*/ 56674 w 238125"/>
                      <a:gd name="connsiteY0" fmla="*/ 82419 h 238125"/>
                      <a:gd name="connsiteX1" fmla="*/ 7144 w 238125"/>
                      <a:gd name="connsiteY1" fmla="*/ 234819 h 238125"/>
                      <a:gd name="connsiteX2" fmla="*/ 159544 w 238125"/>
                      <a:gd name="connsiteY2" fmla="*/ 185289 h 238125"/>
                      <a:gd name="connsiteX3" fmla="*/ 166211 w 238125"/>
                      <a:gd name="connsiteY3" fmla="*/ 185289 h 238125"/>
                      <a:gd name="connsiteX4" fmla="*/ 233839 w 238125"/>
                      <a:gd name="connsiteY4" fmla="*/ 7171 h 238125"/>
                      <a:gd name="connsiteX5" fmla="*/ 55721 w 238125"/>
                      <a:gd name="connsiteY5" fmla="*/ 74799 h 238125"/>
                      <a:gd name="connsiteX6" fmla="*/ 56674 w 238125"/>
                      <a:gd name="connsiteY6" fmla="*/ 82419 h 23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8125" h="238125">
                        <a:moveTo>
                          <a:pt x="56674" y="82419"/>
                        </a:moveTo>
                        <a:cubicBezTo>
                          <a:pt x="56674" y="137664"/>
                          <a:pt x="39529" y="191004"/>
                          <a:pt x="7144" y="234819"/>
                        </a:cubicBezTo>
                        <a:cubicBezTo>
                          <a:pt x="50959" y="203386"/>
                          <a:pt x="104299" y="185289"/>
                          <a:pt x="159544" y="185289"/>
                        </a:cubicBezTo>
                        <a:cubicBezTo>
                          <a:pt x="161449" y="185289"/>
                          <a:pt x="164306" y="185289"/>
                          <a:pt x="166211" y="185289"/>
                        </a:cubicBezTo>
                        <a:cubicBezTo>
                          <a:pt x="210979" y="136711"/>
                          <a:pt x="235744" y="73846"/>
                          <a:pt x="233839" y="7171"/>
                        </a:cubicBezTo>
                        <a:cubicBezTo>
                          <a:pt x="168116" y="6219"/>
                          <a:pt x="104299" y="30031"/>
                          <a:pt x="55721" y="74799"/>
                        </a:cubicBezTo>
                        <a:cubicBezTo>
                          <a:pt x="56674" y="78609"/>
                          <a:pt x="56674" y="80514"/>
                          <a:pt x="56674" y="82419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65" name="자유형: 도형 264">
                    <a:extLst>
                      <a:ext uri="{FF2B5EF4-FFF2-40B4-BE49-F238E27FC236}">
                        <a16:creationId xmlns:a16="http://schemas.microsoft.com/office/drawing/2014/main" xmlns="" id="{6995103E-5542-4609-BC5F-CF9DAC72280C}"/>
                      </a:ext>
                    </a:extLst>
                  </p:cNvPr>
                  <p:cNvSpPr/>
                  <p:nvPr/>
                </p:nvSpPr>
                <p:spPr>
                  <a:xfrm>
                    <a:off x="4768691" y="3279090"/>
                    <a:ext cx="152400" cy="76200"/>
                  </a:xfrm>
                  <a:custGeom>
                    <a:avLst/>
                    <a:gdLst>
                      <a:gd name="connsiteX0" fmla="*/ 7144 w 152400"/>
                      <a:gd name="connsiteY0" fmla="*/ 65137 h 76200"/>
                      <a:gd name="connsiteX1" fmla="*/ 74771 w 152400"/>
                      <a:gd name="connsiteY1" fmla="*/ 78472 h 76200"/>
                      <a:gd name="connsiteX2" fmla="*/ 145256 w 152400"/>
                      <a:gd name="connsiteY2" fmla="*/ 10845 h 76200"/>
                      <a:gd name="connsiteX3" fmla="*/ 45244 w 152400"/>
                      <a:gd name="connsiteY3" fmla="*/ 9892 h 76200"/>
                      <a:gd name="connsiteX4" fmla="*/ 7144 w 152400"/>
                      <a:gd name="connsiteY4" fmla="*/ 65137 h 76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2400" h="76200">
                        <a:moveTo>
                          <a:pt x="7144" y="65137"/>
                        </a:moveTo>
                        <a:cubicBezTo>
                          <a:pt x="30004" y="66090"/>
                          <a:pt x="52864" y="70852"/>
                          <a:pt x="74771" y="78472"/>
                        </a:cubicBezTo>
                        <a:cubicBezTo>
                          <a:pt x="101441" y="59422"/>
                          <a:pt x="125254" y="36562"/>
                          <a:pt x="145256" y="10845"/>
                        </a:cubicBezTo>
                        <a:cubicBezTo>
                          <a:pt x="111919" y="6082"/>
                          <a:pt x="78581" y="6082"/>
                          <a:pt x="45244" y="9892"/>
                        </a:cubicBezTo>
                        <a:cubicBezTo>
                          <a:pt x="35719" y="29895"/>
                          <a:pt x="22384" y="47992"/>
                          <a:pt x="7144" y="65137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66" name="자유형: 도형 265">
                    <a:extLst>
                      <a:ext uri="{FF2B5EF4-FFF2-40B4-BE49-F238E27FC236}">
                        <a16:creationId xmlns:a16="http://schemas.microsoft.com/office/drawing/2014/main" xmlns="" id="{3EF94833-CB76-4C53-889E-9B712C0D7F57}"/>
                      </a:ext>
                    </a:extLst>
                  </p:cNvPr>
                  <p:cNvSpPr/>
                  <p:nvPr/>
                </p:nvSpPr>
                <p:spPr>
                  <a:xfrm>
                    <a:off x="4301939" y="3159816"/>
                    <a:ext cx="238125" cy="238125"/>
                  </a:xfrm>
                  <a:custGeom>
                    <a:avLst/>
                    <a:gdLst>
                      <a:gd name="connsiteX0" fmla="*/ 81466 w 238125"/>
                      <a:gd name="connsiteY0" fmla="*/ 184411 h 238125"/>
                      <a:gd name="connsiteX1" fmla="*/ 235771 w 238125"/>
                      <a:gd name="connsiteY1" fmla="*/ 234894 h 238125"/>
                      <a:gd name="connsiteX2" fmla="*/ 185289 w 238125"/>
                      <a:gd name="connsiteY2" fmla="*/ 81541 h 238125"/>
                      <a:gd name="connsiteX3" fmla="*/ 185289 w 238125"/>
                      <a:gd name="connsiteY3" fmla="*/ 74874 h 238125"/>
                      <a:gd name="connsiteX4" fmla="*/ 7171 w 238125"/>
                      <a:gd name="connsiteY4" fmla="*/ 7246 h 238125"/>
                      <a:gd name="connsiteX5" fmla="*/ 74799 w 238125"/>
                      <a:gd name="connsiteY5" fmla="*/ 185364 h 238125"/>
                      <a:gd name="connsiteX6" fmla="*/ 81466 w 238125"/>
                      <a:gd name="connsiteY6" fmla="*/ 184411 h 23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8125" h="238125">
                        <a:moveTo>
                          <a:pt x="81466" y="184411"/>
                        </a:moveTo>
                        <a:cubicBezTo>
                          <a:pt x="136711" y="184411"/>
                          <a:pt x="191004" y="202509"/>
                          <a:pt x="235771" y="234894"/>
                        </a:cubicBezTo>
                        <a:cubicBezTo>
                          <a:pt x="203386" y="190126"/>
                          <a:pt x="185289" y="136786"/>
                          <a:pt x="185289" y="81541"/>
                        </a:cubicBezTo>
                        <a:cubicBezTo>
                          <a:pt x="185289" y="79636"/>
                          <a:pt x="185289" y="76779"/>
                          <a:pt x="185289" y="74874"/>
                        </a:cubicBezTo>
                        <a:cubicBezTo>
                          <a:pt x="136711" y="30106"/>
                          <a:pt x="73846" y="5341"/>
                          <a:pt x="7171" y="7246"/>
                        </a:cubicBezTo>
                        <a:cubicBezTo>
                          <a:pt x="6219" y="73921"/>
                          <a:pt x="30031" y="136786"/>
                          <a:pt x="74799" y="185364"/>
                        </a:cubicBezTo>
                        <a:cubicBezTo>
                          <a:pt x="77656" y="184411"/>
                          <a:pt x="79561" y="184411"/>
                          <a:pt x="81466" y="1844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67" name="자유형: 도형 266">
                    <a:extLst>
                      <a:ext uri="{FF2B5EF4-FFF2-40B4-BE49-F238E27FC236}">
                        <a16:creationId xmlns:a16="http://schemas.microsoft.com/office/drawing/2014/main" xmlns="" id="{0E5D9FDF-9A6F-41F5-BC5C-F40148C8F332}"/>
                      </a:ext>
                    </a:extLst>
                  </p:cNvPr>
                  <p:cNvSpPr/>
                  <p:nvPr/>
                </p:nvSpPr>
                <p:spPr>
                  <a:xfrm>
                    <a:off x="4635341" y="3624739"/>
                    <a:ext cx="76200" cy="142875"/>
                  </a:xfrm>
                  <a:custGeom>
                    <a:avLst/>
                    <a:gdLst>
                      <a:gd name="connsiteX0" fmla="*/ 21431 w 76200"/>
                      <a:gd name="connsiteY0" fmla="*/ 7144 h 142875"/>
                      <a:gd name="connsiteX1" fmla="*/ 7144 w 76200"/>
                      <a:gd name="connsiteY1" fmla="*/ 77629 h 142875"/>
                      <a:gd name="connsiteX2" fmla="*/ 71914 w 76200"/>
                      <a:gd name="connsiteY2" fmla="*/ 143351 h 142875"/>
                      <a:gd name="connsiteX3" fmla="*/ 71914 w 76200"/>
                      <a:gd name="connsiteY3" fmla="*/ 41434 h 142875"/>
                      <a:gd name="connsiteX4" fmla="*/ 21431 w 76200"/>
                      <a:gd name="connsiteY4" fmla="*/ 7144 h 142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200" h="142875">
                        <a:moveTo>
                          <a:pt x="21431" y="7144"/>
                        </a:moveTo>
                        <a:cubicBezTo>
                          <a:pt x="19526" y="31909"/>
                          <a:pt x="14764" y="55721"/>
                          <a:pt x="7144" y="77629"/>
                        </a:cubicBezTo>
                        <a:cubicBezTo>
                          <a:pt x="26194" y="102394"/>
                          <a:pt x="47149" y="124301"/>
                          <a:pt x="71914" y="143351"/>
                        </a:cubicBezTo>
                        <a:cubicBezTo>
                          <a:pt x="76676" y="110014"/>
                          <a:pt x="76676" y="75724"/>
                          <a:pt x="71914" y="41434"/>
                        </a:cubicBezTo>
                        <a:cubicBezTo>
                          <a:pt x="53816" y="32861"/>
                          <a:pt x="37624" y="21431"/>
                          <a:pt x="21431" y="7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68" name="자유형: 도형 267">
                    <a:extLst>
                      <a:ext uri="{FF2B5EF4-FFF2-40B4-BE49-F238E27FC236}">
                        <a16:creationId xmlns:a16="http://schemas.microsoft.com/office/drawing/2014/main" xmlns="" id="{7F487B7A-F61D-49E1-9A8D-E0593EF932A5}"/>
                      </a:ext>
                    </a:extLst>
                  </p:cNvPr>
                  <p:cNvSpPr/>
                  <p:nvPr/>
                </p:nvSpPr>
                <p:spPr>
                  <a:xfrm>
                    <a:off x="4487704" y="3426619"/>
                    <a:ext cx="161925" cy="371475"/>
                  </a:xfrm>
                  <a:custGeom>
                    <a:avLst/>
                    <a:gdLst>
                      <a:gd name="connsiteX0" fmla="*/ 92869 w 161925"/>
                      <a:gd name="connsiteY0" fmla="*/ 14764 h 371475"/>
                      <a:gd name="connsiteX1" fmla="*/ 85249 w 161925"/>
                      <a:gd name="connsiteY1" fmla="*/ 7144 h 371475"/>
                      <a:gd name="connsiteX2" fmla="*/ 7144 w 161925"/>
                      <a:gd name="connsiteY2" fmla="*/ 190024 h 371475"/>
                      <a:gd name="connsiteX3" fmla="*/ 85249 w 161925"/>
                      <a:gd name="connsiteY3" fmla="*/ 372904 h 371475"/>
                      <a:gd name="connsiteX4" fmla="*/ 163354 w 161925"/>
                      <a:gd name="connsiteY4" fmla="*/ 190024 h 371475"/>
                      <a:gd name="connsiteX5" fmla="*/ 92869 w 161925"/>
                      <a:gd name="connsiteY5" fmla="*/ 14764 h 371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1925" h="371475">
                        <a:moveTo>
                          <a:pt x="92869" y="14764"/>
                        </a:moveTo>
                        <a:cubicBezTo>
                          <a:pt x="90011" y="11906"/>
                          <a:pt x="87154" y="10001"/>
                          <a:pt x="85249" y="7144"/>
                        </a:cubicBezTo>
                        <a:cubicBezTo>
                          <a:pt x="35719" y="54769"/>
                          <a:pt x="7144" y="121444"/>
                          <a:pt x="7144" y="190024"/>
                        </a:cubicBezTo>
                        <a:cubicBezTo>
                          <a:pt x="7144" y="258604"/>
                          <a:pt x="35719" y="325279"/>
                          <a:pt x="85249" y="372904"/>
                        </a:cubicBezTo>
                        <a:cubicBezTo>
                          <a:pt x="134779" y="325279"/>
                          <a:pt x="163354" y="258604"/>
                          <a:pt x="163354" y="190024"/>
                        </a:cubicBezTo>
                        <a:cubicBezTo>
                          <a:pt x="163354" y="125254"/>
                          <a:pt x="137636" y="62389"/>
                          <a:pt x="92869" y="1476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69" name="자유형: 도형 268">
                    <a:extLst>
                      <a:ext uri="{FF2B5EF4-FFF2-40B4-BE49-F238E27FC236}">
                        <a16:creationId xmlns:a16="http://schemas.microsoft.com/office/drawing/2014/main" xmlns="" id="{4E822BA7-742C-4147-B716-220EDF914392}"/>
                      </a:ext>
                    </a:extLst>
                  </p:cNvPr>
                  <p:cNvSpPr/>
                  <p:nvPr/>
                </p:nvSpPr>
                <p:spPr>
                  <a:xfrm>
                    <a:off x="4601051" y="3457099"/>
                    <a:ext cx="238125" cy="238125"/>
                  </a:xfrm>
                  <a:custGeom>
                    <a:avLst/>
                    <a:gdLst>
                      <a:gd name="connsiteX0" fmla="*/ 159544 w 238125"/>
                      <a:gd name="connsiteY0" fmla="*/ 56674 h 238125"/>
                      <a:gd name="connsiteX1" fmla="*/ 7144 w 238125"/>
                      <a:gd name="connsiteY1" fmla="*/ 7144 h 238125"/>
                      <a:gd name="connsiteX2" fmla="*/ 56674 w 238125"/>
                      <a:gd name="connsiteY2" fmla="*/ 159544 h 238125"/>
                      <a:gd name="connsiteX3" fmla="*/ 56674 w 238125"/>
                      <a:gd name="connsiteY3" fmla="*/ 166211 h 238125"/>
                      <a:gd name="connsiteX4" fmla="*/ 234791 w 238125"/>
                      <a:gd name="connsiteY4" fmla="*/ 233839 h 238125"/>
                      <a:gd name="connsiteX5" fmla="*/ 167164 w 238125"/>
                      <a:gd name="connsiteY5" fmla="*/ 55721 h 238125"/>
                      <a:gd name="connsiteX6" fmla="*/ 159544 w 238125"/>
                      <a:gd name="connsiteY6" fmla="*/ 56674 h 23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8125" h="238125">
                        <a:moveTo>
                          <a:pt x="159544" y="56674"/>
                        </a:moveTo>
                        <a:cubicBezTo>
                          <a:pt x="104299" y="56674"/>
                          <a:pt x="50959" y="39529"/>
                          <a:pt x="7144" y="7144"/>
                        </a:cubicBezTo>
                        <a:cubicBezTo>
                          <a:pt x="38576" y="50959"/>
                          <a:pt x="56674" y="104299"/>
                          <a:pt x="56674" y="159544"/>
                        </a:cubicBezTo>
                        <a:cubicBezTo>
                          <a:pt x="56674" y="161449"/>
                          <a:pt x="56674" y="164306"/>
                          <a:pt x="56674" y="166211"/>
                        </a:cubicBezTo>
                        <a:cubicBezTo>
                          <a:pt x="105251" y="210979"/>
                          <a:pt x="168116" y="235744"/>
                          <a:pt x="234791" y="233839"/>
                        </a:cubicBezTo>
                        <a:cubicBezTo>
                          <a:pt x="235744" y="167164"/>
                          <a:pt x="211931" y="104299"/>
                          <a:pt x="167164" y="55721"/>
                        </a:cubicBezTo>
                        <a:cubicBezTo>
                          <a:pt x="164306" y="56674"/>
                          <a:pt x="161449" y="56674"/>
                          <a:pt x="159544" y="5667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0" name="자유형: 도형 269">
                    <a:extLst>
                      <a:ext uri="{FF2B5EF4-FFF2-40B4-BE49-F238E27FC236}">
                        <a16:creationId xmlns:a16="http://schemas.microsoft.com/office/drawing/2014/main" xmlns="" id="{5B2C23CF-BFC2-4B96-9B7B-13942540E11D}"/>
                      </a:ext>
                    </a:extLst>
                  </p:cNvPr>
                  <p:cNvSpPr/>
                  <p:nvPr/>
                </p:nvSpPr>
                <p:spPr>
                  <a:xfrm>
                    <a:off x="4415423" y="3625691"/>
                    <a:ext cx="85725" cy="142875"/>
                  </a:xfrm>
                  <a:custGeom>
                    <a:avLst/>
                    <a:gdLst>
                      <a:gd name="connsiteX0" fmla="*/ 10845 w 85725"/>
                      <a:gd name="connsiteY0" fmla="*/ 48101 h 142875"/>
                      <a:gd name="connsiteX1" fmla="*/ 9892 w 85725"/>
                      <a:gd name="connsiteY1" fmla="*/ 140494 h 142875"/>
                      <a:gd name="connsiteX2" fmla="*/ 83235 w 85725"/>
                      <a:gd name="connsiteY2" fmla="*/ 66199 h 142875"/>
                      <a:gd name="connsiteX3" fmla="*/ 72757 w 85725"/>
                      <a:gd name="connsiteY3" fmla="*/ 7144 h 142875"/>
                      <a:gd name="connsiteX4" fmla="*/ 10845 w 85725"/>
                      <a:gd name="connsiteY4" fmla="*/ 48101 h 142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725" h="142875">
                        <a:moveTo>
                          <a:pt x="10845" y="48101"/>
                        </a:moveTo>
                        <a:cubicBezTo>
                          <a:pt x="6082" y="78581"/>
                          <a:pt x="6082" y="110014"/>
                          <a:pt x="9892" y="140494"/>
                        </a:cubicBezTo>
                        <a:cubicBezTo>
                          <a:pt x="37515" y="119539"/>
                          <a:pt x="63232" y="94774"/>
                          <a:pt x="83235" y="66199"/>
                        </a:cubicBezTo>
                        <a:cubicBezTo>
                          <a:pt x="77520" y="47149"/>
                          <a:pt x="73710" y="27146"/>
                          <a:pt x="72757" y="7144"/>
                        </a:cubicBezTo>
                        <a:cubicBezTo>
                          <a:pt x="53707" y="23336"/>
                          <a:pt x="32752" y="37624"/>
                          <a:pt x="10845" y="4810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1" name="자유형: 도형 270">
                    <a:extLst>
                      <a:ext uri="{FF2B5EF4-FFF2-40B4-BE49-F238E27FC236}">
                        <a16:creationId xmlns:a16="http://schemas.microsoft.com/office/drawing/2014/main" xmlns="" id="{442645E9-12A5-4CDF-A2F4-E43C8A78E8C1}"/>
                      </a:ext>
                    </a:extLst>
                  </p:cNvPr>
                  <p:cNvSpPr/>
                  <p:nvPr/>
                </p:nvSpPr>
                <p:spPr>
                  <a:xfrm>
                    <a:off x="4768691" y="3493294"/>
                    <a:ext cx="142875" cy="85725"/>
                  </a:xfrm>
                  <a:custGeom>
                    <a:avLst/>
                    <a:gdLst>
                      <a:gd name="connsiteX0" fmla="*/ 7144 w 142875"/>
                      <a:gd name="connsiteY0" fmla="*/ 19526 h 85725"/>
                      <a:gd name="connsiteX1" fmla="*/ 46196 w 142875"/>
                      <a:gd name="connsiteY1" fmla="*/ 77629 h 85725"/>
                      <a:gd name="connsiteX2" fmla="*/ 140494 w 142875"/>
                      <a:gd name="connsiteY2" fmla="*/ 78581 h 85725"/>
                      <a:gd name="connsiteX3" fmla="*/ 70009 w 142875"/>
                      <a:gd name="connsiteY3" fmla="*/ 7144 h 85725"/>
                      <a:gd name="connsiteX4" fmla="*/ 7144 w 142875"/>
                      <a:gd name="connsiteY4" fmla="*/ 19526 h 857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2875" h="85725">
                        <a:moveTo>
                          <a:pt x="7144" y="19526"/>
                        </a:moveTo>
                        <a:cubicBezTo>
                          <a:pt x="23336" y="37624"/>
                          <a:pt x="35719" y="56674"/>
                          <a:pt x="46196" y="77629"/>
                        </a:cubicBezTo>
                        <a:cubicBezTo>
                          <a:pt x="77629" y="82391"/>
                          <a:pt x="109061" y="82391"/>
                          <a:pt x="140494" y="78581"/>
                        </a:cubicBezTo>
                        <a:cubicBezTo>
                          <a:pt x="120491" y="51911"/>
                          <a:pt x="96679" y="28099"/>
                          <a:pt x="70009" y="7144"/>
                        </a:cubicBezTo>
                        <a:cubicBezTo>
                          <a:pt x="50959" y="14764"/>
                          <a:pt x="29051" y="18574"/>
                          <a:pt x="7144" y="19526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2" name="자유형: 도형 271">
                    <a:extLst>
                      <a:ext uri="{FF2B5EF4-FFF2-40B4-BE49-F238E27FC236}">
                        <a16:creationId xmlns:a16="http://schemas.microsoft.com/office/drawing/2014/main" xmlns="" id="{898F80CD-C3D4-47E4-AE6A-83CC9A751D53}"/>
                      </a:ext>
                    </a:extLst>
                  </p:cNvPr>
                  <p:cNvSpPr/>
                  <p:nvPr/>
                </p:nvSpPr>
                <p:spPr>
                  <a:xfrm>
                    <a:off x="4303769" y="3456146"/>
                    <a:ext cx="238125" cy="238125"/>
                  </a:xfrm>
                  <a:custGeom>
                    <a:avLst/>
                    <a:gdLst>
                      <a:gd name="connsiteX0" fmla="*/ 184411 w 238125"/>
                      <a:gd name="connsiteY0" fmla="*/ 160496 h 238125"/>
                      <a:gd name="connsiteX1" fmla="*/ 234894 w 238125"/>
                      <a:gd name="connsiteY1" fmla="*/ 7144 h 238125"/>
                      <a:gd name="connsiteX2" fmla="*/ 80589 w 238125"/>
                      <a:gd name="connsiteY2" fmla="*/ 57626 h 238125"/>
                      <a:gd name="connsiteX3" fmla="*/ 74874 w 238125"/>
                      <a:gd name="connsiteY3" fmla="*/ 57626 h 238125"/>
                      <a:gd name="connsiteX4" fmla="*/ 7246 w 238125"/>
                      <a:gd name="connsiteY4" fmla="*/ 235744 h 238125"/>
                      <a:gd name="connsiteX5" fmla="*/ 185364 w 238125"/>
                      <a:gd name="connsiteY5" fmla="*/ 168116 h 238125"/>
                      <a:gd name="connsiteX6" fmla="*/ 184411 w 238125"/>
                      <a:gd name="connsiteY6" fmla="*/ 160496 h 23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8125" h="238125">
                        <a:moveTo>
                          <a:pt x="184411" y="160496"/>
                        </a:moveTo>
                        <a:cubicBezTo>
                          <a:pt x="184411" y="105251"/>
                          <a:pt x="202509" y="50959"/>
                          <a:pt x="234894" y="7144"/>
                        </a:cubicBezTo>
                        <a:cubicBezTo>
                          <a:pt x="190126" y="39529"/>
                          <a:pt x="136786" y="57626"/>
                          <a:pt x="80589" y="57626"/>
                        </a:cubicBezTo>
                        <a:cubicBezTo>
                          <a:pt x="78684" y="57626"/>
                          <a:pt x="76779" y="57626"/>
                          <a:pt x="74874" y="57626"/>
                        </a:cubicBezTo>
                        <a:cubicBezTo>
                          <a:pt x="30106" y="106204"/>
                          <a:pt x="5341" y="169069"/>
                          <a:pt x="7246" y="235744"/>
                        </a:cubicBezTo>
                        <a:cubicBezTo>
                          <a:pt x="72969" y="236696"/>
                          <a:pt x="136786" y="212884"/>
                          <a:pt x="185364" y="168116"/>
                        </a:cubicBezTo>
                        <a:cubicBezTo>
                          <a:pt x="184411" y="165259"/>
                          <a:pt x="184411" y="163354"/>
                          <a:pt x="184411" y="160496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3" name="자유형: 도형 272">
                    <a:extLst>
                      <a:ext uri="{FF2B5EF4-FFF2-40B4-BE49-F238E27FC236}">
                        <a16:creationId xmlns:a16="http://schemas.microsoft.com/office/drawing/2014/main" xmlns="" id="{BB1F39DA-3773-44FE-9C1E-81C887D9A3E3}"/>
                      </a:ext>
                    </a:extLst>
                  </p:cNvPr>
                  <p:cNvSpPr/>
                  <p:nvPr/>
                </p:nvSpPr>
                <p:spPr>
                  <a:xfrm>
                    <a:off x="4223861" y="3270915"/>
                    <a:ext cx="152400" cy="85725"/>
                  </a:xfrm>
                  <a:custGeom>
                    <a:avLst/>
                    <a:gdLst>
                      <a:gd name="connsiteX0" fmla="*/ 145256 w 152400"/>
                      <a:gd name="connsiteY0" fmla="*/ 73312 h 85725"/>
                      <a:gd name="connsiteX1" fmla="*/ 104299 w 152400"/>
                      <a:gd name="connsiteY1" fmla="*/ 11400 h 85725"/>
                      <a:gd name="connsiteX2" fmla="*/ 7144 w 152400"/>
                      <a:gd name="connsiteY2" fmla="*/ 9495 h 85725"/>
                      <a:gd name="connsiteX3" fmla="*/ 82391 w 152400"/>
                      <a:gd name="connsiteY3" fmla="*/ 84742 h 85725"/>
                      <a:gd name="connsiteX4" fmla="*/ 145256 w 152400"/>
                      <a:gd name="connsiteY4" fmla="*/ 73312 h 857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2400" h="85725">
                        <a:moveTo>
                          <a:pt x="145256" y="73312"/>
                        </a:moveTo>
                        <a:cubicBezTo>
                          <a:pt x="128111" y="54262"/>
                          <a:pt x="114776" y="33307"/>
                          <a:pt x="104299" y="11400"/>
                        </a:cubicBezTo>
                        <a:cubicBezTo>
                          <a:pt x="71914" y="6637"/>
                          <a:pt x="39529" y="5685"/>
                          <a:pt x="7144" y="9495"/>
                        </a:cubicBezTo>
                        <a:cubicBezTo>
                          <a:pt x="28099" y="38070"/>
                          <a:pt x="53816" y="63787"/>
                          <a:pt x="82391" y="84742"/>
                        </a:cubicBezTo>
                        <a:cubicBezTo>
                          <a:pt x="103346" y="79027"/>
                          <a:pt x="124301" y="75217"/>
                          <a:pt x="145256" y="73312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4" name="자유형: 도형 273">
                    <a:extLst>
                      <a:ext uri="{FF2B5EF4-FFF2-40B4-BE49-F238E27FC236}">
                        <a16:creationId xmlns:a16="http://schemas.microsoft.com/office/drawing/2014/main" xmlns="" id="{11AA7C63-06B9-4366-BB90-789E94FC1A57}"/>
                      </a:ext>
                    </a:extLst>
                  </p:cNvPr>
                  <p:cNvSpPr/>
                  <p:nvPr/>
                </p:nvSpPr>
                <p:spPr>
                  <a:xfrm>
                    <a:off x="4570571" y="3343751"/>
                    <a:ext cx="371475" cy="161925"/>
                  </a:xfrm>
                  <a:custGeom>
                    <a:avLst/>
                    <a:gdLst>
                      <a:gd name="connsiteX0" fmla="*/ 14764 w 371475"/>
                      <a:gd name="connsiteY0" fmla="*/ 77629 h 161925"/>
                      <a:gd name="connsiteX1" fmla="*/ 7144 w 371475"/>
                      <a:gd name="connsiteY1" fmla="*/ 85249 h 161925"/>
                      <a:gd name="connsiteX2" fmla="*/ 14764 w 371475"/>
                      <a:gd name="connsiteY2" fmla="*/ 92869 h 161925"/>
                      <a:gd name="connsiteX3" fmla="*/ 190024 w 371475"/>
                      <a:gd name="connsiteY3" fmla="*/ 163354 h 161925"/>
                      <a:gd name="connsiteX4" fmla="*/ 372904 w 371475"/>
                      <a:gd name="connsiteY4" fmla="*/ 85249 h 161925"/>
                      <a:gd name="connsiteX5" fmla="*/ 190024 w 371475"/>
                      <a:gd name="connsiteY5" fmla="*/ 7144 h 161925"/>
                      <a:gd name="connsiteX6" fmla="*/ 14764 w 371475"/>
                      <a:gd name="connsiteY6" fmla="*/ 77629 h 161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71475" h="161925">
                        <a:moveTo>
                          <a:pt x="14764" y="77629"/>
                        </a:moveTo>
                        <a:cubicBezTo>
                          <a:pt x="11906" y="80486"/>
                          <a:pt x="9049" y="83344"/>
                          <a:pt x="7144" y="85249"/>
                        </a:cubicBezTo>
                        <a:cubicBezTo>
                          <a:pt x="10001" y="88106"/>
                          <a:pt x="12859" y="90011"/>
                          <a:pt x="14764" y="92869"/>
                        </a:cubicBezTo>
                        <a:cubicBezTo>
                          <a:pt x="61436" y="137636"/>
                          <a:pt x="125254" y="163354"/>
                          <a:pt x="190024" y="163354"/>
                        </a:cubicBezTo>
                        <a:cubicBezTo>
                          <a:pt x="258604" y="163354"/>
                          <a:pt x="325279" y="134779"/>
                          <a:pt x="372904" y="85249"/>
                        </a:cubicBezTo>
                        <a:cubicBezTo>
                          <a:pt x="325279" y="35719"/>
                          <a:pt x="258604" y="7144"/>
                          <a:pt x="190024" y="7144"/>
                        </a:cubicBezTo>
                        <a:cubicBezTo>
                          <a:pt x="125254" y="7144"/>
                          <a:pt x="62389" y="32861"/>
                          <a:pt x="14764" y="77629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5" name="자유형: 도형 274">
                    <a:extLst>
                      <a:ext uri="{FF2B5EF4-FFF2-40B4-BE49-F238E27FC236}">
                        <a16:creationId xmlns:a16="http://schemas.microsoft.com/office/drawing/2014/main" xmlns="" id="{697A1035-5F9C-4E78-B3E4-29A6332BC58E}"/>
                      </a:ext>
                    </a:extLst>
                  </p:cNvPr>
                  <p:cNvSpPr/>
                  <p:nvPr/>
                </p:nvSpPr>
                <p:spPr>
                  <a:xfrm>
                    <a:off x="4193381" y="3343751"/>
                    <a:ext cx="381000" cy="161925"/>
                  </a:xfrm>
                  <a:custGeom>
                    <a:avLst/>
                    <a:gdLst>
                      <a:gd name="connsiteX0" fmla="*/ 373856 w 381000"/>
                      <a:gd name="connsiteY0" fmla="*/ 85249 h 161925"/>
                      <a:gd name="connsiteX1" fmla="*/ 190976 w 381000"/>
                      <a:gd name="connsiteY1" fmla="*/ 7144 h 161925"/>
                      <a:gd name="connsiteX2" fmla="*/ 7144 w 381000"/>
                      <a:gd name="connsiteY2" fmla="*/ 85249 h 161925"/>
                      <a:gd name="connsiteX3" fmla="*/ 190024 w 381000"/>
                      <a:gd name="connsiteY3" fmla="*/ 163354 h 161925"/>
                      <a:gd name="connsiteX4" fmla="*/ 373856 w 381000"/>
                      <a:gd name="connsiteY4" fmla="*/ 85249 h 161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1000" h="161925">
                        <a:moveTo>
                          <a:pt x="373856" y="85249"/>
                        </a:moveTo>
                        <a:cubicBezTo>
                          <a:pt x="326231" y="35719"/>
                          <a:pt x="259556" y="7144"/>
                          <a:pt x="190976" y="7144"/>
                        </a:cubicBezTo>
                        <a:cubicBezTo>
                          <a:pt x="121444" y="7144"/>
                          <a:pt x="54769" y="35719"/>
                          <a:pt x="7144" y="85249"/>
                        </a:cubicBezTo>
                        <a:cubicBezTo>
                          <a:pt x="54769" y="134779"/>
                          <a:pt x="121444" y="163354"/>
                          <a:pt x="190024" y="163354"/>
                        </a:cubicBezTo>
                        <a:cubicBezTo>
                          <a:pt x="259556" y="163354"/>
                          <a:pt x="326231" y="134779"/>
                          <a:pt x="373856" y="85249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6" name="자유형: 도형 275">
                    <a:extLst>
                      <a:ext uri="{FF2B5EF4-FFF2-40B4-BE49-F238E27FC236}">
                        <a16:creationId xmlns:a16="http://schemas.microsoft.com/office/drawing/2014/main" xmlns="" id="{78EA462A-16A7-45E9-B8DE-B6E50FE90C33}"/>
                      </a:ext>
                    </a:extLst>
                  </p:cNvPr>
                  <p:cNvSpPr/>
                  <p:nvPr/>
                </p:nvSpPr>
                <p:spPr>
                  <a:xfrm>
                    <a:off x="4423172" y="3076099"/>
                    <a:ext cx="85725" cy="152400"/>
                  </a:xfrm>
                  <a:custGeom>
                    <a:avLst/>
                    <a:gdLst>
                      <a:gd name="connsiteX0" fmla="*/ 65008 w 85725"/>
                      <a:gd name="connsiteY0" fmla="*/ 149066 h 152400"/>
                      <a:gd name="connsiteX1" fmla="*/ 79296 w 85725"/>
                      <a:gd name="connsiteY1" fmla="*/ 78581 h 152400"/>
                      <a:gd name="connsiteX2" fmla="*/ 10716 w 85725"/>
                      <a:gd name="connsiteY2" fmla="*/ 7144 h 152400"/>
                      <a:gd name="connsiteX3" fmla="*/ 10716 w 85725"/>
                      <a:gd name="connsiteY3" fmla="*/ 111919 h 152400"/>
                      <a:gd name="connsiteX4" fmla="*/ 65008 w 85725"/>
                      <a:gd name="connsiteY4" fmla="*/ 149066 h 152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725" h="152400">
                        <a:moveTo>
                          <a:pt x="65008" y="149066"/>
                        </a:moveTo>
                        <a:cubicBezTo>
                          <a:pt x="66913" y="125254"/>
                          <a:pt x="71676" y="101441"/>
                          <a:pt x="79296" y="78581"/>
                        </a:cubicBezTo>
                        <a:cubicBezTo>
                          <a:pt x="60246" y="51911"/>
                          <a:pt x="36433" y="28099"/>
                          <a:pt x="10716" y="7144"/>
                        </a:cubicBezTo>
                        <a:cubicBezTo>
                          <a:pt x="5953" y="41434"/>
                          <a:pt x="5953" y="76676"/>
                          <a:pt x="10716" y="111919"/>
                        </a:cubicBezTo>
                        <a:cubicBezTo>
                          <a:pt x="30718" y="122396"/>
                          <a:pt x="48816" y="134779"/>
                          <a:pt x="65008" y="149066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7" name="자유형: 도형 276">
                    <a:extLst>
                      <a:ext uri="{FF2B5EF4-FFF2-40B4-BE49-F238E27FC236}">
                        <a16:creationId xmlns:a16="http://schemas.microsoft.com/office/drawing/2014/main" xmlns="" id="{B1F3C04D-3459-4163-BF20-DE5FA7106816}"/>
                      </a:ext>
                    </a:extLst>
                  </p:cNvPr>
                  <p:cNvSpPr/>
                  <p:nvPr/>
                </p:nvSpPr>
                <p:spPr>
                  <a:xfrm>
                    <a:off x="4220051" y="3491389"/>
                    <a:ext cx="152400" cy="76200"/>
                  </a:xfrm>
                  <a:custGeom>
                    <a:avLst/>
                    <a:gdLst>
                      <a:gd name="connsiteX0" fmla="*/ 149066 w 152400"/>
                      <a:gd name="connsiteY0" fmla="*/ 22384 h 76200"/>
                      <a:gd name="connsiteX1" fmla="*/ 74771 w 152400"/>
                      <a:gd name="connsiteY1" fmla="*/ 7144 h 76200"/>
                      <a:gd name="connsiteX2" fmla="*/ 7144 w 152400"/>
                      <a:gd name="connsiteY2" fmla="*/ 72866 h 76200"/>
                      <a:gd name="connsiteX3" fmla="*/ 113824 w 152400"/>
                      <a:gd name="connsiteY3" fmla="*/ 71914 h 76200"/>
                      <a:gd name="connsiteX4" fmla="*/ 149066 w 152400"/>
                      <a:gd name="connsiteY4" fmla="*/ 22384 h 76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2400" h="76200">
                        <a:moveTo>
                          <a:pt x="149066" y="22384"/>
                        </a:moveTo>
                        <a:cubicBezTo>
                          <a:pt x="123349" y="20479"/>
                          <a:pt x="98584" y="15716"/>
                          <a:pt x="74771" y="7144"/>
                        </a:cubicBezTo>
                        <a:cubicBezTo>
                          <a:pt x="50006" y="26194"/>
                          <a:pt x="27146" y="48101"/>
                          <a:pt x="7144" y="72866"/>
                        </a:cubicBezTo>
                        <a:cubicBezTo>
                          <a:pt x="42386" y="77629"/>
                          <a:pt x="78581" y="77629"/>
                          <a:pt x="113824" y="71914"/>
                        </a:cubicBezTo>
                        <a:cubicBezTo>
                          <a:pt x="123349" y="53816"/>
                          <a:pt x="135731" y="37624"/>
                          <a:pt x="149066" y="2238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8" name="자유형: 도형 277">
                    <a:extLst>
                      <a:ext uri="{FF2B5EF4-FFF2-40B4-BE49-F238E27FC236}">
                        <a16:creationId xmlns:a16="http://schemas.microsoft.com/office/drawing/2014/main" xmlns="" id="{F11EEDEB-1787-45F3-983B-A4E74C6D58B4}"/>
                      </a:ext>
                    </a:extLst>
                  </p:cNvPr>
                  <p:cNvSpPr/>
                  <p:nvPr/>
                </p:nvSpPr>
                <p:spPr>
                  <a:xfrm>
                    <a:off x="4637246" y="3080861"/>
                    <a:ext cx="85725" cy="142875"/>
                  </a:xfrm>
                  <a:custGeom>
                    <a:avLst/>
                    <a:gdLst>
                      <a:gd name="connsiteX0" fmla="*/ 76676 w 85725"/>
                      <a:gd name="connsiteY0" fmla="*/ 105251 h 142875"/>
                      <a:gd name="connsiteX1" fmla="*/ 78581 w 85725"/>
                      <a:gd name="connsiteY1" fmla="*/ 7144 h 142875"/>
                      <a:gd name="connsiteX2" fmla="*/ 7144 w 85725"/>
                      <a:gd name="connsiteY2" fmla="*/ 78581 h 142875"/>
                      <a:gd name="connsiteX3" fmla="*/ 19526 w 85725"/>
                      <a:gd name="connsiteY3" fmla="*/ 144304 h 142875"/>
                      <a:gd name="connsiteX4" fmla="*/ 76676 w 85725"/>
                      <a:gd name="connsiteY4" fmla="*/ 105251 h 142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725" h="142875">
                        <a:moveTo>
                          <a:pt x="76676" y="105251"/>
                        </a:moveTo>
                        <a:cubicBezTo>
                          <a:pt x="81439" y="72866"/>
                          <a:pt x="82391" y="39529"/>
                          <a:pt x="78581" y="7144"/>
                        </a:cubicBezTo>
                        <a:cubicBezTo>
                          <a:pt x="50959" y="27146"/>
                          <a:pt x="27146" y="51911"/>
                          <a:pt x="7144" y="78581"/>
                        </a:cubicBezTo>
                        <a:cubicBezTo>
                          <a:pt x="13811" y="99536"/>
                          <a:pt x="18574" y="121444"/>
                          <a:pt x="19526" y="144304"/>
                        </a:cubicBezTo>
                        <a:cubicBezTo>
                          <a:pt x="37624" y="129064"/>
                          <a:pt x="56674" y="115729"/>
                          <a:pt x="76676" y="10525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246" name="그래픽 25">
                  <a:extLst>
                    <a:ext uri="{FF2B5EF4-FFF2-40B4-BE49-F238E27FC236}">
                      <a16:creationId xmlns:a16="http://schemas.microsoft.com/office/drawing/2014/main" xmlns="" id="{ECB7C6C5-4320-4B1D-81EF-651FE1FCBB6D}"/>
                    </a:ext>
                  </a:extLst>
                </p:cNvPr>
                <p:cNvGrpSpPr/>
                <p:nvPr/>
              </p:nvGrpSpPr>
              <p:grpSpPr>
                <a:xfrm>
                  <a:off x="5908484" y="5070269"/>
                  <a:ext cx="338064" cy="338064"/>
                  <a:chOff x="4200525" y="3057525"/>
                  <a:chExt cx="742950" cy="742950"/>
                </a:xfrm>
                <a:solidFill>
                  <a:srgbClr val="6E83A2"/>
                </a:solidFill>
              </p:grpSpPr>
              <p:sp>
                <p:nvSpPr>
                  <p:cNvPr id="247" name="자유형: 도형 246">
                    <a:extLst>
                      <a:ext uri="{FF2B5EF4-FFF2-40B4-BE49-F238E27FC236}">
                        <a16:creationId xmlns:a16="http://schemas.microsoft.com/office/drawing/2014/main" xmlns="" id="{72417033-C9F1-4E06-814E-19E96A45B4E0}"/>
                      </a:ext>
                    </a:extLst>
                  </p:cNvPr>
                  <p:cNvSpPr/>
                  <p:nvPr/>
                </p:nvSpPr>
                <p:spPr>
                  <a:xfrm>
                    <a:off x="4487704" y="3051334"/>
                    <a:ext cx="161925" cy="371475"/>
                  </a:xfrm>
                  <a:custGeom>
                    <a:avLst/>
                    <a:gdLst>
                      <a:gd name="connsiteX0" fmla="*/ 85249 w 161925"/>
                      <a:gd name="connsiteY0" fmla="*/ 372904 h 371475"/>
                      <a:gd name="connsiteX1" fmla="*/ 92869 w 161925"/>
                      <a:gd name="connsiteY1" fmla="*/ 365284 h 371475"/>
                      <a:gd name="connsiteX2" fmla="*/ 163354 w 161925"/>
                      <a:gd name="connsiteY2" fmla="*/ 190024 h 371475"/>
                      <a:gd name="connsiteX3" fmla="*/ 85249 w 161925"/>
                      <a:gd name="connsiteY3" fmla="*/ 7144 h 371475"/>
                      <a:gd name="connsiteX4" fmla="*/ 7144 w 161925"/>
                      <a:gd name="connsiteY4" fmla="*/ 190024 h 371475"/>
                      <a:gd name="connsiteX5" fmla="*/ 85249 w 161925"/>
                      <a:gd name="connsiteY5" fmla="*/ 372904 h 371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1925" h="371475">
                        <a:moveTo>
                          <a:pt x="85249" y="372904"/>
                        </a:moveTo>
                        <a:cubicBezTo>
                          <a:pt x="88106" y="370046"/>
                          <a:pt x="90964" y="367189"/>
                          <a:pt x="92869" y="365284"/>
                        </a:cubicBezTo>
                        <a:cubicBezTo>
                          <a:pt x="137636" y="318611"/>
                          <a:pt x="163354" y="254794"/>
                          <a:pt x="163354" y="190024"/>
                        </a:cubicBezTo>
                        <a:cubicBezTo>
                          <a:pt x="163354" y="121444"/>
                          <a:pt x="134779" y="54769"/>
                          <a:pt x="85249" y="7144"/>
                        </a:cubicBezTo>
                        <a:cubicBezTo>
                          <a:pt x="35719" y="54769"/>
                          <a:pt x="7144" y="121444"/>
                          <a:pt x="7144" y="190024"/>
                        </a:cubicBezTo>
                        <a:cubicBezTo>
                          <a:pt x="7144" y="258604"/>
                          <a:pt x="35719" y="325279"/>
                          <a:pt x="85249" y="37290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48" name="자유형: 도형 247">
                    <a:extLst>
                      <a:ext uri="{FF2B5EF4-FFF2-40B4-BE49-F238E27FC236}">
                        <a16:creationId xmlns:a16="http://schemas.microsoft.com/office/drawing/2014/main" xmlns="" id="{E3D4B011-E6C4-4A77-80DE-3FFC9695D4FB}"/>
                      </a:ext>
                    </a:extLst>
                  </p:cNvPr>
                  <p:cNvSpPr/>
                  <p:nvPr/>
                </p:nvSpPr>
                <p:spPr>
                  <a:xfrm>
                    <a:off x="4601051" y="3157986"/>
                    <a:ext cx="238125" cy="238125"/>
                  </a:xfrm>
                  <a:custGeom>
                    <a:avLst/>
                    <a:gdLst>
                      <a:gd name="connsiteX0" fmla="*/ 56674 w 238125"/>
                      <a:gd name="connsiteY0" fmla="*/ 82419 h 238125"/>
                      <a:gd name="connsiteX1" fmla="*/ 7144 w 238125"/>
                      <a:gd name="connsiteY1" fmla="*/ 234819 h 238125"/>
                      <a:gd name="connsiteX2" fmla="*/ 159544 w 238125"/>
                      <a:gd name="connsiteY2" fmla="*/ 185289 h 238125"/>
                      <a:gd name="connsiteX3" fmla="*/ 166211 w 238125"/>
                      <a:gd name="connsiteY3" fmla="*/ 185289 h 238125"/>
                      <a:gd name="connsiteX4" fmla="*/ 233839 w 238125"/>
                      <a:gd name="connsiteY4" fmla="*/ 7171 h 238125"/>
                      <a:gd name="connsiteX5" fmla="*/ 55721 w 238125"/>
                      <a:gd name="connsiteY5" fmla="*/ 74799 h 238125"/>
                      <a:gd name="connsiteX6" fmla="*/ 56674 w 238125"/>
                      <a:gd name="connsiteY6" fmla="*/ 82419 h 23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8125" h="238125">
                        <a:moveTo>
                          <a:pt x="56674" y="82419"/>
                        </a:moveTo>
                        <a:cubicBezTo>
                          <a:pt x="56674" y="137664"/>
                          <a:pt x="39529" y="191004"/>
                          <a:pt x="7144" y="234819"/>
                        </a:cubicBezTo>
                        <a:cubicBezTo>
                          <a:pt x="50959" y="203386"/>
                          <a:pt x="104299" y="185289"/>
                          <a:pt x="159544" y="185289"/>
                        </a:cubicBezTo>
                        <a:cubicBezTo>
                          <a:pt x="161449" y="185289"/>
                          <a:pt x="164306" y="185289"/>
                          <a:pt x="166211" y="185289"/>
                        </a:cubicBezTo>
                        <a:cubicBezTo>
                          <a:pt x="210979" y="136711"/>
                          <a:pt x="235744" y="73846"/>
                          <a:pt x="233839" y="7171"/>
                        </a:cubicBezTo>
                        <a:cubicBezTo>
                          <a:pt x="168116" y="6219"/>
                          <a:pt x="104299" y="30031"/>
                          <a:pt x="55721" y="74799"/>
                        </a:cubicBezTo>
                        <a:cubicBezTo>
                          <a:pt x="56674" y="78609"/>
                          <a:pt x="56674" y="80514"/>
                          <a:pt x="56674" y="82419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49" name="자유형: 도형 248">
                    <a:extLst>
                      <a:ext uri="{FF2B5EF4-FFF2-40B4-BE49-F238E27FC236}">
                        <a16:creationId xmlns:a16="http://schemas.microsoft.com/office/drawing/2014/main" xmlns="" id="{DFEAB2FA-0FB5-4D4B-9E0D-CA740970EF6C}"/>
                      </a:ext>
                    </a:extLst>
                  </p:cNvPr>
                  <p:cNvSpPr/>
                  <p:nvPr/>
                </p:nvSpPr>
                <p:spPr>
                  <a:xfrm>
                    <a:off x="4768691" y="3279090"/>
                    <a:ext cx="152400" cy="76200"/>
                  </a:xfrm>
                  <a:custGeom>
                    <a:avLst/>
                    <a:gdLst>
                      <a:gd name="connsiteX0" fmla="*/ 7144 w 152400"/>
                      <a:gd name="connsiteY0" fmla="*/ 65137 h 76200"/>
                      <a:gd name="connsiteX1" fmla="*/ 74771 w 152400"/>
                      <a:gd name="connsiteY1" fmla="*/ 78472 h 76200"/>
                      <a:gd name="connsiteX2" fmla="*/ 145256 w 152400"/>
                      <a:gd name="connsiteY2" fmla="*/ 10845 h 76200"/>
                      <a:gd name="connsiteX3" fmla="*/ 45244 w 152400"/>
                      <a:gd name="connsiteY3" fmla="*/ 9892 h 76200"/>
                      <a:gd name="connsiteX4" fmla="*/ 7144 w 152400"/>
                      <a:gd name="connsiteY4" fmla="*/ 65137 h 76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2400" h="76200">
                        <a:moveTo>
                          <a:pt x="7144" y="65137"/>
                        </a:moveTo>
                        <a:cubicBezTo>
                          <a:pt x="30004" y="66090"/>
                          <a:pt x="52864" y="70852"/>
                          <a:pt x="74771" y="78472"/>
                        </a:cubicBezTo>
                        <a:cubicBezTo>
                          <a:pt x="101441" y="59422"/>
                          <a:pt x="125254" y="36562"/>
                          <a:pt x="145256" y="10845"/>
                        </a:cubicBezTo>
                        <a:cubicBezTo>
                          <a:pt x="111919" y="6082"/>
                          <a:pt x="78581" y="6082"/>
                          <a:pt x="45244" y="9892"/>
                        </a:cubicBezTo>
                        <a:cubicBezTo>
                          <a:pt x="35719" y="29895"/>
                          <a:pt x="22384" y="47992"/>
                          <a:pt x="7144" y="65137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0" name="자유형: 도형 249">
                    <a:extLst>
                      <a:ext uri="{FF2B5EF4-FFF2-40B4-BE49-F238E27FC236}">
                        <a16:creationId xmlns:a16="http://schemas.microsoft.com/office/drawing/2014/main" xmlns="" id="{CF54A25C-E67F-4E14-B54A-86A7879C926D}"/>
                      </a:ext>
                    </a:extLst>
                  </p:cNvPr>
                  <p:cNvSpPr/>
                  <p:nvPr/>
                </p:nvSpPr>
                <p:spPr>
                  <a:xfrm>
                    <a:off x="4301939" y="3159816"/>
                    <a:ext cx="238125" cy="238125"/>
                  </a:xfrm>
                  <a:custGeom>
                    <a:avLst/>
                    <a:gdLst>
                      <a:gd name="connsiteX0" fmla="*/ 81466 w 238125"/>
                      <a:gd name="connsiteY0" fmla="*/ 184411 h 238125"/>
                      <a:gd name="connsiteX1" fmla="*/ 235771 w 238125"/>
                      <a:gd name="connsiteY1" fmla="*/ 234894 h 238125"/>
                      <a:gd name="connsiteX2" fmla="*/ 185289 w 238125"/>
                      <a:gd name="connsiteY2" fmla="*/ 81541 h 238125"/>
                      <a:gd name="connsiteX3" fmla="*/ 185289 w 238125"/>
                      <a:gd name="connsiteY3" fmla="*/ 74874 h 238125"/>
                      <a:gd name="connsiteX4" fmla="*/ 7171 w 238125"/>
                      <a:gd name="connsiteY4" fmla="*/ 7246 h 238125"/>
                      <a:gd name="connsiteX5" fmla="*/ 74799 w 238125"/>
                      <a:gd name="connsiteY5" fmla="*/ 185364 h 238125"/>
                      <a:gd name="connsiteX6" fmla="*/ 81466 w 238125"/>
                      <a:gd name="connsiteY6" fmla="*/ 184411 h 23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8125" h="238125">
                        <a:moveTo>
                          <a:pt x="81466" y="184411"/>
                        </a:moveTo>
                        <a:cubicBezTo>
                          <a:pt x="136711" y="184411"/>
                          <a:pt x="191004" y="202509"/>
                          <a:pt x="235771" y="234894"/>
                        </a:cubicBezTo>
                        <a:cubicBezTo>
                          <a:pt x="203386" y="190126"/>
                          <a:pt x="185289" y="136786"/>
                          <a:pt x="185289" y="81541"/>
                        </a:cubicBezTo>
                        <a:cubicBezTo>
                          <a:pt x="185289" y="79636"/>
                          <a:pt x="185289" y="76779"/>
                          <a:pt x="185289" y="74874"/>
                        </a:cubicBezTo>
                        <a:cubicBezTo>
                          <a:pt x="136711" y="30106"/>
                          <a:pt x="73846" y="5341"/>
                          <a:pt x="7171" y="7246"/>
                        </a:cubicBezTo>
                        <a:cubicBezTo>
                          <a:pt x="6219" y="73921"/>
                          <a:pt x="30031" y="136786"/>
                          <a:pt x="74799" y="185364"/>
                        </a:cubicBezTo>
                        <a:cubicBezTo>
                          <a:pt x="77656" y="184411"/>
                          <a:pt x="79561" y="184411"/>
                          <a:pt x="81466" y="1844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1" name="자유형: 도형 250">
                    <a:extLst>
                      <a:ext uri="{FF2B5EF4-FFF2-40B4-BE49-F238E27FC236}">
                        <a16:creationId xmlns:a16="http://schemas.microsoft.com/office/drawing/2014/main" xmlns="" id="{3CFCCB16-8134-4936-85BD-727A65FB7847}"/>
                      </a:ext>
                    </a:extLst>
                  </p:cNvPr>
                  <p:cNvSpPr/>
                  <p:nvPr/>
                </p:nvSpPr>
                <p:spPr>
                  <a:xfrm>
                    <a:off x="4635341" y="3624739"/>
                    <a:ext cx="76200" cy="142875"/>
                  </a:xfrm>
                  <a:custGeom>
                    <a:avLst/>
                    <a:gdLst>
                      <a:gd name="connsiteX0" fmla="*/ 21431 w 76200"/>
                      <a:gd name="connsiteY0" fmla="*/ 7144 h 142875"/>
                      <a:gd name="connsiteX1" fmla="*/ 7144 w 76200"/>
                      <a:gd name="connsiteY1" fmla="*/ 77629 h 142875"/>
                      <a:gd name="connsiteX2" fmla="*/ 71914 w 76200"/>
                      <a:gd name="connsiteY2" fmla="*/ 143351 h 142875"/>
                      <a:gd name="connsiteX3" fmla="*/ 71914 w 76200"/>
                      <a:gd name="connsiteY3" fmla="*/ 41434 h 142875"/>
                      <a:gd name="connsiteX4" fmla="*/ 21431 w 76200"/>
                      <a:gd name="connsiteY4" fmla="*/ 7144 h 142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200" h="142875">
                        <a:moveTo>
                          <a:pt x="21431" y="7144"/>
                        </a:moveTo>
                        <a:cubicBezTo>
                          <a:pt x="19526" y="31909"/>
                          <a:pt x="14764" y="55721"/>
                          <a:pt x="7144" y="77629"/>
                        </a:cubicBezTo>
                        <a:cubicBezTo>
                          <a:pt x="26194" y="102394"/>
                          <a:pt x="47149" y="124301"/>
                          <a:pt x="71914" y="143351"/>
                        </a:cubicBezTo>
                        <a:cubicBezTo>
                          <a:pt x="76676" y="110014"/>
                          <a:pt x="76676" y="75724"/>
                          <a:pt x="71914" y="41434"/>
                        </a:cubicBezTo>
                        <a:cubicBezTo>
                          <a:pt x="53816" y="32861"/>
                          <a:pt x="37624" y="21431"/>
                          <a:pt x="21431" y="7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2" name="자유형: 도형 251">
                    <a:extLst>
                      <a:ext uri="{FF2B5EF4-FFF2-40B4-BE49-F238E27FC236}">
                        <a16:creationId xmlns:a16="http://schemas.microsoft.com/office/drawing/2014/main" xmlns="" id="{D4AA7625-6EAC-4D64-8510-FB8A5A0E89B8}"/>
                      </a:ext>
                    </a:extLst>
                  </p:cNvPr>
                  <p:cNvSpPr/>
                  <p:nvPr/>
                </p:nvSpPr>
                <p:spPr>
                  <a:xfrm>
                    <a:off x="4487704" y="3426619"/>
                    <a:ext cx="161925" cy="371475"/>
                  </a:xfrm>
                  <a:custGeom>
                    <a:avLst/>
                    <a:gdLst>
                      <a:gd name="connsiteX0" fmla="*/ 92869 w 161925"/>
                      <a:gd name="connsiteY0" fmla="*/ 14764 h 371475"/>
                      <a:gd name="connsiteX1" fmla="*/ 85249 w 161925"/>
                      <a:gd name="connsiteY1" fmla="*/ 7144 h 371475"/>
                      <a:gd name="connsiteX2" fmla="*/ 7144 w 161925"/>
                      <a:gd name="connsiteY2" fmla="*/ 190024 h 371475"/>
                      <a:gd name="connsiteX3" fmla="*/ 85249 w 161925"/>
                      <a:gd name="connsiteY3" fmla="*/ 372904 h 371475"/>
                      <a:gd name="connsiteX4" fmla="*/ 163354 w 161925"/>
                      <a:gd name="connsiteY4" fmla="*/ 190024 h 371475"/>
                      <a:gd name="connsiteX5" fmla="*/ 92869 w 161925"/>
                      <a:gd name="connsiteY5" fmla="*/ 14764 h 371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1925" h="371475">
                        <a:moveTo>
                          <a:pt x="92869" y="14764"/>
                        </a:moveTo>
                        <a:cubicBezTo>
                          <a:pt x="90011" y="11906"/>
                          <a:pt x="87154" y="10001"/>
                          <a:pt x="85249" y="7144"/>
                        </a:cubicBezTo>
                        <a:cubicBezTo>
                          <a:pt x="35719" y="54769"/>
                          <a:pt x="7144" y="121444"/>
                          <a:pt x="7144" y="190024"/>
                        </a:cubicBezTo>
                        <a:cubicBezTo>
                          <a:pt x="7144" y="258604"/>
                          <a:pt x="35719" y="325279"/>
                          <a:pt x="85249" y="372904"/>
                        </a:cubicBezTo>
                        <a:cubicBezTo>
                          <a:pt x="134779" y="325279"/>
                          <a:pt x="163354" y="258604"/>
                          <a:pt x="163354" y="190024"/>
                        </a:cubicBezTo>
                        <a:cubicBezTo>
                          <a:pt x="163354" y="125254"/>
                          <a:pt x="137636" y="62389"/>
                          <a:pt x="92869" y="1476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3" name="자유형: 도형 252">
                    <a:extLst>
                      <a:ext uri="{FF2B5EF4-FFF2-40B4-BE49-F238E27FC236}">
                        <a16:creationId xmlns:a16="http://schemas.microsoft.com/office/drawing/2014/main" xmlns="" id="{A0FA3C82-0ED9-4FF0-9860-EB0B50A4AFFB}"/>
                      </a:ext>
                    </a:extLst>
                  </p:cNvPr>
                  <p:cNvSpPr/>
                  <p:nvPr/>
                </p:nvSpPr>
                <p:spPr>
                  <a:xfrm>
                    <a:off x="4601051" y="3457099"/>
                    <a:ext cx="238125" cy="238125"/>
                  </a:xfrm>
                  <a:custGeom>
                    <a:avLst/>
                    <a:gdLst>
                      <a:gd name="connsiteX0" fmla="*/ 159544 w 238125"/>
                      <a:gd name="connsiteY0" fmla="*/ 56674 h 238125"/>
                      <a:gd name="connsiteX1" fmla="*/ 7144 w 238125"/>
                      <a:gd name="connsiteY1" fmla="*/ 7144 h 238125"/>
                      <a:gd name="connsiteX2" fmla="*/ 56674 w 238125"/>
                      <a:gd name="connsiteY2" fmla="*/ 159544 h 238125"/>
                      <a:gd name="connsiteX3" fmla="*/ 56674 w 238125"/>
                      <a:gd name="connsiteY3" fmla="*/ 166211 h 238125"/>
                      <a:gd name="connsiteX4" fmla="*/ 234791 w 238125"/>
                      <a:gd name="connsiteY4" fmla="*/ 233839 h 238125"/>
                      <a:gd name="connsiteX5" fmla="*/ 167164 w 238125"/>
                      <a:gd name="connsiteY5" fmla="*/ 55721 h 238125"/>
                      <a:gd name="connsiteX6" fmla="*/ 159544 w 238125"/>
                      <a:gd name="connsiteY6" fmla="*/ 56674 h 23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8125" h="238125">
                        <a:moveTo>
                          <a:pt x="159544" y="56674"/>
                        </a:moveTo>
                        <a:cubicBezTo>
                          <a:pt x="104299" y="56674"/>
                          <a:pt x="50959" y="39529"/>
                          <a:pt x="7144" y="7144"/>
                        </a:cubicBezTo>
                        <a:cubicBezTo>
                          <a:pt x="38576" y="50959"/>
                          <a:pt x="56674" y="104299"/>
                          <a:pt x="56674" y="159544"/>
                        </a:cubicBezTo>
                        <a:cubicBezTo>
                          <a:pt x="56674" y="161449"/>
                          <a:pt x="56674" y="164306"/>
                          <a:pt x="56674" y="166211"/>
                        </a:cubicBezTo>
                        <a:cubicBezTo>
                          <a:pt x="105251" y="210979"/>
                          <a:pt x="168116" y="235744"/>
                          <a:pt x="234791" y="233839"/>
                        </a:cubicBezTo>
                        <a:cubicBezTo>
                          <a:pt x="235744" y="167164"/>
                          <a:pt x="211931" y="104299"/>
                          <a:pt x="167164" y="55721"/>
                        </a:cubicBezTo>
                        <a:cubicBezTo>
                          <a:pt x="164306" y="56674"/>
                          <a:pt x="161449" y="56674"/>
                          <a:pt x="159544" y="5667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4" name="자유형: 도형 253">
                    <a:extLst>
                      <a:ext uri="{FF2B5EF4-FFF2-40B4-BE49-F238E27FC236}">
                        <a16:creationId xmlns:a16="http://schemas.microsoft.com/office/drawing/2014/main" xmlns="" id="{8906195E-94F8-4817-81E0-B278730604A5}"/>
                      </a:ext>
                    </a:extLst>
                  </p:cNvPr>
                  <p:cNvSpPr/>
                  <p:nvPr/>
                </p:nvSpPr>
                <p:spPr>
                  <a:xfrm>
                    <a:off x="4415423" y="3625691"/>
                    <a:ext cx="85725" cy="142875"/>
                  </a:xfrm>
                  <a:custGeom>
                    <a:avLst/>
                    <a:gdLst>
                      <a:gd name="connsiteX0" fmla="*/ 10845 w 85725"/>
                      <a:gd name="connsiteY0" fmla="*/ 48101 h 142875"/>
                      <a:gd name="connsiteX1" fmla="*/ 9892 w 85725"/>
                      <a:gd name="connsiteY1" fmla="*/ 140494 h 142875"/>
                      <a:gd name="connsiteX2" fmla="*/ 83235 w 85725"/>
                      <a:gd name="connsiteY2" fmla="*/ 66199 h 142875"/>
                      <a:gd name="connsiteX3" fmla="*/ 72757 w 85725"/>
                      <a:gd name="connsiteY3" fmla="*/ 7144 h 142875"/>
                      <a:gd name="connsiteX4" fmla="*/ 10845 w 85725"/>
                      <a:gd name="connsiteY4" fmla="*/ 48101 h 142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725" h="142875">
                        <a:moveTo>
                          <a:pt x="10845" y="48101"/>
                        </a:moveTo>
                        <a:cubicBezTo>
                          <a:pt x="6082" y="78581"/>
                          <a:pt x="6082" y="110014"/>
                          <a:pt x="9892" y="140494"/>
                        </a:cubicBezTo>
                        <a:cubicBezTo>
                          <a:pt x="37515" y="119539"/>
                          <a:pt x="63232" y="94774"/>
                          <a:pt x="83235" y="66199"/>
                        </a:cubicBezTo>
                        <a:cubicBezTo>
                          <a:pt x="77520" y="47149"/>
                          <a:pt x="73710" y="27146"/>
                          <a:pt x="72757" y="7144"/>
                        </a:cubicBezTo>
                        <a:cubicBezTo>
                          <a:pt x="53707" y="23336"/>
                          <a:pt x="32752" y="37624"/>
                          <a:pt x="10845" y="4810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5" name="자유형: 도형 254">
                    <a:extLst>
                      <a:ext uri="{FF2B5EF4-FFF2-40B4-BE49-F238E27FC236}">
                        <a16:creationId xmlns:a16="http://schemas.microsoft.com/office/drawing/2014/main" xmlns="" id="{E933A726-1B69-4A83-B418-16A3E4C5020B}"/>
                      </a:ext>
                    </a:extLst>
                  </p:cNvPr>
                  <p:cNvSpPr/>
                  <p:nvPr/>
                </p:nvSpPr>
                <p:spPr>
                  <a:xfrm>
                    <a:off x="4768691" y="3493294"/>
                    <a:ext cx="142875" cy="85725"/>
                  </a:xfrm>
                  <a:custGeom>
                    <a:avLst/>
                    <a:gdLst>
                      <a:gd name="connsiteX0" fmla="*/ 7144 w 142875"/>
                      <a:gd name="connsiteY0" fmla="*/ 19526 h 85725"/>
                      <a:gd name="connsiteX1" fmla="*/ 46196 w 142875"/>
                      <a:gd name="connsiteY1" fmla="*/ 77629 h 85725"/>
                      <a:gd name="connsiteX2" fmla="*/ 140494 w 142875"/>
                      <a:gd name="connsiteY2" fmla="*/ 78581 h 85725"/>
                      <a:gd name="connsiteX3" fmla="*/ 70009 w 142875"/>
                      <a:gd name="connsiteY3" fmla="*/ 7144 h 85725"/>
                      <a:gd name="connsiteX4" fmla="*/ 7144 w 142875"/>
                      <a:gd name="connsiteY4" fmla="*/ 19526 h 857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2875" h="85725">
                        <a:moveTo>
                          <a:pt x="7144" y="19526"/>
                        </a:moveTo>
                        <a:cubicBezTo>
                          <a:pt x="23336" y="37624"/>
                          <a:pt x="35719" y="56674"/>
                          <a:pt x="46196" y="77629"/>
                        </a:cubicBezTo>
                        <a:cubicBezTo>
                          <a:pt x="77629" y="82391"/>
                          <a:pt x="109061" y="82391"/>
                          <a:pt x="140494" y="78581"/>
                        </a:cubicBezTo>
                        <a:cubicBezTo>
                          <a:pt x="120491" y="51911"/>
                          <a:pt x="96679" y="28099"/>
                          <a:pt x="70009" y="7144"/>
                        </a:cubicBezTo>
                        <a:cubicBezTo>
                          <a:pt x="50959" y="14764"/>
                          <a:pt x="29051" y="18574"/>
                          <a:pt x="7144" y="19526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6" name="자유형: 도형 255">
                    <a:extLst>
                      <a:ext uri="{FF2B5EF4-FFF2-40B4-BE49-F238E27FC236}">
                        <a16:creationId xmlns:a16="http://schemas.microsoft.com/office/drawing/2014/main" xmlns="" id="{67B2997F-A083-471E-9FC7-B02298FDCC21}"/>
                      </a:ext>
                    </a:extLst>
                  </p:cNvPr>
                  <p:cNvSpPr/>
                  <p:nvPr/>
                </p:nvSpPr>
                <p:spPr>
                  <a:xfrm>
                    <a:off x="4303769" y="3456146"/>
                    <a:ext cx="238125" cy="238125"/>
                  </a:xfrm>
                  <a:custGeom>
                    <a:avLst/>
                    <a:gdLst>
                      <a:gd name="connsiteX0" fmla="*/ 184411 w 238125"/>
                      <a:gd name="connsiteY0" fmla="*/ 160496 h 238125"/>
                      <a:gd name="connsiteX1" fmla="*/ 234894 w 238125"/>
                      <a:gd name="connsiteY1" fmla="*/ 7144 h 238125"/>
                      <a:gd name="connsiteX2" fmla="*/ 80589 w 238125"/>
                      <a:gd name="connsiteY2" fmla="*/ 57626 h 238125"/>
                      <a:gd name="connsiteX3" fmla="*/ 74874 w 238125"/>
                      <a:gd name="connsiteY3" fmla="*/ 57626 h 238125"/>
                      <a:gd name="connsiteX4" fmla="*/ 7246 w 238125"/>
                      <a:gd name="connsiteY4" fmla="*/ 235744 h 238125"/>
                      <a:gd name="connsiteX5" fmla="*/ 185364 w 238125"/>
                      <a:gd name="connsiteY5" fmla="*/ 168116 h 238125"/>
                      <a:gd name="connsiteX6" fmla="*/ 184411 w 238125"/>
                      <a:gd name="connsiteY6" fmla="*/ 160496 h 23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8125" h="238125">
                        <a:moveTo>
                          <a:pt x="184411" y="160496"/>
                        </a:moveTo>
                        <a:cubicBezTo>
                          <a:pt x="184411" y="105251"/>
                          <a:pt x="202509" y="50959"/>
                          <a:pt x="234894" y="7144"/>
                        </a:cubicBezTo>
                        <a:cubicBezTo>
                          <a:pt x="190126" y="39529"/>
                          <a:pt x="136786" y="57626"/>
                          <a:pt x="80589" y="57626"/>
                        </a:cubicBezTo>
                        <a:cubicBezTo>
                          <a:pt x="78684" y="57626"/>
                          <a:pt x="76779" y="57626"/>
                          <a:pt x="74874" y="57626"/>
                        </a:cubicBezTo>
                        <a:cubicBezTo>
                          <a:pt x="30106" y="106204"/>
                          <a:pt x="5341" y="169069"/>
                          <a:pt x="7246" y="235744"/>
                        </a:cubicBezTo>
                        <a:cubicBezTo>
                          <a:pt x="72969" y="236696"/>
                          <a:pt x="136786" y="212884"/>
                          <a:pt x="185364" y="168116"/>
                        </a:cubicBezTo>
                        <a:cubicBezTo>
                          <a:pt x="184411" y="165259"/>
                          <a:pt x="184411" y="163354"/>
                          <a:pt x="184411" y="160496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7" name="자유형: 도형 256">
                    <a:extLst>
                      <a:ext uri="{FF2B5EF4-FFF2-40B4-BE49-F238E27FC236}">
                        <a16:creationId xmlns:a16="http://schemas.microsoft.com/office/drawing/2014/main" xmlns="" id="{BDA9C5B8-5C90-473D-80A7-88CB92864CB2}"/>
                      </a:ext>
                    </a:extLst>
                  </p:cNvPr>
                  <p:cNvSpPr/>
                  <p:nvPr/>
                </p:nvSpPr>
                <p:spPr>
                  <a:xfrm>
                    <a:off x="4223861" y="3270915"/>
                    <a:ext cx="152400" cy="85725"/>
                  </a:xfrm>
                  <a:custGeom>
                    <a:avLst/>
                    <a:gdLst>
                      <a:gd name="connsiteX0" fmla="*/ 145256 w 152400"/>
                      <a:gd name="connsiteY0" fmla="*/ 73312 h 85725"/>
                      <a:gd name="connsiteX1" fmla="*/ 104299 w 152400"/>
                      <a:gd name="connsiteY1" fmla="*/ 11400 h 85725"/>
                      <a:gd name="connsiteX2" fmla="*/ 7144 w 152400"/>
                      <a:gd name="connsiteY2" fmla="*/ 9495 h 85725"/>
                      <a:gd name="connsiteX3" fmla="*/ 82391 w 152400"/>
                      <a:gd name="connsiteY3" fmla="*/ 84742 h 85725"/>
                      <a:gd name="connsiteX4" fmla="*/ 145256 w 152400"/>
                      <a:gd name="connsiteY4" fmla="*/ 73312 h 857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2400" h="85725">
                        <a:moveTo>
                          <a:pt x="145256" y="73312"/>
                        </a:moveTo>
                        <a:cubicBezTo>
                          <a:pt x="128111" y="54262"/>
                          <a:pt x="114776" y="33307"/>
                          <a:pt x="104299" y="11400"/>
                        </a:cubicBezTo>
                        <a:cubicBezTo>
                          <a:pt x="71914" y="6637"/>
                          <a:pt x="39529" y="5685"/>
                          <a:pt x="7144" y="9495"/>
                        </a:cubicBezTo>
                        <a:cubicBezTo>
                          <a:pt x="28099" y="38070"/>
                          <a:pt x="53816" y="63787"/>
                          <a:pt x="82391" y="84742"/>
                        </a:cubicBezTo>
                        <a:cubicBezTo>
                          <a:pt x="103346" y="79027"/>
                          <a:pt x="124301" y="75217"/>
                          <a:pt x="145256" y="73312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8" name="자유형: 도형 257">
                    <a:extLst>
                      <a:ext uri="{FF2B5EF4-FFF2-40B4-BE49-F238E27FC236}">
                        <a16:creationId xmlns:a16="http://schemas.microsoft.com/office/drawing/2014/main" xmlns="" id="{44D648A4-92E6-4FF3-9D31-4FD31AE13AD2}"/>
                      </a:ext>
                    </a:extLst>
                  </p:cNvPr>
                  <p:cNvSpPr/>
                  <p:nvPr/>
                </p:nvSpPr>
                <p:spPr>
                  <a:xfrm>
                    <a:off x="4570571" y="3343751"/>
                    <a:ext cx="371475" cy="161925"/>
                  </a:xfrm>
                  <a:custGeom>
                    <a:avLst/>
                    <a:gdLst>
                      <a:gd name="connsiteX0" fmla="*/ 14764 w 371475"/>
                      <a:gd name="connsiteY0" fmla="*/ 77629 h 161925"/>
                      <a:gd name="connsiteX1" fmla="*/ 7144 w 371475"/>
                      <a:gd name="connsiteY1" fmla="*/ 85249 h 161925"/>
                      <a:gd name="connsiteX2" fmla="*/ 14764 w 371475"/>
                      <a:gd name="connsiteY2" fmla="*/ 92869 h 161925"/>
                      <a:gd name="connsiteX3" fmla="*/ 190024 w 371475"/>
                      <a:gd name="connsiteY3" fmla="*/ 163354 h 161925"/>
                      <a:gd name="connsiteX4" fmla="*/ 372904 w 371475"/>
                      <a:gd name="connsiteY4" fmla="*/ 85249 h 161925"/>
                      <a:gd name="connsiteX5" fmla="*/ 190024 w 371475"/>
                      <a:gd name="connsiteY5" fmla="*/ 7144 h 161925"/>
                      <a:gd name="connsiteX6" fmla="*/ 14764 w 371475"/>
                      <a:gd name="connsiteY6" fmla="*/ 77629 h 161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71475" h="161925">
                        <a:moveTo>
                          <a:pt x="14764" y="77629"/>
                        </a:moveTo>
                        <a:cubicBezTo>
                          <a:pt x="11906" y="80486"/>
                          <a:pt x="9049" y="83344"/>
                          <a:pt x="7144" y="85249"/>
                        </a:cubicBezTo>
                        <a:cubicBezTo>
                          <a:pt x="10001" y="88106"/>
                          <a:pt x="12859" y="90011"/>
                          <a:pt x="14764" y="92869"/>
                        </a:cubicBezTo>
                        <a:cubicBezTo>
                          <a:pt x="61436" y="137636"/>
                          <a:pt x="125254" y="163354"/>
                          <a:pt x="190024" y="163354"/>
                        </a:cubicBezTo>
                        <a:cubicBezTo>
                          <a:pt x="258604" y="163354"/>
                          <a:pt x="325279" y="134779"/>
                          <a:pt x="372904" y="85249"/>
                        </a:cubicBezTo>
                        <a:cubicBezTo>
                          <a:pt x="325279" y="35719"/>
                          <a:pt x="258604" y="7144"/>
                          <a:pt x="190024" y="7144"/>
                        </a:cubicBezTo>
                        <a:cubicBezTo>
                          <a:pt x="125254" y="7144"/>
                          <a:pt x="62389" y="32861"/>
                          <a:pt x="14764" y="77629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9" name="자유형: 도형 258">
                    <a:extLst>
                      <a:ext uri="{FF2B5EF4-FFF2-40B4-BE49-F238E27FC236}">
                        <a16:creationId xmlns:a16="http://schemas.microsoft.com/office/drawing/2014/main" xmlns="" id="{159A6F99-D241-4756-8455-516B6E7141CC}"/>
                      </a:ext>
                    </a:extLst>
                  </p:cNvPr>
                  <p:cNvSpPr/>
                  <p:nvPr/>
                </p:nvSpPr>
                <p:spPr>
                  <a:xfrm>
                    <a:off x="4193381" y="3343751"/>
                    <a:ext cx="381000" cy="161925"/>
                  </a:xfrm>
                  <a:custGeom>
                    <a:avLst/>
                    <a:gdLst>
                      <a:gd name="connsiteX0" fmla="*/ 373856 w 381000"/>
                      <a:gd name="connsiteY0" fmla="*/ 85249 h 161925"/>
                      <a:gd name="connsiteX1" fmla="*/ 190976 w 381000"/>
                      <a:gd name="connsiteY1" fmla="*/ 7144 h 161925"/>
                      <a:gd name="connsiteX2" fmla="*/ 7144 w 381000"/>
                      <a:gd name="connsiteY2" fmla="*/ 85249 h 161925"/>
                      <a:gd name="connsiteX3" fmla="*/ 190024 w 381000"/>
                      <a:gd name="connsiteY3" fmla="*/ 163354 h 161925"/>
                      <a:gd name="connsiteX4" fmla="*/ 373856 w 381000"/>
                      <a:gd name="connsiteY4" fmla="*/ 85249 h 161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1000" h="161925">
                        <a:moveTo>
                          <a:pt x="373856" y="85249"/>
                        </a:moveTo>
                        <a:cubicBezTo>
                          <a:pt x="326231" y="35719"/>
                          <a:pt x="259556" y="7144"/>
                          <a:pt x="190976" y="7144"/>
                        </a:cubicBezTo>
                        <a:cubicBezTo>
                          <a:pt x="121444" y="7144"/>
                          <a:pt x="54769" y="35719"/>
                          <a:pt x="7144" y="85249"/>
                        </a:cubicBezTo>
                        <a:cubicBezTo>
                          <a:pt x="54769" y="134779"/>
                          <a:pt x="121444" y="163354"/>
                          <a:pt x="190024" y="163354"/>
                        </a:cubicBezTo>
                        <a:cubicBezTo>
                          <a:pt x="259556" y="163354"/>
                          <a:pt x="326231" y="134779"/>
                          <a:pt x="373856" y="85249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60" name="자유형: 도형 259">
                    <a:extLst>
                      <a:ext uri="{FF2B5EF4-FFF2-40B4-BE49-F238E27FC236}">
                        <a16:creationId xmlns:a16="http://schemas.microsoft.com/office/drawing/2014/main" xmlns="" id="{F005F8E2-5449-42DC-B83B-B14DEA7DFEE7}"/>
                      </a:ext>
                    </a:extLst>
                  </p:cNvPr>
                  <p:cNvSpPr/>
                  <p:nvPr/>
                </p:nvSpPr>
                <p:spPr>
                  <a:xfrm>
                    <a:off x="4423172" y="3076099"/>
                    <a:ext cx="85725" cy="152400"/>
                  </a:xfrm>
                  <a:custGeom>
                    <a:avLst/>
                    <a:gdLst>
                      <a:gd name="connsiteX0" fmla="*/ 65008 w 85725"/>
                      <a:gd name="connsiteY0" fmla="*/ 149066 h 152400"/>
                      <a:gd name="connsiteX1" fmla="*/ 79296 w 85725"/>
                      <a:gd name="connsiteY1" fmla="*/ 78581 h 152400"/>
                      <a:gd name="connsiteX2" fmla="*/ 10716 w 85725"/>
                      <a:gd name="connsiteY2" fmla="*/ 7144 h 152400"/>
                      <a:gd name="connsiteX3" fmla="*/ 10716 w 85725"/>
                      <a:gd name="connsiteY3" fmla="*/ 111919 h 152400"/>
                      <a:gd name="connsiteX4" fmla="*/ 65008 w 85725"/>
                      <a:gd name="connsiteY4" fmla="*/ 149066 h 152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725" h="152400">
                        <a:moveTo>
                          <a:pt x="65008" y="149066"/>
                        </a:moveTo>
                        <a:cubicBezTo>
                          <a:pt x="66913" y="125254"/>
                          <a:pt x="71676" y="101441"/>
                          <a:pt x="79296" y="78581"/>
                        </a:cubicBezTo>
                        <a:cubicBezTo>
                          <a:pt x="60246" y="51911"/>
                          <a:pt x="36433" y="28099"/>
                          <a:pt x="10716" y="7144"/>
                        </a:cubicBezTo>
                        <a:cubicBezTo>
                          <a:pt x="5953" y="41434"/>
                          <a:pt x="5953" y="76676"/>
                          <a:pt x="10716" y="111919"/>
                        </a:cubicBezTo>
                        <a:cubicBezTo>
                          <a:pt x="30718" y="122396"/>
                          <a:pt x="48816" y="134779"/>
                          <a:pt x="65008" y="149066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61" name="자유형: 도형 260">
                    <a:extLst>
                      <a:ext uri="{FF2B5EF4-FFF2-40B4-BE49-F238E27FC236}">
                        <a16:creationId xmlns:a16="http://schemas.microsoft.com/office/drawing/2014/main" xmlns="" id="{AD682913-B6A2-415E-9E6A-CDCBA1C18A4D}"/>
                      </a:ext>
                    </a:extLst>
                  </p:cNvPr>
                  <p:cNvSpPr/>
                  <p:nvPr/>
                </p:nvSpPr>
                <p:spPr>
                  <a:xfrm>
                    <a:off x="4220051" y="3491389"/>
                    <a:ext cx="152400" cy="76200"/>
                  </a:xfrm>
                  <a:custGeom>
                    <a:avLst/>
                    <a:gdLst>
                      <a:gd name="connsiteX0" fmla="*/ 149066 w 152400"/>
                      <a:gd name="connsiteY0" fmla="*/ 22384 h 76200"/>
                      <a:gd name="connsiteX1" fmla="*/ 74771 w 152400"/>
                      <a:gd name="connsiteY1" fmla="*/ 7144 h 76200"/>
                      <a:gd name="connsiteX2" fmla="*/ 7144 w 152400"/>
                      <a:gd name="connsiteY2" fmla="*/ 72866 h 76200"/>
                      <a:gd name="connsiteX3" fmla="*/ 113824 w 152400"/>
                      <a:gd name="connsiteY3" fmla="*/ 71914 h 76200"/>
                      <a:gd name="connsiteX4" fmla="*/ 149066 w 152400"/>
                      <a:gd name="connsiteY4" fmla="*/ 22384 h 76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2400" h="76200">
                        <a:moveTo>
                          <a:pt x="149066" y="22384"/>
                        </a:moveTo>
                        <a:cubicBezTo>
                          <a:pt x="123349" y="20479"/>
                          <a:pt x="98584" y="15716"/>
                          <a:pt x="74771" y="7144"/>
                        </a:cubicBezTo>
                        <a:cubicBezTo>
                          <a:pt x="50006" y="26194"/>
                          <a:pt x="27146" y="48101"/>
                          <a:pt x="7144" y="72866"/>
                        </a:cubicBezTo>
                        <a:cubicBezTo>
                          <a:pt x="42386" y="77629"/>
                          <a:pt x="78581" y="77629"/>
                          <a:pt x="113824" y="71914"/>
                        </a:cubicBezTo>
                        <a:cubicBezTo>
                          <a:pt x="123349" y="53816"/>
                          <a:pt x="135731" y="37624"/>
                          <a:pt x="149066" y="2238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62" name="자유형: 도형 261">
                    <a:extLst>
                      <a:ext uri="{FF2B5EF4-FFF2-40B4-BE49-F238E27FC236}">
                        <a16:creationId xmlns:a16="http://schemas.microsoft.com/office/drawing/2014/main" xmlns="" id="{8EBD35B0-D37A-4AD1-8F70-A687F6EB0D97}"/>
                      </a:ext>
                    </a:extLst>
                  </p:cNvPr>
                  <p:cNvSpPr/>
                  <p:nvPr/>
                </p:nvSpPr>
                <p:spPr>
                  <a:xfrm>
                    <a:off x="4637246" y="3080861"/>
                    <a:ext cx="85725" cy="142875"/>
                  </a:xfrm>
                  <a:custGeom>
                    <a:avLst/>
                    <a:gdLst>
                      <a:gd name="connsiteX0" fmla="*/ 76676 w 85725"/>
                      <a:gd name="connsiteY0" fmla="*/ 105251 h 142875"/>
                      <a:gd name="connsiteX1" fmla="*/ 78581 w 85725"/>
                      <a:gd name="connsiteY1" fmla="*/ 7144 h 142875"/>
                      <a:gd name="connsiteX2" fmla="*/ 7144 w 85725"/>
                      <a:gd name="connsiteY2" fmla="*/ 78581 h 142875"/>
                      <a:gd name="connsiteX3" fmla="*/ 19526 w 85725"/>
                      <a:gd name="connsiteY3" fmla="*/ 144304 h 142875"/>
                      <a:gd name="connsiteX4" fmla="*/ 76676 w 85725"/>
                      <a:gd name="connsiteY4" fmla="*/ 105251 h 142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725" h="142875">
                        <a:moveTo>
                          <a:pt x="76676" y="105251"/>
                        </a:moveTo>
                        <a:cubicBezTo>
                          <a:pt x="81439" y="72866"/>
                          <a:pt x="82391" y="39529"/>
                          <a:pt x="78581" y="7144"/>
                        </a:cubicBezTo>
                        <a:cubicBezTo>
                          <a:pt x="50959" y="27146"/>
                          <a:pt x="27146" y="51911"/>
                          <a:pt x="7144" y="78581"/>
                        </a:cubicBezTo>
                        <a:cubicBezTo>
                          <a:pt x="13811" y="99536"/>
                          <a:pt x="18574" y="121444"/>
                          <a:pt x="19526" y="144304"/>
                        </a:cubicBezTo>
                        <a:cubicBezTo>
                          <a:pt x="37624" y="129064"/>
                          <a:pt x="56674" y="115729"/>
                          <a:pt x="76676" y="10525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  <p:grpSp>
            <p:nvGrpSpPr>
              <p:cNvPr id="230" name="Group 10">
                <a:extLst>
                  <a:ext uri="{FF2B5EF4-FFF2-40B4-BE49-F238E27FC236}">
                    <a16:creationId xmlns:a16="http://schemas.microsoft.com/office/drawing/2014/main" xmlns="" id="{778D2299-8398-4F80-B8D8-4E0C5F06C05D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839050" y="4807886"/>
                <a:ext cx="658640" cy="631609"/>
                <a:chOff x="652" y="-1"/>
                <a:chExt cx="4508" cy="4323"/>
              </a:xfrm>
              <a:solidFill>
                <a:srgbClr val="6E83A2"/>
              </a:solidFill>
            </p:grpSpPr>
            <p:sp>
              <p:nvSpPr>
                <p:cNvPr id="231" name="Freeform 11">
                  <a:extLst>
                    <a:ext uri="{FF2B5EF4-FFF2-40B4-BE49-F238E27FC236}">
                      <a16:creationId xmlns:a16="http://schemas.microsoft.com/office/drawing/2014/main" xmlns="" id="{BBD4B1DC-FE5B-48C9-8B6D-8F6C610CD1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2" y="708"/>
                  <a:ext cx="1108" cy="448"/>
                </a:xfrm>
                <a:custGeom>
                  <a:avLst/>
                  <a:gdLst>
                    <a:gd name="T0" fmla="*/ 720 w 720"/>
                    <a:gd name="T1" fmla="*/ 3 h 291"/>
                    <a:gd name="T2" fmla="*/ 720 w 720"/>
                    <a:gd name="T3" fmla="*/ 61 h 291"/>
                    <a:gd name="T4" fmla="*/ 615 w 720"/>
                    <a:gd name="T5" fmla="*/ 208 h 291"/>
                    <a:gd name="T6" fmla="*/ 106 w 720"/>
                    <a:gd name="T7" fmla="*/ 208 h 291"/>
                    <a:gd name="T8" fmla="*/ 0 w 720"/>
                    <a:gd name="T9" fmla="*/ 58 h 291"/>
                    <a:gd name="T10" fmla="*/ 0 w 720"/>
                    <a:gd name="T11" fmla="*/ 0 h 291"/>
                    <a:gd name="T12" fmla="*/ 106 w 720"/>
                    <a:gd name="T13" fmla="*/ 150 h 291"/>
                    <a:gd name="T14" fmla="*/ 615 w 720"/>
                    <a:gd name="T15" fmla="*/ 150 h 291"/>
                    <a:gd name="T16" fmla="*/ 720 w 720"/>
                    <a:gd name="T17" fmla="*/ 3 h 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0" h="291">
                      <a:moveTo>
                        <a:pt x="720" y="3"/>
                      </a:moveTo>
                      <a:cubicBezTo>
                        <a:pt x="720" y="61"/>
                        <a:pt x="720" y="61"/>
                        <a:pt x="720" y="61"/>
                      </a:cubicBezTo>
                      <a:cubicBezTo>
                        <a:pt x="720" y="115"/>
                        <a:pt x="685" y="166"/>
                        <a:pt x="615" y="208"/>
                      </a:cubicBezTo>
                      <a:cubicBezTo>
                        <a:pt x="474" y="291"/>
                        <a:pt x="247" y="288"/>
                        <a:pt x="106" y="208"/>
                      </a:cubicBezTo>
                      <a:cubicBezTo>
                        <a:pt x="35" y="166"/>
                        <a:pt x="0" y="112"/>
                        <a:pt x="0" y="5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4"/>
                        <a:pt x="35" y="109"/>
                        <a:pt x="106" y="150"/>
                      </a:cubicBezTo>
                      <a:cubicBezTo>
                        <a:pt x="247" y="230"/>
                        <a:pt x="477" y="234"/>
                        <a:pt x="615" y="150"/>
                      </a:cubicBezTo>
                      <a:cubicBezTo>
                        <a:pt x="685" y="109"/>
                        <a:pt x="720" y="54"/>
                        <a:pt x="72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2" name="Freeform 12">
                  <a:extLst>
                    <a:ext uri="{FF2B5EF4-FFF2-40B4-BE49-F238E27FC236}">
                      <a16:creationId xmlns:a16="http://schemas.microsoft.com/office/drawing/2014/main" xmlns="" id="{4CED1E67-5222-482E-AB2B-7623053CDB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2" y="876"/>
                  <a:ext cx="1108" cy="447"/>
                </a:xfrm>
                <a:custGeom>
                  <a:avLst/>
                  <a:gdLst>
                    <a:gd name="T0" fmla="*/ 720 w 720"/>
                    <a:gd name="T1" fmla="*/ 3 h 291"/>
                    <a:gd name="T2" fmla="*/ 720 w 720"/>
                    <a:gd name="T3" fmla="*/ 61 h 291"/>
                    <a:gd name="T4" fmla="*/ 615 w 720"/>
                    <a:gd name="T5" fmla="*/ 208 h 291"/>
                    <a:gd name="T6" fmla="*/ 106 w 720"/>
                    <a:gd name="T7" fmla="*/ 208 h 291"/>
                    <a:gd name="T8" fmla="*/ 0 w 720"/>
                    <a:gd name="T9" fmla="*/ 57 h 291"/>
                    <a:gd name="T10" fmla="*/ 0 w 720"/>
                    <a:gd name="T11" fmla="*/ 0 h 291"/>
                    <a:gd name="T12" fmla="*/ 106 w 720"/>
                    <a:gd name="T13" fmla="*/ 150 h 291"/>
                    <a:gd name="T14" fmla="*/ 615 w 720"/>
                    <a:gd name="T15" fmla="*/ 150 h 291"/>
                    <a:gd name="T16" fmla="*/ 720 w 720"/>
                    <a:gd name="T17" fmla="*/ 3 h 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0" h="291">
                      <a:moveTo>
                        <a:pt x="720" y="3"/>
                      </a:moveTo>
                      <a:cubicBezTo>
                        <a:pt x="720" y="61"/>
                        <a:pt x="720" y="61"/>
                        <a:pt x="720" y="61"/>
                      </a:cubicBezTo>
                      <a:cubicBezTo>
                        <a:pt x="720" y="115"/>
                        <a:pt x="685" y="166"/>
                        <a:pt x="615" y="208"/>
                      </a:cubicBezTo>
                      <a:cubicBezTo>
                        <a:pt x="474" y="291"/>
                        <a:pt x="247" y="288"/>
                        <a:pt x="106" y="208"/>
                      </a:cubicBezTo>
                      <a:cubicBezTo>
                        <a:pt x="35" y="166"/>
                        <a:pt x="0" y="112"/>
                        <a:pt x="0" y="5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4"/>
                        <a:pt x="35" y="109"/>
                        <a:pt x="106" y="150"/>
                      </a:cubicBezTo>
                      <a:cubicBezTo>
                        <a:pt x="247" y="230"/>
                        <a:pt x="477" y="233"/>
                        <a:pt x="615" y="150"/>
                      </a:cubicBezTo>
                      <a:cubicBezTo>
                        <a:pt x="685" y="109"/>
                        <a:pt x="720" y="54"/>
                        <a:pt x="72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3" name="Freeform 13">
                  <a:extLst>
                    <a:ext uri="{FF2B5EF4-FFF2-40B4-BE49-F238E27FC236}">
                      <a16:creationId xmlns:a16="http://schemas.microsoft.com/office/drawing/2014/main" xmlns="" id="{8A2C40AB-8589-45FE-BABE-E71B69E0DD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2" y="1037"/>
                  <a:ext cx="1108" cy="449"/>
                </a:xfrm>
                <a:custGeom>
                  <a:avLst/>
                  <a:gdLst>
                    <a:gd name="T0" fmla="*/ 720 w 720"/>
                    <a:gd name="T1" fmla="*/ 4 h 292"/>
                    <a:gd name="T2" fmla="*/ 720 w 720"/>
                    <a:gd name="T3" fmla="*/ 61 h 292"/>
                    <a:gd name="T4" fmla="*/ 615 w 720"/>
                    <a:gd name="T5" fmla="*/ 208 h 292"/>
                    <a:gd name="T6" fmla="*/ 106 w 720"/>
                    <a:gd name="T7" fmla="*/ 208 h 292"/>
                    <a:gd name="T8" fmla="*/ 0 w 720"/>
                    <a:gd name="T9" fmla="*/ 58 h 292"/>
                    <a:gd name="T10" fmla="*/ 0 w 720"/>
                    <a:gd name="T11" fmla="*/ 0 h 292"/>
                    <a:gd name="T12" fmla="*/ 106 w 720"/>
                    <a:gd name="T13" fmla="*/ 151 h 292"/>
                    <a:gd name="T14" fmla="*/ 615 w 720"/>
                    <a:gd name="T15" fmla="*/ 151 h 292"/>
                    <a:gd name="T16" fmla="*/ 720 w 720"/>
                    <a:gd name="T17" fmla="*/ 4 h 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0" h="292">
                      <a:moveTo>
                        <a:pt x="720" y="4"/>
                      </a:moveTo>
                      <a:cubicBezTo>
                        <a:pt x="720" y="61"/>
                        <a:pt x="720" y="61"/>
                        <a:pt x="720" y="61"/>
                      </a:cubicBezTo>
                      <a:cubicBezTo>
                        <a:pt x="720" y="116"/>
                        <a:pt x="685" y="167"/>
                        <a:pt x="615" y="208"/>
                      </a:cubicBezTo>
                      <a:cubicBezTo>
                        <a:pt x="474" y="292"/>
                        <a:pt x="247" y="288"/>
                        <a:pt x="106" y="208"/>
                      </a:cubicBezTo>
                      <a:cubicBezTo>
                        <a:pt x="35" y="167"/>
                        <a:pt x="0" y="112"/>
                        <a:pt x="0" y="5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5"/>
                        <a:pt x="35" y="109"/>
                        <a:pt x="106" y="151"/>
                      </a:cubicBezTo>
                      <a:cubicBezTo>
                        <a:pt x="247" y="231"/>
                        <a:pt x="477" y="234"/>
                        <a:pt x="615" y="151"/>
                      </a:cubicBezTo>
                      <a:cubicBezTo>
                        <a:pt x="685" y="112"/>
                        <a:pt x="720" y="58"/>
                        <a:pt x="72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4" name="Freeform 14">
                  <a:extLst>
                    <a:ext uri="{FF2B5EF4-FFF2-40B4-BE49-F238E27FC236}">
                      <a16:creationId xmlns:a16="http://schemas.microsoft.com/office/drawing/2014/main" xmlns="" id="{99C52CA2-AEDE-4A08-AD80-6A048C99DC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2" y="1205"/>
                  <a:ext cx="1108" cy="447"/>
                </a:xfrm>
                <a:custGeom>
                  <a:avLst/>
                  <a:gdLst>
                    <a:gd name="T0" fmla="*/ 720 w 720"/>
                    <a:gd name="T1" fmla="*/ 3 h 291"/>
                    <a:gd name="T2" fmla="*/ 720 w 720"/>
                    <a:gd name="T3" fmla="*/ 61 h 291"/>
                    <a:gd name="T4" fmla="*/ 615 w 720"/>
                    <a:gd name="T5" fmla="*/ 208 h 291"/>
                    <a:gd name="T6" fmla="*/ 106 w 720"/>
                    <a:gd name="T7" fmla="*/ 208 h 291"/>
                    <a:gd name="T8" fmla="*/ 0 w 720"/>
                    <a:gd name="T9" fmla="*/ 58 h 291"/>
                    <a:gd name="T10" fmla="*/ 0 w 720"/>
                    <a:gd name="T11" fmla="*/ 0 h 291"/>
                    <a:gd name="T12" fmla="*/ 106 w 720"/>
                    <a:gd name="T13" fmla="*/ 151 h 291"/>
                    <a:gd name="T14" fmla="*/ 615 w 720"/>
                    <a:gd name="T15" fmla="*/ 151 h 291"/>
                    <a:gd name="T16" fmla="*/ 720 w 720"/>
                    <a:gd name="T17" fmla="*/ 3 h 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0" h="291">
                      <a:moveTo>
                        <a:pt x="720" y="3"/>
                      </a:moveTo>
                      <a:cubicBezTo>
                        <a:pt x="720" y="61"/>
                        <a:pt x="720" y="61"/>
                        <a:pt x="720" y="61"/>
                      </a:cubicBezTo>
                      <a:cubicBezTo>
                        <a:pt x="720" y="115"/>
                        <a:pt x="685" y="167"/>
                        <a:pt x="615" y="208"/>
                      </a:cubicBezTo>
                      <a:cubicBezTo>
                        <a:pt x="474" y="291"/>
                        <a:pt x="247" y="288"/>
                        <a:pt x="106" y="208"/>
                      </a:cubicBezTo>
                      <a:cubicBezTo>
                        <a:pt x="35" y="167"/>
                        <a:pt x="0" y="112"/>
                        <a:pt x="0" y="5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5"/>
                        <a:pt x="35" y="109"/>
                        <a:pt x="106" y="151"/>
                      </a:cubicBezTo>
                      <a:cubicBezTo>
                        <a:pt x="247" y="231"/>
                        <a:pt x="477" y="234"/>
                        <a:pt x="615" y="151"/>
                      </a:cubicBezTo>
                      <a:cubicBezTo>
                        <a:pt x="685" y="109"/>
                        <a:pt x="720" y="58"/>
                        <a:pt x="72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5" name="Freeform 15">
                  <a:extLst>
                    <a:ext uri="{FF2B5EF4-FFF2-40B4-BE49-F238E27FC236}">
                      <a16:creationId xmlns:a16="http://schemas.microsoft.com/office/drawing/2014/main" xmlns="" id="{E97D6329-A478-4C1B-9DB3-0D55E06D9F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2" y="540"/>
                  <a:ext cx="1108" cy="448"/>
                </a:xfrm>
                <a:custGeom>
                  <a:avLst/>
                  <a:gdLst>
                    <a:gd name="T0" fmla="*/ 720 w 720"/>
                    <a:gd name="T1" fmla="*/ 3 h 291"/>
                    <a:gd name="T2" fmla="*/ 720 w 720"/>
                    <a:gd name="T3" fmla="*/ 61 h 291"/>
                    <a:gd name="T4" fmla="*/ 615 w 720"/>
                    <a:gd name="T5" fmla="*/ 208 h 291"/>
                    <a:gd name="T6" fmla="*/ 106 w 720"/>
                    <a:gd name="T7" fmla="*/ 208 h 291"/>
                    <a:gd name="T8" fmla="*/ 0 w 720"/>
                    <a:gd name="T9" fmla="*/ 58 h 291"/>
                    <a:gd name="T10" fmla="*/ 0 w 720"/>
                    <a:gd name="T11" fmla="*/ 0 h 291"/>
                    <a:gd name="T12" fmla="*/ 106 w 720"/>
                    <a:gd name="T13" fmla="*/ 151 h 291"/>
                    <a:gd name="T14" fmla="*/ 615 w 720"/>
                    <a:gd name="T15" fmla="*/ 151 h 291"/>
                    <a:gd name="T16" fmla="*/ 720 w 720"/>
                    <a:gd name="T17" fmla="*/ 3 h 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0" h="291">
                      <a:moveTo>
                        <a:pt x="720" y="3"/>
                      </a:moveTo>
                      <a:cubicBezTo>
                        <a:pt x="720" y="61"/>
                        <a:pt x="720" y="61"/>
                        <a:pt x="720" y="61"/>
                      </a:cubicBezTo>
                      <a:cubicBezTo>
                        <a:pt x="720" y="115"/>
                        <a:pt x="685" y="167"/>
                        <a:pt x="615" y="208"/>
                      </a:cubicBezTo>
                      <a:cubicBezTo>
                        <a:pt x="474" y="291"/>
                        <a:pt x="247" y="288"/>
                        <a:pt x="106" y="208"/>
                      </a:cubicBezTo>
                      <a:cubicBezTo>
                        <a:pt x="35" y="167"/>
                        <a:pt x="0" y="112"/>
                        <a:pt x="0" y="5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5"/>
                        <a:pt x="35" y="109"/>
                        <a:pt x="106" y="151"/>
                      </a:cubicBezTo>
                      <a:cubicBezTo>
                        <a:pt x="247" y="231"/>
                        <a:pt x="477" y="234"/>
                        <a:pt x="615" y="151"/>
                      </a:cubicBezTo>
                      <a:cubicBezTo>
                        <a:pt x="685" y="109"/>
                        <a:pt x="720" y="55"/>
                        <a:pt x="72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6" name="Freeform 16">
                  <a:extLst>
                    <a:ext uri="{FF2B5EF4-FFF2-40B4-BE49-F238E27FC236}">
                      <a16:creationId xmlns:a16="http://schemas.microsoft.com/office/drawing/2014/main" xmlns="" id="{13CD1BF6-4AC2-4456-9EE7-D6691CB5BF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2" y="372"/>
                  <a:ext cx="1108" cy="450"/>
                </a:xfrm>
                <a:custGeom>
                  <a:avLst/>
                  <a:gdLst>
                    <a:gd name="T0" fmla="*/ 720 w 720"/>
                    <a:gd name="T1" fmla="*/ 4 h 292"/>
                    <a:gd name="T2" fmla="*/ 720 w 720"/>
                    <a:gd name="T3" fmla="*/ 61 h 292"/>
                    <a:gd name="T4" fmla="*/ 615 w 720"/>
                    <a:gd name="T5" fmla="*/ 208 h 292"/>
                    <a:gd name="T6" fmla="*/ 106 w 720"/>
                    <a:gd name="T7" fmla="*/ 208 h 292"/>
                    <a:gd name="T8" fmla="*/ 0 w 720"/>
                    <a:gd name="T9" fmla="*/ 58 h 292"/>
                    <a:gd name="T10" fmla="*/ 0 w 720"/>
                    <a:gd name="T11" fmla="*/ 0 h 292"/>
                    <a:gd name="T12" fmla="*/ 106 w 720"/>
                    <a:gd name="T13" fmla="*/ 151 h 292"/>
                    <a:gd name="T14" fmla="*/ 615 w 720"/>
                    <a:gd name="T15" fmla="*/ 151 h 292"/>
                    <a:gd name="T16" fmla="*/ 720 w 720"/>
                    <a:gd name="T17" fmla="*/ 4 h 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0" h="292">
                      <a:moveTo>
                        <a:pt x="720" y="4"/>
                      </a:moveTo>
                      <a:cubicBezTo>
                        <a:pt x="720" y="61"/>
                        <a:pt x="720" y="61"/>
                        <a:pt x="720" y="61"/>
                      </a:cubicBezTo>
                      <a:cubicBezTo>
                        <a:pt x="720" y="116"/>
                        <a:pt x="685" y="167"/>
                        <a:pt x="615" y="208"/>
                      </a:cubicBezTo>
                      <a:cubicBezTo>
                        <a:pt x="474" y="292"/>
                        <a:pt x="247" y="288"/>
                        <a:pt x="106" y="208"/>
                      </a:cubicBezTo>
                      <a:cubicBezTo>
                        <a:pt x="35" y="167"/>
                        <a:pt x="0" y="112"/>
                        <a:pt x="0" y="5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5"/>
                        <a:pt x="35" y="109"/>
                        <a:pt x="106" y="151"/>
                      </a:cubicBezTo>
                      <a:cubicBezTo>
                        <a:pt x="247" y="231"/>
                        <a:pt x="477" y="234"/>
                        <a:pt x="615" y="151"/>
                      </a:cubicBezTo>
                      <a:cubicBezTo>
                        <a:pt x="685" y="112"/>
                        <a:pt x="720" y="58"/>
                        <a:pt x="72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7" name="Freeform 17">
                  <a:extLst>
                    <a:ext uri="{FF2B5EF4-FFF2-40B4-BE49-F238E27FC236}">
                      <a16:creationId xmlns:a16="http://schemas.microsoft.com/office/drawing/2014/main" xmlns="" id="{9364C8B2-78D6-42FC-A04F-7AF577EA936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724" y="-1"/>
                  <a:ext cx="1226" cy="640"/>
                </a:xfrm>
                <a:custGeom>
                  <a:avLst/>
                  <a:gdLst>
                    <a:gd name="T0" fmla="*/ 397 w 797"/>
                    <a:gd name="T1" fmla="*/ 74 h 416"/>
                    <a:gd name="T2" fmla="*/ 397 w 797"/>
                    <a:gd name="T3" fmla="*/ 74 h 416"/>
                    <a:gd name="T4" fmla="*/ 617 w 797"/>
                    <a:gd name="T5" fmla="*/ 125 h 416"/>
                    <a:gd name="T6" fmla="*/ 688 w 797"/>
                    <a:gd name="T7" fmla="*/ 211 h 416"/>
                    <a:gd name="T8" fmla="*/ 617 w 797"/>
                    <a:gd name="T9" fmla="*/ 295 h 416"/>
                    <a:gd name="T10" fmla="*/ 400 w 797"/>
                    <a:gd name="T11" fmla="*/ 346 h 416"/>
                    <a:gd name="T12" fmla="*/ 179 w 797"/>
                    <a:gd name="T13" fmla="*/ 295 h 416"/>
                    <a:gd name="T14" fmla="*/ 109 w 797"/>
                    <a:gd name="T15" fmla="*/ 208 h 416"/>
                    <a:gd name="T16" fmla="*/ 179 w 797"/>
                    <a:gd name="T17" fmla="*/ 125 h 416"/>
                    <a:gd name="T18" fmla="*/ 397 w 797"/>
                    <a:gd name="T19" fmla="*/ 74 h 416"/>
                    <a:gd name="T20" fmla="*/ 397 w 797"/>
                    <a:gd name="T21" fmla="*/ 0 h 416"/>
                    <a:gd name="T22" fmla="*/ 141 w 797"/>
                    <a:gd name="T23" fmla="*/ 61 h 416"/>
                    <a:gd name="T24" fmla="*/ 144 w 797"/>
                    <a:gd name="T25" fmla="*/ 355 h 416"/>
                    <a:gd name="T26" fmla="*/ 400 w 797"/>
                    <a:gd name="T27" fmla="*/ 416 h 416"/>
                    <a:gd name="T28" fmla="*/ 656 w 797"/>
                    <a:gd name="T29" fmla="*/ 355 h 416"/>
                    <a:gd name="T30" fmla="*/ 653 w 797"/>
                    <a:gd name="T31" fmla="*/ 61 h 416"/>
                    <a:gd name="T32" fmla="*/ 397 w 797"/>
                    <a:gd name="T33" fmla="*/ 0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97" h="416">
                      <a:moveTo>
                        <a:pt x="397" y="74"/>
                      </a:moveTo>
                      <a:cubicBezTo>
                        <a:pt x="397" y="74"/>
                        <a:pt x="397" y="74"/>
                        <a:pt x="397" y="74"/>
                      </a:cubicBezTo>
                      <a:cubicBezTo>
                        <a:pt x="480" y="74"/>
                        <a:pt x="560" y="93"/>
                        <a:pt x="617" y="125"/>
                      </a:cubicBezTo>
                      <a:cubicBezTo>
                        <a:pt x="662" y="151"/>
                        <a:pt x="688" y="183"/>
                        <a:pt x="688" y="211"/>
                      </a:cubicBezTo>
                      <a:cubicBezTo>
                        <a:pt x="688" y="240"/>
                        <a:pt x="662" y="272"/>
                        <a:pt x="617" y="295"/>
                      </a:cubicBezTo>
                      <a:cubicBezTo>
                        <a:pt x="560" y="327"/>
                        <a:pt x="483" y="346"/>
                        <a:pt x="400" y="346"/>
                      </a:cubicBezTo>
                      <a:cubicBezTo>
                        <a:pt x="317" y="346"/>
                        <a:pt x="237" y="327"/>
                        <a:pt x="179" y="295"/>
                      </a:cubicBezTo>
                      <a:cubicBezTo>
                        <a:pt x="134" y="269"/>
                        <a:pt x="109" y="237"/>
                        <a:pt x="109" y="208"/>
                      </a:cubicBezTo>
                      <a:cubicBezTo>
                        <a:pt x="109" y="179"/>
                        <a:pt x="134" y="147"/>
                        <a:pt x="179" y="125"/>
                      </a:cubicBezTo>
                      <a:cubicBezTo>
                        <a:pt x="233" y="93"/>
                        <a:pt x="313" y="74"/>
                        <a:pt x="397" y="74"/>
                      </a:cubicBezTo>
                      <a:moveTo>
                        <a:pt x="397" y="0"/>
                      </a:moveTo>
                      <a:cubicBezTo>
                        <a:pt x="304" y="0"/>
                        <a:pt x="211" y="19"/>
                        <a:pt x="141" y="61"/>
                      </a:cubicBezTo>
                      <a:cubicBezTo>
                        <a:pt x="0" y="144"/>
                        <a:pt x="0" y="275"/>
                        <a:pt x="144" y="355"/>
                      </a:cubicBezTo>
                      <a:cubicBezTo>
                        <a:pt x="214" y="397"/>
                        <a:pt x="307" y="416"/>
                        <a:pt x="400" y="416"/>
                      </a:cubicBezTo>
                      <a:cubicBezTo>
                        <a:pt x="493" y="416"/>
                        <a:pt x="585" y="397"/>
                        <a:pt x="656" y="355"/>
                      </a:cubicBezTo>
                      <a:cubicBezTo>
                        <a:pt x="797" y="275"/>
                        <a:pt x="797" y="141"/>
                        <a:pt x="653" y="61"/>
                      </a:cubicBezTo>
                      <a:cubicBezTo>
                        <a:pt x="582" y="23"/>
                        <a:pt x="489" y="0"/>
                        <a:pt x="3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8" name="Freeform 18">
                  <a:extLst>
                    <a:ext uri="{FF2B5EF4-FFF2-40B4-BE49-F238E27FC236}">
                      <a16:creationId xmlns:a16="http://schemas.microsoft.com/office/drawing/2014/main" xmlns="" id="{3E031F77-4028-41AD-BC0E-DCED4B3441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3" y="1726"/>
                  <a:ext cx="1107" cy="450"/>
                </a:xfrm>
                <a:custGeom>
                  <a:avLst/>
                  <a:gdLst>
                    <a:gd name="T0" fmla="*/ 720 w 720"/>
                    <a:gd name="T1" fmla="*/ 4 h 292"/>
                    <a:gd name="T2" fmla="*/ 720 w 720"/>
                    <a:gd name="T3" fmla="*/ 61 h 292"/>
                    <a:gd name="T4" fmla="*/ 615 w 720"/>
                    <a:gd name="T5" fmla="*/ 208 h 292"/>
                    <a:gd name="T6" fmla="*/ 106 w 720"/>
                    <a:gd name="T7" fmla="*/ 208 h 292"/>
                    <a:gd name="T8" fmla="*/ 0 w 720"/>
                    <a:gd name="T9" fmla="*/ 58 h 292"/>
                    <a:gd name="T10" fmla="*/ 0 w 720"/>
                    <a:gd name="T11" fmla="*/ 0 h 292"/>
                    <a:gd name="T12" fmla="*/ 106 w 720"/>
                    <a:gd name="T13" fmla="*/ 151 h 292"/>
                    <a:gd name="T14" fmla="*/ 615 w 720"/>
                    <a:gd name="T15" fmla="*/ 151 h 292"/>
                    <a:gd name="T16" fmla="*/ 720 w 720"/>
                    <a:gd name="T17" fmla="*/ 4 h 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0" h="292">
                      <a:moveTo>
                        <a:pt x="720" y="4"/>
                      </a:moveTo>
                      <a:cubicBezTo>
                        <a:pt x="720" y="61"/>
                        <a:pt x="720" y="61"/>
                        <a:pt x="720" y="61"/>
                      </a:cubicBezTo>
                      <a:cubicBezTo>
                        <a:pt x="720" y="116"/>
                        <a:pt x="685" y="167"/>
                        <a:pt x="615" y="208"/>
                      </a:cubicBezTo>
                      <a:cubicBezTo>
                        <a:pt x="474" y="292"/>
                        <a:pt x="247" y="288"/>
                        <a:pt x="106" y="208"/>
                      </a:cubicBezTo>
                      <a:cubicBezTo>
                        <a:pt x="36" y="167"/>
                        <a:pt x="0" y="112"/>
                        <a:pt x="0" y="5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5"/>
                        <a:pt x="36" y="109"/>
                        <a:pt x="106" y="151"/>
                      </a:cubicBezTo>
                      <a:cubicBezTo>
                        <a:pt x="247" y="231"/>
                        <a:pt x="477" y="234"/>
                        <a:pt x="615" y="151"/>
                      </a:cubicBezTo>
                      <a:cubicBezTo>
                        <a:pt x="685" y="112"/>
                        <a:pt x="720" y="58"/>
                        <a:pt x="72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9" name="Freeform 19">
                  <a:extLst>
                    <a:ext uri="{FF2B5EF4-FFF2-40B4-BE49-F238E27FC236}">
                      <a16:creationId xmlns:a16="http://schemas.microsoft.com/office/drawing/2014/main" xmlns="" id="{802C1D2F-6149-434F-A97B-EF5D7650C8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3" y="1565"/>
                  <a:ext cx="1107" cy="447"/>
                </a:xfrm>
                <a:custGeom>
                  <a:avLst/>
                  <a:gdLst>
                    <a:gd name="T0" fmla="*/ 720 w 720"/>
                    <a:gd name="T1" fmla="*/ 3 h 291"/>
                    <a:gd name="T2" fmla="*/ 720 w 720"/>
                    <a:gd name="T3" fmla="*/ 61 h 291"/>
                    <a:gd name="T4" fmla="*/ 615 w 720"/>
                    <a:gd name="T5" fmla="*/ 208 h 291"/>
                    <a:gd name="T6" fmla="*/ 106 w 720"/>
                    <a:gd name="T7" fmla="*/ 208 h 291"/>
                    <a:gd name="T8" fmla="*/ 0 w 720"/>
                    <a:gd name="T9" fmla="*/ 57 h 291"/>
                    <a:gd name="T10" fmla="*/ 0 w 720"/>
                    <a:gd name="T11" fmla="*/ 0 h 291"/>
                    <a:gd name="T12" fmla="*/ 106 w 720"/>
                    <a:gd name="T13" fmla="*/ 150 h 291"/>
                    <a:gd name="T14" fmla="*/ 615 w 720"/>
                    <a:gd name="T15" fmla="*/ 150 h 291"/>
                    <a:gd name="T16" fmla="*/ 720 w 720"/>
                    <a:gd name="T17" fmla="*/ 3 h 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0" h="291">
                      <a:moveTo>
                        <a:pt x="720" y="3"/>
                      </a:moveTo>
                      <a:cubicBezTo>
                        <a:pt x="720" y="61"/>
                        <a:pt x="720" y="61"/>
                        <a:pt x="720" y="61"/>
                      </a:cubicBezTo>
                      <a:cubicBezTo>
                        <a:pt x="720" y="115"/>
                        <a:pt x="685" y="166"/>
                        <a:pt x="615" y="208"/>
                      </a:cubicBezTo>
                      <a:cubicBezTo>
                        <a:pt x="474" y="291"/>
                        <a:pt x="247" y="288"/>
                        <a:pt x="106" y="208"/>
                      </a:cubicBezTo>
                      <a:cubicBezTo>
                        <a:pt x="36" y="166"/>
                        <a:pt x="0" y="112"/>
                        <a:pt x="0" y="5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4"/>
                        <a:pt x="36" y="109"/>
                        <a:pt x="106" y="150"/>
                      </a:cubicBezTo>
                      <a:cubicBezTo>
                        <a:pt x="247" y="230"/>
                        <a:pt x="477" y="233"/>
                        <a:pt x="615" y="150"/>
                      </a:cubicBezTo>
                      <a:cubicBezTo>
                        <a:pt x="685" y="109"/>
                        <a:pt x="720" y="54"/>
                        <a:pt x="72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0" name="Freeform 20">
                  <a:extLst>
                    <a:ext uri="{FF2B5EF4-FFF2-40B4-BE49-F238E27FC236}">
                      <a16:creationId xmlns:a16="http://schemas.microsoft.com/office/drawing/2014/main" xmlns="" id="{F7FFDC5D-8040-4D5D-A6A8-920C266AC5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3" y="1397"/>
                  <a:ext cx="1107" cy="448"/>
                </a:xfrm>
                <a:custGeom>
                  <a:avLst/>
                  <a:gdLst>
                    <a:gd name="T0" fmla="*/ 720 w 720"/>
                    <a:gd name="T1" fmla="*/ 3 h 291"/>
                    <a:gd name="T2" fmla="*/ 720 w 720"/>
                    <a:gd name="T3" fmla="*/ 61 h 291"/>
                    <a:gd name="T4" fmla="*/ 615 w 720"/>
                    <a:gd name="T5" fmla="*/ 208 h 291"/>
                    <a:gd name="T6" fmla="*/ 106 w 720"/>
                    <a:gd name="T7" fmla="*/ 208 h 291"/>
                    <a:gd name="T8" fmla="*/ 0 w 720"/>
                    <a:gd name="T9" fmla="*/ 58 h 291"/>
                    <a:gd name="T10" fmla="*/ 0 w 720"/>
                    <a:gd name="T11" fmla="*/ 0 h 291"/>
                    <a:gd name="T12" fmla="*/ 106 w 720"/>
                    <a:gd name="T13" fmla="*/ 150 h 291"/>
                    <a:gd name="T14" fmla="*/ 615 w 720"/>
                    <a:gd name="T15" fmla="*/ 150 h 291"/>
                    <a:gd name="T16" fmla="*/ 720 w 720"/>
                    <a:gd name="T17" fmla="*/ 3 h 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0" h="291">
                      <a:moveTo>
                        <a:pt x="720" y="3"/>
                      </a:moveTo>
                      <a:cubicBezTo>
                        <a:pt x="720" y="61"/>
                        <a:pt x="720" y="61"/>
                        <a:pt x="720" y="61"/>
                      </a:cubicBezTo>
                      <a:cubicBezTo>
                        <a:pt x="720" y="115"/>
                        <a:pt x="685" y="166"/>
                        <a:pt x="615" y="208"/>
                      </a:cubicBezTo>
                      <a:cubicBezTo>
                        <a:pt x="474" y="291"/>
                        <a:pt x="247" y="288"/>
                        <a:pt x="106" y="208"/>
                      </a:cubicBezTo>
                      <a:cubicBezTo>
                        <a:pt x="36" y="166"/>
                        <a:pt x="0" y="112"/>
                        <a:pt x="0" y="5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4"/>
                        <a:pt x="36" y="109"/>
                        <a:pt x="106" y="150"/>
                      </a:cubicBezTo>
                      <a:cubicBezTo>
                        <a:pt x="247" y="230"/>
                        <a:pt x="477" y="234"/>
                        <a:pt x="615" y="150"/>
                      </a:cubicBezTo>
                      <a:cubicBezTo>
                        <a:pt x="685" y="109"/>
                        <a:pt x="720" y="58"/>
                        <a:pt x="72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1" name="Freeform 21">
                  <a:extLst>
                    <a:ext uri="{FF2B5EF4-FFF2-40B4-BE49-F238E27FC236}">
                      <a16:creationId xmlns:a16="http://schemas.microsoft.com/office/drawing/2014/main" xmlns="" id="{2E942F42-F310-4AB0-9800-672F6C1201D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34" y="1023"/>
                  <a:ext cx="1226" cy="640"/>
                </a:xfrm>
                <a:custGeom>
                  <a:avLst/>
                  <a:gdLst>
                    <a:gd name="T0" fmla="*/ 397 w 797"/>
                    <a:gd name="T1" fmla="*/ 73 h 416"/>
                    <a:gd name="T2" fmla="*/ 397 w 797"/>
                    <a:gd name="T3" fmla="*/ 73 h 416"/>
                    <a:gd name="T4" fmla="*/ 618 w 797"/>
                    <a:gd name="T5" fmla="*/ 125 h 416"/>
                    <a:gd name="T6" fmla="*/ 688 w 797"/>
                    <a:gd name="T7" fmla="*/ 211 h 416"/>
                    <a:gd name="T8" fmla="*/ 618 w 797"/>
                    <a:gd name="T9" fmla="*/ 294 h 416"/>
                    <a:gd name="T10" fmla="*/ 400 w 797"/>
                    <a:gd name="T11" fmla="*/ 345 h 416"/>
                    <a:gd name="T12" fmla="*/ 179 w 797"/>
                    <a:gd name="T13" fmla="*/ 294 h 416"/>
                    <a:gd name="T14" fmla="*/ 109 w 797"/>
                    <a:gd name="T15" fmla="*/ 208 h 416"/>
                    <a:gd name="T16" fmla="*/ 179 w 797"/>
                    <a:gd name="T17" fmla="*/ 125 h 416"/>
                    <a:gd name="T18" fmla="*/ 397 w 797"/>
                    <a:gd name="T19" fmla="*/ 73 h 416"/>
                    <a:gd name="T20" fmla="*/ 397 w 797"/>
                    <a:gd name="T21" fmla="*/ 0 h 416"/>
                    <a:gd name="T22" fmla="*/ 141 w 797"/>
                    <a:gd name="T23" fmla="*/ 61 h 416"/>
                    <a:gd name="T24" fmla="*/ 144 w 797"/>
                    <a:gd name="T25" fmla="*/ 355 h 416"/>
                    <a:gd name="T26" fmla="*/ 400 w 797"/>
                    <a:gd name="T27" fmla="*/ 416 h 416"/>
                    <a:gd name="T28" fmla="*/ 656 w 797"/>
                    <a:gd name="T29" fmla="*/ 355 h 416"/>
                    <a:gd name="T30" fmla="*/ 653 w 797"/>
                    <a:gd name="T31" fmla="*/ 61 h 416"/>
                    <a:gd name="T32" fmla="*/ 397 w 797"/>
                    <a:gd name="T33" fmla="*/ 0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97" h="416">
                      <a:moveTo>
                        <a:pt x="397" y="73"/>
                      </a:moveTo>
                      <a:cubicBezTo>
                        <a:pt x="397" y="73"/>
                        <a:pt x="397" y="73"/>
                        <a:pt x="397" y="73"/>
                      </a:cubicBezTo>
                      <a:cubicBezTo>
                        <a:pt x="480" y="73"/>
                        <a:pt x="560" y="93"/>
                        <a:pt x="618" y="125"/>
                      </a:cubicBezTo>
                      <a:cubicBezTo>
                        <a:pt x="662" y="150"/>
                        <a:pt x="688" y="182"/>
                        <a:pt x="688" y="211"/>
                      </a:cubicBezTo>
                      <a:cubicBezTo>
                        <a:pt x="688" y="240"/>
                        <a:pt x="662" y="272"/>
                        <a:pt x="618" y="294"/>
                      </a:cubicBezTo>
                      <a:cubicBezTo>
                        <a:pt x="560" y="326"/>
                        <a:pt x="483" y="345"/>
                        <a:pt x="400" y="345"/>
                      </a:cubicBezTo>
                      <a:cubicBezTo>
                        <a:pt x="317" y="345"/>
                        <a:pt x="237" y="326"/>
                        <a:pt x="179" y="294"/>
                      </a:cubicBezTo>
                      <a:cubicBezTo>
                        <a:pt x="134" y="269"/>
                        <a:pt x="109" y="237"/>
                        <a:pt x="109" y="208"/>
                      </a:cubicBezTo>
                      <a:cubicBezTo>
                        <a:pt x="109" y="179"/>
                        <a:pt x="134" y="147"/>
                        <a:pt x="179" y="125"/>
                      </a:cubicBezTo>
                      <a:cubicBezTo>
                        <a:pt x="234" y="93"/>
                        <a:pt x="314" y="73"/>
                        <a:pt x="397" y="73"/>
                      </a:cubicBezTo>
                      <a:moveTo>
                        <a:pt x="397" y="0"/>
                      </a:moveTo>
                      <a:cubicBezTo>
                        <a:pt x="304" y="0"/>
                        <a:pt x="211" y="19"/>
                        <a:pt x="141" y="61"/>
                      </a:cubicBezTo>
                      <a:cubicBezTo>
                        <a:pt x="0" y="144"/>
                        <a:pt x="0" y="275"/>
                        <a:pt x="144" y="355"/>
                      </a:cubicBezTo>
                      <a:cubicBezTo>
                        <a:pt x="214" y="397"/>
                        <a:pt x="307" y="416"/>
                        <a:pt x="400" y="416"/>
                      </a:cubicBezTo>
                      <a:cubicBezTo>
                        <a:pt x="493" y="416"/>
                        <a:pt x="586" y="397"/>
                        <a:pt x="656" y="355"/>
                      </a:cubicBezTo>
                      <a:cubicBezTo>
                        <a:pt x="797" y="275"/>
                        <a:pt x="797" y="141"/>
                        <a:pt x="653" y="61"/>
                      </a:cubicBezTo>
                      <a:cubicBezTo>
                        <a:pt x="582" y="19"/>
                        <a:pt x="490" y="0"/>
                        <a:pt x="3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2" name="Freeform 22">
                  <a:extLst>
                    <a:ext uri="{FF2B5EF4-FFF2-40B4-BE49-F238E27FC236}">
                      <a16:creationId xmlns:a16="http://schemas.microsoft.com/office/drawing/2014/main" xmlns="" id="{E43C4254-8331-4E31-857C-5E7AD36ACD7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52" y="1209"/>
                  <a:ext cx="4429" cy="3113"/>
                </a:xfrm>
                <a:custGeom>
                  <a:avLst/>
                  <a:gdLst>
                    <a:gd name="T0" fmla="*/ 2880 w 2880"/>
                    <a:gd name="T1" fmla="*/ 1124 h 2023"/>
                    <a:gd name="T2" fmla="*/ 2188 w 2880"/>
                    <a:gd name="T3" fmla="*/ 727 h 2023"/>
                    <a:gd name="T4" fmla="*/ 934 w 2880"/>
                    <a:gd name="T5" fmla="*/ 0 h 2023"/>
                    <a:gd name="T6" fmla="*/ 76 w 2880"/>
                    <a:gd name="T7" fmla="*/ 589 h 2023"/>
                    <a:gd name="T8" fmla="*/ 76 w 2880"/>
                    <a:gd name="T9" fmla="*/ 679 h 2023"/>
                    <a:gd name="T10" fmla="*/ 76 w 2880"/>
                    <a:gd name="T11" fmla="*/ 765 h 2023"/>
                    <a:gd name="T12" fmla="*/ 76 w 2880"/>
                    <a:gd name="T13" fmla="*/ 855 h 2023"/>
                    <a:gd name="T14" fmla="*/ 1945 w 2880"/>
                    <a:gd name="T15" fmla="*/ 2023 h 2023"/>
                    <a:gd name="T16" fmla="*/ 2803 w 2880"/>
                    <a:gd name="T17" fmla="*/ 1434 h 2023"/>
                    <a:gd name="T18" fmla="*/ 2803 w 2880"/>
                    <a:gd name="T19" fmla="*/ 1344 h 2023"/>
                    <a:gd name="T20" fmla="*/ 2803 w 2880"/>
                    <a:gd name="T21" fmla="*/ 1255 h 2023"/>
                    <a:gd name="T22" fmla="*/ 2803 w 2880"/>
                    <a:gd name="T23" fmla="*/ 1168 h 2023"/>
                    <a:gd name="T24" fmla="*/ 124 w 2880"/>
                    <a:gd name="T25" fmla="*/ 900 h 2023"/>
                    <a:gd name="T26" fmla="*/ 688 w 2880"/>
                    <a:gd name="T27" fmla="*/ 1207 h 2023"/>
                    <a:gd name="T28" fmla="*/ 691 w 2880"/>
                    <a:gd name="T29" fmla="*/ 1226 h 2023"/>
                    <a:gd name="T30" fmla="*/ 124 w 2880"/>
                    <a:gd name="T31" fmla="*/ 810 h 2023"/>
                    <a:gd name="T32" fmla="*/ 688 w 2880"/>
                    <a:gd name="T33" fmla="*/ 1117 h 2023"/>
                    <a:gd name="T34" fmla="*/ 691 w 2880"/>
                    <a:gd name="T35" fmla="*/ 1136 h 2023"/>
                    <a:gd name="T36" fmla="*/ 124 w 2880"/>
                    <a:gd name="T37" fmla="*/ 720 h 2023"/>
                    <a:gd name="T38" fmla="*/ 688 w 2880"/>
                    <a:gd name="T39" fmla="*/ 1028 h 2023"/>
                    <a:gd name="T40" fmla="*/ 691 w 2880"/>
                    <a:gd name="T41" fmla="*/ 1047 h 2023"/>
                    <a:gd name="T42" fmla="*/ 691 w 2880"/>
                    <a:gd name="T43" fmla="*/ 960 h 2023"/>
                    <a:gd name="T44" fmla="*/ 137 w 2880"/>
                    <a:gd name="T45" fmla="*/ 624 h 2023"/>
                    <a:gd name="T46" fmla="*/ 124 w 2880"/>
                    <a:gd name="T47" fmla="*/ 544 h 2023"/>
                    <a:gd name="T48" fmla="*/ 1561 w 2880"/>
                    <a:gd name="T49" fmla="*/ 436 h 2023"/>
                    <a:gd name="T50" fmla="*/ 1062 w 2880"/>
                    <a:gd name="T51" fmla="*/ 218 h 2023"/>
                    <a:gd name="T52" fmla="*/ 998 w 2880"/>
                    <a:gd name="T53" fmla="*/ 218 h 2023"/>
                    <a:gd name="T54" fmla="*/ 841 w 2880"/>
                    <a:gd name="T55" fmla="*/ 199 h 2023"/>
                    <a:gd name="T56" fmla="*/ 374 w 2880"/>
                    <a:gd name="T57" fmla="*/ 471 h 2023"/>
                    <a:gd name="T58" fmla="*/ 374 w 2880"/>
                    <a:gd name="T59" fmla="*/ 509 h 2023"/>
                    <a:gd name="T60" fmla="*/ 342 w 2880"/>
                    <a:gd name="T61" fmla="*/ 602 h 2023"/>
                    <a:gd name="T62" fmla="*/ 812 w 2880"/>
                    <a:gd name="T63" fmla="*/ 874 h 2023"/>
                    <a:gd name="T64" fmla="*/ 124 w 2880"/>
                    <a:gd name="T65" fmla="*/ 544 h 2023"/>
                    <a:gd name="T66" fmla="*/ 2038 w 2880"/>
                    <a:gd name="T67" fmla="*/ 1431 h 2023"/>
                    <a:gd name="T68" fmla="*/ 1411 w 2880"/>
                    <a:gd name="T69" fmla="*/ 1178 h 2023"/>
                    <a:gd name="T70" fmla="*/ 2473 w 2880"/>
                    <a:gd name="T71" fmla="*/ 1069 h 2023"/>
                    <a:gd name="T72" fmla="*/ 844 w 2880"/>
                    <a:gd name="T73" fmla="*/ 852 h 2023"/>
                    <a:gd name="T74" fmla="*/ 406 w 2880"/>
                    <a:gd name="T75" fmla="*/ 490 h 2023"/>
                    <a:gd name="T76" fmla="*/ 1030 w 2880"/>
                    <a:gd name="T77" fmla="*/ 237 h 2023"/>
                    <a:gd name="T78" fmla="*/ 844 w 2880"/>
                    <a:gd name="T79" fmla="*/ 852 h 2023"/>
                    <a:gd name="T80" fmla="*/ 1254 w 2880"/>
                    <a:gd name="T81" fmla="*/ 1552 h 2023"/>
                    <a:gd name="T82" fmla="*/ 1945 w 2880"/>
                    <a:gd name="T83" fmla="*/ 1933 h 2023"/>
                    <a:gd name="T84" fmla="*/ 2755 w 2880"/>
                    <a:gd name="T85" fmla="*/ 1476 h 2023"/>
                    <a:gd name="T86" fmla="*/ 1945 w 2880"/>
                    <a:gd name="T87" fmla="*/ 1860 h 2023"/>
                    <a:gd name="T88" fmla="*/ 1254 w 2880"/>
                    <a:gd name="T89" fmla="*/ 1447 h 2023"/>
                    <a:gd name="T90" fmla="*/ 2742 w 2880"/>
                    <a:gd name="T91" fmla="*/ 1380 h 2023"/>
                    <a:gd name="T92" fmla="*/ 1945 w 2880"/>
                    <a:gd name="T93" fmla="*/ 1860 h 2023"/>
                    <a:gd name="T94" fmla="*/ 1254 w 2880"/>
                    <a:gd name="T95" fmla="*/ 1373 h 2023"/>
                    <a:gd name="T96" fmla="*/ 1945 w 2880"/>
                    <a:gd name="T97" fmla="*/ 1754 h 2023"/>
                    <a:gd name="T98" fmla="*/ 2755 w 2880"/>
                    <a:gd name="T99" fmla="*/ 1296 h 2023"/>
                    <a:gd name="T100" fmla="*/ 1945 w 2880"/>
                    <a:gd name="T101" fmla="*/ 1684 h 2023"/>
                    <a:gd name="T102" fmla="*/ 1254 w 2880"/>
                    <a:gd name="T103" fmla="*/ 1271 h 2023"/>
                    <a:gd name="T104" fmla="*/ 2742 w 2880"/>
                    <a:gd name="T105" fmla="*/ 1204 h 2023"/>
                    <a:gd name="T106" fmla="*/ 1945 w 2880"/>
                    <a:gd name="T107" fmla="*/ 1684 h 2023"/>
                    <a:gd name="T108" fmla="*/ 1318 w 2880"/>
                    <a:gd name="T109" fmla="*/ 1232 h 2023"/>
                    <a:gd name="T110" fmla="*/ 1817 w 2880"/>
                    <a:gd name="T111" fmla="*/ 1450 h 2023"/>
                    <a:gd name="T112" fmla="*/ 1881 w 2880"/>
                    <a:gd name="T113" fmla="*/ 1450 h 2023"/>
                    <a:gd name="T114" fmla="*/ 2038 w 2880"/>
                    <a:gd name="T115" fmla="*/ 1469 h 2023"/>
                    <a:gd name="T116" fmla="*/ 2505 w 2880"/>
                    <a:gd name="T117" fmla="*/ 1197 h 2023"/>
                    <a:gd name="T118" fmla="*/ 2505 w 2880"/>
                    <a:gd name="T119" fmla="*/ 1159 h 2023"/>
                    <a:gd name="T120" fmla="*/ 2537 w 2880"/>
                    <a:gd name="T121" fmla="*/ 1066 h 2023"/>
                    <a:gd name="T122" fmla="*/ 2067 w 2880"/>
                    <a:gd name="T123" fmla="*/ 794 h 2023"/>
                    <a:gd name="T124" fmla="*/ 2755 w 2880"/>
                    <a:gd name="T125" fmla="*/ 1120 h 20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880" h="2023">
                      <a:moveTo>
                        <a:pt x="2803" y="1168"/>
                      </a:moveTo>
                      <a:cubicBezTo>
                        <a:pt x="2880" y="1124"/>
                        <a:pt x="2880" y="1124"/>
                        <a:pt x="2880" y="1124"/>
                      </a:cubicBezTo>
                      <a:cubicBezTo>
                        <a:pt x="2188" y="727"/>
                        <a:pt x="2188" y="727"/>
                        <a:pt x="2188" y="727"/>
                      </a:cubicBezTo>
                      <a:cubicBezTo>
                        <a:pt x="2188" y="727"/>
                        <a:pt x="2188" y="727"/>
                        <a:pt x="2188" y="727"/>
                      </a:cubicBezTo>
                      <a:cubicBezTo>
                        <a:pt x="1907" y="564"/>
                        <a:pt x="1907" y="564"/>
                        <a:pt x="1907" y="564"/>
                      </a:cubicBezTo>
                      <a:cubicBezTo>
                        <a:pt x="934" y="0"/>
                        <a:pt x="934" y="0"/>
                        <a:pt x="934" y="0"/>
                      </a:cubicBezTo>
                      <a:cubicBezTo>
                        <a:pt x="0" y="544"/>
                        <a:pt x="0" y="544"/>
                        <a:pt x="0" y="544"/>
                      </a:cubicBezTo>
                      <a:cubicBezTo>
                        <a:pt x="76" y="589"/>
                        <a:pt x="76" y="589"/>
                        <a:pt x="76" y="589"/>
                      </a:cubicBezTo>
                      <a:cubicBezTo>
                        <a:pt x="0" y="634"/>
                        <a:pt x="0" y="634"/>
                        <a:pt x="0" y="634"/>
                      </a:cubicBezTo>
                      <a:cubicBezTo>
                        <a:pt x="76" y="679"/>
                        <a:pt x="76" y="679"/>
                        <a:pt x="76" y="679"/>
                      </a:cubicBezTo>
                      <a:cubicBezTo>
                        <a:pt x="0" y="720"/>
                        <a:pt x="0" y="720"/>
                        <a:pt x="0" y="720"/>
                      </a:cubicBezTo>
                      <a:cubicBezTo>
                        <a:pt x="76" y="765"/>
                        <a:pt x="76" y="765"/>
                        <a:pt x="76" y="765"/>
                      </a:cubicBezTo>
                      <a:cubicBezTo>
                        <a:pt x="0" y="810"/>
                        <a:pt x="0" y="810"/>
                        <a:pt x="0" y="810"/>
                      </a:cubicBezTo>
                      <a:cubicBezTo>
                        <a:pt x="76" y="855"/>
                        <a:pt x="76" y="855"/>
                        <a:pt x="76" y="855"/>
                      </a:cubicBezTo>
                      <a:cubicBezTo>
                        <a:pt x="0" y="900"/>
                        <a:pt x="0" y="900"/>
                        <a:pt x="0" y="900"/>
                      </a:cubicBezTo>
                      <a:cubicBezTo>
                        <a:pt x="1945" y="2023"/>
                        <a:pt x="1945" y="2023"/>
                        <a:pt x="1945" y="2023"/>
                      </a:cubicBezTo>
                      <a:cubicBezTo>
                        <a:pt x="2880" y="1479"/>
                        <a:pt x="2880" y="1479"/>
                        <a:pt x="2880" y="1479"/>
                      </a:cubicBezTo>
                      <a:cubicBezTo>
                        <a:pt x="2803" y="1434"/>
                        <a:pt x="2803" y="1434"/>
                        <a:pt x="2803" y="1434"/>
                      </a:cubicBezTo>
                      <a:cubicBezTo>
                        <a:pt x="2880" y="1389"/>
                        <a:pt x="2880" y="1389"/>
                        <a:pt x="2880" y="1389"/>
                      </a:cubicBezTo>
                      <a:cubicBezTo>
                        <a:pt x="2803" y="1344"/>
                        <a:pt x="2803" y="1344"/>
                        <a:pt x="2803" y="1344"/>
                      </a:cubicBezTo>
                      <a:cubicBezTo>
                        <a:pt x="2880" y="1300"/>
                        <a:pt x="2880" y="1300"/>
                        <a:pt x="2880" y="1300"/>
                      </a:cubicBezTo>
                      <a:cubicBezTo>
                        <a:pt x="2803" y="1255"/>
                        <a:pt x="2803" y="1255"/>
                        <a:pt x="2803" y="1255"/>
                      </a:cubicBezTo>
                      <a:cubicBezTo>
                        <a:pt x="2880" y="1210"/>
                        <a:pt x="2880" y="1210"/>
                        <a:pt x="2880" y="1210"/>
                      </a:cubicBezTo>
                      <a:lnTo>
                        <a:pt x="2803" y="1168"/>
                      </a:lnTo>
                      <a:close/>
                      <a:moveTo>
                        <a:pt x="691" y="1226"/>
                      </a:moveTo>
                      <a:cubicBezTo>
                        <a:pt x="124" y="900"/>
                        <a:pt x="124" y="900"/>
                        <a:pt x="124" y="900"/>
                      </a:cubicBezTo>
                      <a:cubicBezTo>
                        <a:pt x="137" y="890"/>
                        <a:pt x="137" y="890"/>
                        <a:pt x="137" y="890"/>
                      </a:cubicBezTo>
                      <a:cubicBezTo>
                        <a:pt x="688" y="1207"/>
                        <a:pt x="688" y="1207"/>
                        <a:pt x="688" y="1207"/>
                      </a:cubicBezTo>
                      <a:cubicBezTo>
                        <a:pt x="688" y="1226"/>
                        <a:pt x="688" y="1226"/>
                        <a:pt x="688" y="1226"/>
                      </a:cubicBezTo>
                      <a:lnTo>
                        <a:pt x="691" y="1226"/>
                      </a:lnTo>
                      <a:close/>
                      <a:moveTo>
                        <a:pt x="691" y="1136"/>
                      </a:moveTo>
                      <a:cubicBezTo>
                        <a:pt x="124" y="810"/>
                        <a:pt x="124" y="810"/>
                        <a:pt x="124" y="810"/>
                      </a:cubicBezTo>
                      <a:cubicBezTo>
                        <a:pt x="137" y="800"/>
                        <a:pt x="137" y="800"/>
                        <a:pt x="137" y="800"/>
                      </a:cubicBezTo>
                      <a:cubicBezTo>
                        <a:pt x="688" y="1117"/>
                        <a:pt x="688" y="1117"/>
                        <a:pt x="688" y="1117"/>
                      </a:cubicBezTo>
                      <a:cubicBezTo>
                        <a:pt x="688" y="1136"/>
                        <a:pt x="688" y="1136"/>
                        <a:pt x="688" y="1136"/>
                      </a:cubicBezTo>
                      <a:lnTo>
                        <a:pt x="691" y="1136"/>
                      </a:lnTo>
                      <a:close/>
                      <a:moveTo>
                        <a:pt x="691" y="1047"/>
                      </a:moveTo>
                      <a:cubicBezTo>
                        <a:pt x="124" y="720"/>
                        <a:pt x="124" y="720"/>
                        <a:pt x="124" y="720"/>
                      </a:cubicBezTo>
                      <a:cubicBezTo>
                        <a:pt x="137" y="711"/>
                        <a:pt x="137" y="711"/>
                        <a:pt x="137" y="711"/>
                      </a:cubicBezTo>
                      <a:cubicBezTo>
                        <a:pt x="688" y="1028"/>
                        <a:pt x="688" y="1028"/>
                        <a:pt x="688" y="1028"/>
                      </a:cubicBezTo>
                      <a:cubicBezTo>
                        <a:pt x="688" y="1047"/>
                        <a:pt x="688" y="1047"/>
                        <a:pt x="688" y="1047"/>
                      </a:cubicBezTo>
                      <a:lnTo>
                        <a:pt x="691" y="1047"/>
                      </a:lnTo>
                      <a:close/>
                      <a:moveTo>
                        <a:pt x="691" y="944"/>
                      </a:moveTo>
                      <a:cubicBezTo>
                        <a:pt x="691" y="960"/>
                        <a:pt x="691" y="960"/>
                        <a:pt x="691" y="960"/>
                      </a:cubicBezTo>
                      <a:cubicBezTo>
                        <a:pt x="124" y="634"/>
                        <a:pt x="124" y="634"/>
                        <a:pt x="124" y="634"/>
                      </a:cubicBezTo>
                      <a:cubicBezTo>
                        <a:pt x="137" y="624"/>
                        <a:pt x="137" y="624"/>
                        <a:pt x="137" y="624"/>
                      </a:cubicBezTo>
                      <a:cubicBezTo>
                        <a:pt x="691" y="944"/>
                        <a:pt x="691" y="944"/>
                        <a:pt x="691" y="944"/>
                      </a:cubicBezTo>
                      <a:close/>
                      <a:moveTo>
                        <a:pt x="124" y="544"/>
                      </a:moveTo>
                      <a:cubicBezTo>
                        <a:pt x="934" y="74"/>
                        <a:pt x="934" y="74"/>
                        <a:pt x="934" y="74"/>
                      </a:cubicBezTo>
                      <a:cubicBezTo>
                        <a:pt x="1561" y="436"/>
                        <a:pt x="1561" y="436"/>
                        <a:pt x="1561" y="436"/>
                      </a:cubicBezTo>
                      <a:cubicBezTo>
                        <a:pt x="1500" y="471"/>
                        <a:pt x="1500" y="471"/>
                        <a:pt x="1500" y="471"/>
                      </a:cubicBezTo>
                      <a:cubicBezTo>
                        <a:pt x="1062" y="218"/>
                        <a:pt x="1062" y="218"/>
                        <a:pt x="1062" y="218"/>
                      </a:cubicBezTo>
                      <a:cubicBezTo>
                        <a:pt x="1030" y="199"/>
                        <a:pt x="1030" y="199"/>
                        <a:pt x="1030" y="199"/>
                      </a:cubicBezTo>
                      <a:cubicBezTo>
                        <a:pt x="998" y="218"/>
                        <a:pt x="998" y="218"/>
                        <a:pt x="998" y="218"/>
                      </a:cubicBezTo>
                      <a:cubicBezTo>
                        <a:pt x="963" y="237"/>
                        <a:pt x="908" y="237"/>
                        <a:pt x="873" y="218"/>
                      </a:cubicBezTo>
                      <a:cubicBezTo>
                        <a:pt x="841" y="199"/>
                        <a:pt x="841" y="199"/>
                        <a:pt x="841" y="199"/>
                      </a:cubicBezTo>
                      <a:cubicBezTo>
                        <a:pt x="809" y="218"/>
                        <a:pt x="809" y="218"/>
                        <a:pt x="809" y="218"/>
                      </a:cubicBezTo>
                      <a:cubicBezTo>
                        <a:pt x="374" y="471"/>
                        <a:pt x="374" y="471"/>
                        <a:pt x="374" y="471"/>
                      </a:cubicBezTo>
                      <a:cubicBezTo>
                        <a:pt x="342" y="490"/>
                        <a:pt x="342" y="490"/>
                        <a:pt x="342" y="490"/>
                      </a:cubicBezTo>
                      <a:cubicBezTo>
                        <a:pt x="374" y="509"/>
                        <a:pt x="374" y="509"/>
                        <a:pt x="374" y="509"/>
                      </a:cubicBezTo>
                      <a:cubicBezTo>
                        <a:pt x="409" y="528"/>
                        <a:pt x="409" y="560"/>
                        <a:pt x="374" y="583"/>
                      </a:cubicBezTo>
                      <a:cubicBezTo>
                        <a:pt x="342" y="602"/>
                        <a:pt x="342" y="602"/>
                        <a:pt x="342" y="602"/>
                      </a:cubicBezTo>
                      <a:cubicBezTo>
                        <a:pt x="374" y="621"/>
                        <a:pt x="374" y="621"/>
                        <a:pt x="374" y="621"/>
                      </a:cubicBezTo>
                      <a:cubicBezTo>
                        <a:pt x="812" y="874"/>
                        <a:pt x="812" y="874"/>
                        <a:pt x="812" y="874"/>
                      </a:cubicBezTo>
                      <a:cubicBezTo>
                        <a:pt x="752" y="909"/>
                        <a:pt x="752" y="909"/>
                        <a:pt x="752" y="909"/>
                      </a:cubicBezTo>
                      <a:lnTo>
                        <a:pt x="124" y="544"/>
                      </a:lnTo>
                      <a:close/>
                      <a:moveTo>
                        <a:pt x="2473" y="1178"/>
                      </a:moveTo>
                      <a:cubicBezTo>
                        <a:pt x="2038" y="1431"/>
                        <a:pt x="2038" y="1431"/>
                        <a:pt x="2038" y="1431"/>
                      </a:cubicBezTo>
                      <a:cubicBezTo>
                        <a:pt x="1987" y="1402"/>
                        <a:pt x="1904" y="1402"/>
                        <a:pt x="1849" y="1431"/>
                      </a:cubicBezTo>
                      <a:cubicBezTo>
                        <a:pt x="1411" y="1178"/>
                        <a:pt x="1411" y="1178"/>
                        <a:pt x="1411" y="1178"/>
                      </a:cubicBezTo>
                      <a:cubicBezTo>
                        <a:pt x="2035" y="816"/>
                        <a:pt x="2035" y="816"/>
                        <a:pt x="2035" y="816"/>
                      </a:cubicBezTo>
                      <a:cubicBezTo>
                        <a:pt x="2473" y="1069"/>
                        <a:pt x="2473" y="1069"/>
                        <a:pt x="2473" y="1069"/>
                      </a:cubicBezTo>
                      <a:cubicBezTo>
                        <a:pt x="2422" y="1101"/>
                        <a:pt x="2422" y="1149"/>
                        <a:pt x="2473" y="1178"/>
                      </a:cubicBezTo>
                      <a:close/>
                      <a:moveTo>
                        <a:pt x="844" y="852"/>
                      </a:moveTo>
                      <a:cubicBezTo>
                        <a:pt x="406" y="599"/>
                        <a:pt x="406" y="599"/>
                        <a:pt x="406" y="599"/>
                      </a:cubicBezTo>
                      <a:cubicBezTo>
                        <a:pt x="457" y="570"/>
                        <a:pt x="457" y="519"/>
                        <a:pt x="406" y="490"/>
                      </a:cubicBezTo>
                      <a:cubicBezTo>
                        <a:pt x="841" y="237"/>
                        <a:pt x="841" y="237"/>
                        <a:pt x="841" y="237"/>
                      </a:cubicBezTo>
                      <a:cubicBezTo>
                        <a:pt x="892" y="266"/>
                        <a:pt x="979" y="266"/>
                        <a:pt x="1030" y="237"/>
                      </a:cubicBezTo>
                      <a:cubicBezTo>
                        <a:pt x="1468" y="490"/>
                        <a:pt x="1468" y="490"/>
                        <a:pt x="1468" y="490"/>
                      </a:cubicBezTo>
                      <a:lnTo>
                        <a:pt x="844" y="852"/>
                      </a:lnTo>
                      <a:close/>
                      <a:moveTo>
                        <a:pt x="1945" y="1949"/>
                      </a:moveTo>
                      <a:cubicBezTo>
                        <a:pt x="1254" y="1552"/>
                        <a:pt x="1254" y="1552"/>
                        <a:pt x="1254" y="1552"/>
                      </a:cubicBezTo>
                      <a:cubicBezTo>
                        <a:pt x="1254" y="1536"/>
                        <a:pt x="1254" y="1536"/>
                        <a:pt x="1254" y="1536"/>
                      </a:cubicBezTo>
                      <a:cubicBezTo>
                        <a:pt x="1945" y="1933"/>
                        <a:pt x="1945" y="1933"/>
                        <a:pt x="1945" y="1933"/>
                      </a:cubicBezTo>
                      <a:cubicBezTo>
                        <a:pt x="2742" y="1469"/>
                        <a:pt x="2742" y="1469"/>
                        <a:pt x="2742" y="1469"/>
                      </a:cubicBezTo>
                      <a:cubicBezTo>
                        <a:pt x="2755" y="1476"/>
                        <a:pt x="2755" y="1476"/>
                        <a:pt x="2755" y="1476"/>
                      </a:cubicBezTo>
                      <a:lnTo>
                        <a:pt x="1945" y="1949"/>
                      </a:lnTo>
                      <a:close/>
                      <a:moveTo>
                        <a:pt x="1945" y="1860"/>
                      </a:moveTo>
                      <a:cubicBezTo>
                        <a:pt x="1254" y="1463"/>
                        <a:pt x="1254" y="1463"/>
                        <a:pt x="1254" y="1463"/>
                      </a:cubicBezTo>
                      <a:cubicBezTo>
                        <a:pt x="1254" y="1447"/>
                        <a:pt x="1254" y="1447"/>
                        <a:pt x="1254" y="1447"/>
                      </a:cubicBezTo>
                      <a:cubicBezTo>
                        <a:pt x="1945" y="1844"/>
                        <a:pt x="1945" y="1844"/>
                        <a:pt x="1945" y="1844"/>
                      </a:cubicBezTo>
                      <a:cubicBezTo>
                        <a:pt x="2742" y="1380"/>
                        <a:pt x="2742" y="1380"/>
                        <a:pt x="2742" y="1380"/>
                      </a:cubicBezTo>
                      <a:cubicBezTo>
                        <a:pt x="2755" y="1386"/>
                        <a:pt x="2755" y="1386"/>
                        <a:pt x="2755" y="1386"/>
                      </a:cubicBezTo>
                      <a:lnTo>
                        <a:pt x="1945" y="1860"/>
                      </a:lnTo>
                      <a:close/>
                      <a:moveTo>
                        <a:pt x="1945" y="1773"/>
                      </a:moveTo>
                      <a:cubicBezTo>
                        <a:pt x="1254" y="1373"/>
                        <a:pt x="1254" y="1373"/>
                        <a:pt x="1254" y="1373"/>
                      </a:cubicBezTo>
                      <a:cubicBezTo>
                        <a:pt x="1254" y="1357"/>
                        <a:pt x="1254" y="1357"/>
                        <a:pt x="1254" y="1357"/>
                      </a:cubicBezTo>
                      <a:cubicBezTo>
                        <a:pt x="1945" y="1754"/>
                        <a:pt x="1945" y="1754"/>
                        <a:pt x="1945" y="1754"/>
                      </a:cubicBezTo>
                      <a:cubicBezTo>
                        <a:pt x="2742" y="1290"/>
                        <a:pt x="2742" y="1290"/>
                        <a:pt x="2742" y="1290"/>
                      </a:cubicBezTo>
                      <a:cubicBezTo>
                        <a:pt x="2755" y="1296"/>
                        <a:pt x="2755" y="1296"/>
                        <a:pt x="2755" y="1296"/>
                      </a:cubicBezTo>
                      <a:lnTo>
                        <a:pt x="1945" y="1773"/>
                      </a:lnTo>
                      <a:close/>
                      <a:moveTo>
                        <a:pt x="1945" y="1684"/>
                      </a:moveTo>
                      <a:cubicBezTo>
                        <a:pt x="1254" y="1287"/>
                        <a:pt x="1254" y="1287"/>
                        <a:pt x="1254" y="1287"/>
                      </a:cubicBezTo>
                      <a:cubicBezTo>
                        <a:pt x="1254" y="1271"/>
                        <a:pt x="1254" y="1271"/>
                        <a:pt x="1254" y="1271"/>
                      </a:cubicBezTo>
                      <a:cubicBezTo>
                        <a:pt x="1945" y="1668"/>
                        <a:pt x="1945" y="1668"/>
                        <a:pt x="1945" y="1668"/>
                      </a:cubicBezTo>
                      <a:cubicBezTo>
                        <a:pt x="2742" y="1204"/>
                        <a:pt x="2742" y="1204"/>
                        <a:pt x="2742" y="1204"/>
                      </a:cubicBezTo>
                      <a:cubicBezTo>
                        <a:pt x="2755" y="1210"/>
                        <a:pt x="2755" y="1210"/>
                        <a:pt x="2755" y="1210"/>
                      </a:cubicBezTo>
                      <a:lnTo>
                        <a:pt x="1945" y="1684"/>
                      </a:lnTo>
                      <a:close/>
                      <a:moveTo>
                        <a:pt x="1945" y="1594"/>
                      </a:moveTo>
                      <a:cubicBezTo>
                        <a:pt x="1318" y="1232"/>
                        <a:pt x="1318" y="1232"/>
                        <a:pt x="1318" y="1232"/>
                      </a:cubicBezTo>
                      <a:cubicBezTo>
                        <a:pt x="1379" y="1197"/>
                        <a:pt x="1379" y="1197"/>
                        <a:pt x="1379" y="1197"/>
                      </a:cubicBezTo>
                      <a:cubicBezTo>
                        <a:pt x="1817" y="1450"/>
                        <a:pt x="1817" y="1450"/>
                        <a:pt x="1817" y="1450"/>
                      </a:cubicBezTo>
                      <a:cubicBezTo>
                        <a:pt x="1849" y="1469"/>
                        <a:pt x="1849" y="1469"/>
                        <a:pt x="1849" y="1469"/>
                      </a:cubicBezTo>
                      <a:cubicBezTo>
                        <a:pt x="1881" y="1450"/>
                        <a:pt x="1881" y="1450"/>
                        <a:pt x="1881" y="1450"/>
                      </a:cubicBezTo>
                      <a:cubicBezTo>
                        <a:pt x="1916" y="1431"/>
                        <a:pt x="1971" y="1431"/>
                        <a:pt x="2006" y="1450"/>
                      </a:cubicBezTo>
                      <a:cubicBezTo>
                        <a:pt x="2038" y="1469"/>
                        <a:pt x="2038" y="1469"/>
                        <a:pt x="2038" y="1469"/>
                      </a:cubicBezTo>
                      <a:cubicBezTo>
                        <a:pt x="2070" y="1450"/>
                        <a:pt x="2070" y="1450"/>
                        <a:pt x="2070" y="1450"/>
                      </a:cubicBezTo>
                      <a:cubicBezTo>
                        <a:pt x="2505" y="1197"/>
                        <a:pt x="2505" y="1197"/>
                        <a:pt x="2505" y="1197"/>
                      </a:cubicBezTo>
                      <a:cubicBezTo>
                        <a:pt x="2537" y="1178"/>
                        <a:pt x="2537" y="1178"/>
                        <a:pt x="2537" y="1178"/>
                      </a:cubicBezTo>
                      <a:cubicBezTo>
                        <a:pt x="2505" y="1159"/>
                        <a:pt x="2505" y="1159"/>
                        <a:pt x="2505" y="1159"/>
                      </a:cubicBezTo>
                      <a:cubicBezTo>
                        <a:pt x="2470" y="1140"/>
                        <a:pt x="2470" y="1108"/>
                        <a:pt x="2505" y="1085"/>
                      </a:cubicBezTo>
                      <a:cubicBezTo>
                        <a:pt x="2537" y="1066"/>
                        <a:pt x="2537" y="1066"/>
                        <a:pt x="2537" y="1066"/>
                      </a:cubicBezTo>
                      <a:cubicBezTo>
                        <a:pt x="2505" y="1047"/>
                        <a:pt x="2505" y="1047"/>
                        <a:pt x="2505" y="1047"/>
                      </a:cubicBezTo>
                      <a:cubicBezTo>
                        <a:pt x="2067" y="794"/>
                        <a:pt x="2067" y="794"/>
                        <a:pt x="2067" y="794"/>
                      </a:cubicBezTo>
                      <a:cubicBezTo>
                        <a:pt x="2128" y="759"/>
                        <a:pt x="2128" y="759"/>
                        <a:pt x="2128" y="759"/>
                      </a:cubicBezTo>
                      <a:cubicBezTo>
                        <a:pt x="2755" y="1120"/>
                        <a:pt x="2755" y="1120"/>
                        <a:pt x="2755" y="1120"/>
                      </a:cubicBezTo>
                      <a:lnTo>
                        <a:pt x="1945" y="159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0044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직사각형 77"/>
          <p:cNvSpPr/>
          <p:nvPr/>
        </p:nvSpPr>
        <p:spPr>
          <a:xfrm>
            <a:off x="0" y="3293789"/>
            <a:ext cx="9144000" cy="1467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xmlns="" id="{F411ECB7-9BF9-4712-935F-4CB775CF2E0E}"/>
              </a:ext>
            </a:extLst>
          </p:cNvPr>
          <p:cNvSpPr/>
          <p:nvPr/>
        </p:nvSpPr>
        <p:spPr>
          <a:xfrm>
            <a:off x="403571" y="1196974"/>
            <a:ext cx="8336858" cy="5289407"/>
          </a:xfrm>
          <a:prstGeom prst="roundRect">
            <a:avLst>
              <a:gd name="adj" fmla="val 2918"/>
            </a:avLst>
          </a:prstGeom>
          <a:solidFill>
            <a:schemeClr val="bg1"/>
          </a:solidFill>
          <a:ln w="31750">
            <a:solidFill>
              <a:srgbClr val="D9D9D9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kern="0" dirty="0">
              <a:solidFill>
                <a:sysClr val="windowText" lastClr="000000"/>
              </a:solidFill>
            </a:endParaRPr>
          </a:p>
        </p:txBody>
      </p:sp>
      <p:pic>
        <p:nvPicPr>
          <p:cNvPr id="49" name="Picture 3">
            <a:extLst>
              <a:ext uri="{FF2B5EF4-FFF2-40B4-BE49-F238E27FC236}">
                <a16:creationId xmlns:a16="http://schemas.microsoft.com/office/drawing/2014/main" xmlns="" id="{D3419405-3ED7-4339-953C-BE8A083EFD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6"/>
          <a:stretch/>
        </p:blipFill>
        <p:spPr bwMode="auto">
          <a:xfrm rot="16200000">
            <a:off x="2412054" y="3514433"/>
            <a:ext cx="4489857" cy="14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0" name="직사각형 79">
            <a:extLst>
              <a:ext uri="{FF2B5EF4-FFF2-40B4-BE49-F238E27FC236}">
                <a16:creationId xmlns:a16="http://schemas.microsoft.com/office/drawing/2014/main" xmlns="" id="{9FD8F9ED-0EFB-4B22-969C-95E291C166D9}"/>
              </a:ext>
            </a:extLst>
          </p:cNvPr>
          <p:cNvSpPr/>
          <p:nvPr/>
        </p:nvSpPr>
        <p:spPr>
          <a:xfrm>
            <a:off x="1077833" y="1452130"/>
            <a:ext cx="6988334" cy="531325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ko-KR" altLang="en-US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공직자 등의 배우자의 금품 수수행위에 대한 제재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1078400" y="2872525"/>
            <a:ext cx="3290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공직자 등의 배우자는</a:t>
            </a:r>
            <a:r>
              <a:rPr lang="en-US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ko-KR" sz="1600" b="1" kern="0" spc="-1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공직자등의</a:t>
            </a:r>
            <a:r>
              <a:rPr lang="ko-KR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직무와 관련하여</a:t>
            </a:r>
            <a:r>
              <a:rPr lang="en-US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ko-KR" sz="1600" b="1" kern="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금품</a:t>
            </a:r>
            <a:r>
              <a:rPr lang="en-US" altLang="ko-KR" sz="1600" b="1" kern="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ko-KR" sz="1600" b="1" kern="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등의 </a:t>
            </a:r>
            <a:r>
              <a:rPr lang="ko-KR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수수 행위를 금지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4775201" y="2872525"/>
            <a:ext cx="3290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배우자가 수수가 금지된 금품 등을</a:t>
            </a:r>
            <a:r>
              <a:rPr lang="en-US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ko-KR" sz="1600" b="1" kern="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받은</a:t>
            </a:r>
            <a:r>
              <a:rPr lang="en-US" altLang="ko-KR" sz="1600" b="1" kern="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ko-KR" sz="1600" b="1" kern="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경우</a:t>
            </a:r>
            <a:r>
              <a:rPr lang="en-US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공직자 등이</a:t>
            </a:r>
            <a:r>
              <a:rPr lang="en-US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이를 알았음에도 신고하지 않은 경우에는 공직자 등을 제</a:t>
            </a:r>
            <a:r>
              <a:rPr lang="ko-KR" altLang="en-US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재</a:t>
            </a:r>
            <a:endParaRPr lang="en-US" altLang="ko-KR" sz="1600" b="1" kern="0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/>
            <a:r>
              <a:rPr lang="ko-KR" altLang="en-US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다만</a:t>
            </a:r>
            <a:r>
              <a:rPr lang="en-US" altLang="ko-KR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공직자 등 또는</a:t>
            </a:r>
            <a:br>
              <a:rPr lang="ko-KR" altLang="en-US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배우자가 금품 등을 반환</a:t>
            </a:r>
            <a:r>
              <a:rPr lang="en-US" altLang="ko-KR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또는 인도하거나</a:t>
            </a:r>
            <a:r>
              <a:rPr lang="en-US" altLang="ko-KR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6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거부 의사 표시한 경우는 제외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1077833" y="2187724"/>
            <a:ext cx="3290967" cy="491976"/>
          </a:xfrm>
          <a:prstGeom prst="rect">
            <a:avLst/>
          </a:prstGeom>
          <a:solidFill>
            <a:srgbClr val="A8690C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ko-KR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8</a:t>
            </a:r>
            <a:r>
              <a:rPr lang="ko-KR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 제</a:t>
            </a:r>
            <a:r>
              <a:rPr lang="en-US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4</a:t>
            </a:r>
            <a:r>
              <a:rPr lang="ko-KR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항</a:t>
            </a:r>
            <a:endParaRPr lang="ko-KR" altLang="en-US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4775201" y="2187724"/>
            <a:ext cx="3290967" cy="491976"/>
          </a:xfrm>
          <a:prstGeom prst="rect">
            <a:avLst/>
          </a:prstGeom>
          <a:solidFill>
            <a:srgbClr val="A8690C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ko-KR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22</a:t>
            </a:r>
            <a:r>
              <a:rPr lang="ko-KR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 제</a:t>
            </a:r>
            <a:r>
              <a:rPr lang="en-US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ko-KR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항 제</a:t>
            </a:r>
            <a:r>
              <a:rPr lang="en-US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</a:t>
            </a:r>
            <a:r>
              <a:rPr lang="ko-KR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호</a:t>
            </a:r>
            <a:endParaRPr lang="ko-KR" altLang="en-US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xmlns="" id="{0A3CAE8E-B9A5-4660-A7AD-AB952AAB86AA}"/>
              </a:ext>
            </a:extLst>
          </p:cNvPr>
          <p:cNvGrpSpPr/>
          <p:nvPr/>
        </p:nvGrpSpPr>
        <p:grpSpPr>
          <a:xfrm>
            <a:off x="1" y="0"/>
            <a:ext cx="9143999" cy="1013140"/>
            <a:chOff x="0" y="0"/>
            <a:chExt cx="9143999" cy="1013140"/>
          </a:xfrm>
        </p:grpSpPr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xmlns="" id="{6B47EC8C-4A43-4FF2-9B5C-36DB45DD5886}"/>
                </a:ext>
              </a:extLst>
            </p:cNvPr>
            <p:cNvSpPr/>
            <p:nvPr/>
          </p:nvSpPr>
          <p:spPr>
            <a:xfrm>
              <a:off x="0" y="0"/>
              <a:ext cx="9143999" cy="1013140"/>
            </a:xfrm>
            <a:prstGeom prst="rect">
              <a:avLst/>
            </a:prstGeom>
            <a:solidFill>
              <a:srgbClr val="F7DC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8" name="사각형: 둥근 위쪽 모서리 54">
              <a:extLst>
                <a:ext uri="{FF2B5EF4-FFF2-40B4-BE49-F238E27FC236}">
                  <a16:creationId xmlns:a16="http://schemas.microsoft.com/office/drawing/2014/main" xmlns="" id="{A51A880F-166F-4743-A2AE-CA2807309357}"/>
                </a:ext>
              </a:extLst>
            </p:cNvPr>
            <p:cNvSpPr/>
            <p:nvPr/>
          </p:nvSpPr>
          <p:spPr>
            <a:xfrm>
              <a:off x="101264" y="66512"/>
              <a:ext cx="8941472" cy="889943"/>
            </a:xfrm>
            <a:prstGeom prst="round2SameRect">
              <a:avLst/>
            </a:prstGeom>
            <a:solidFill>
              <a:srgbClr val="343A5A">
                <a:alpha val="38039"/>
              </a:srgb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9" name="사각형: 둥근 위쪽 모서리 55">
              <a:extLst>
                <a:ext uri="{FF2B5EF4-FFF2-40B4-BE49-F238E27FC236}">
                  <a16:creationId xmlns:a16="http://schemas.microsoft.com/office/drawing/2014/main" xmlns="" id="{24B93972-3A37-41E5-89E2-93E86B464CFE}"/>
                </a:ext>
              </a:extLst>
            </p:cNvPr>
            <p:cNvSpPr/>
            <p:nvPr/>
          </p:nvSpPr>
          <p:spPr>
            <a:xfrm>
              <a:off x="101264" y="123197"/>
              <a:ext cx="8941472" cy="889943"/>
            </a:xfrm>
            <a:prstGeom prst="round2Same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9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xmlns="" id="{A6B7E84F-919F-4ABB-803C-AB63934008A3}"/>
                </a:ext>
              </a:extLst>
            </p:cNvPr>
            <p:cNvSpPr/>
            <p:nvPr/>
          </p:nvSpPr>
          <p:spPr>
            <a:xfrm>
              <a:off x="0" y="485069"/>
              <a:ext cx="9143999" cy="528071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xmlns="" id="{D9C869E6-3ACE-4057-9D07-1ADFA5872D76}"/>
                </a:ext>
              </a:extLst>
            </p:cNvPr>
            <p:cNvSpPr/>
            <p:nvPr/>
          </p:nvSpPr>
          <p:spPr>
            <a:xfrm>
              <a:off x="403570" y="340056"/>
              <a:ext cx="687192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914400">
                <a:spcBef>
                  <a:spcPts val="600"/>
                </a:spcBef>
                <a:tabLst>
                  <a:tab pos="92075" algn="l"/>
                </a:tabLst>
                <a:defRPr/>
              </a:pPr>
              <a:r>
                <a:rPr lang="ko-KR" altLang="en-US" sz="22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6C4408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공직자 등의 배우자의</a:t>
              </a:r>
              <a:r>
                <a:rPr lang="ko-KR" altLang="en-US" sz="30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6C4408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금품 등 </a:t>
              </a:r>
              <a:r>
                <a:rPr lang="ko-KR" altLang="en-US" sz="3000" b="1" kern="0" spc="-1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6C4408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수수 금지</a:t>
              </a:r>
              <a:endParaRPr lang="ko-KR" altLang="en-US" sz="3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2" name="자유형: 도형 59">
              <a:extLst>
                <a:ext uri="{FF2B5EF4-FFF2-40B4-BE49-F238E27FC236}">
                  <a16:creationId xmlns:a16="http://schemas.microsoft.com/office/drawing/2014/main" xmlns="" id="{1D0E8B50-830F-4AA3-AB63-C951A5569EC3}"/>
                </a:ext>
              </a:extLst>
            </p:cNvPr>
            <p:cNvSpPr/>
            <p:nvPr/>
          </p:nvSpPr>
          <p:spPr>
            <a:xfrm>
              <a:off x="7623515" y="123197"/>
              <a:ext cx="1384635" cy="855519"/>
            </a:xfrm>
            <a:custGeom>
              <a:avLst/>
              <a:gdLst>
                <a:gd name="connsiteX0" fmla="*/ 299603 w 1384635"/>
                <a:gd name="connsiteY0" fmla="*/ 0 h 855519"/>
                <a:gd name="connsiteX1" fmla="*/ 1236308 w 1384635"/>
                <a:gd name="connsiteY1" fmla="*/ 0 h 855519"/>
                <a:gd name="connsiteX2" fmla="*/ 1384635 w 1384635"/>
                <a:gd name="connsiteY2" fmla="*/ 148327 h 855519"/>
                <a:gd name="connsiteX3" fmla="*/ 1384635 w 1384635"/>
                <a:gd name="connsiteY3" fmla="*/ 452355 h 855519"/>
                <a:gd name="connsiteX4" fmla="*/ 1243447 w 1384635"/>
                <a:gd name="connsiteY4" fmla="*/ 855519 h 855519"/>
                <a:gd name="connsiteX5" fmla="*/ 0 w 1384635"/>
                <a:gd name="connsiteY5" fmla="*/ 855519 h 855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4635" h="855519">
                  <a:moveTo>
                    <a:pt x="299603" y="0"/>
                  </a:moveTo>
                  <a:lnTo>
                    <a:pt x="1236308" y="0"/>
                  </a:lnTo>
                  <a:cubicBezTo>
                    <a:pt x="1318227" y="0"/>
                    <a:pt x="1384635" y="66408"/>
                    <a:pt x="1384635" y="148327"/>
                  </a:cubicBezTo>
                  <a:lnTo>
                    <a:pt x="1384635" y="452355"/>
                  </a:lnTo>
                  <a:lnTo>
                    <a:pt x="1243447" y="855519"/>
                  </a:lnTo>
                  <a:lnTo>
                    <a:pt x="0" y="855519"/>
                  </a:lnTo>
                  <a:close/>
                </a:path>
              </a:pathLst>
            </a:custGeom>
            <a:gradFill flip="none" rotWithShape="1">
              <a:gsLst>
                <a:gs pos="10000">
                  <a:schemeClr val="bg1"/>
                </a:gs>
                <a:gs pos="48000">
                  <a:srgbClr val="F4CC52">
                    <a:lumMod val="80000"/>
                    <a:lumOff val="2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3" name="자유형: 도형 61">
              <a:extLst>
                <a:ext uri="{FF2B5EF4-FFF2-40B4-BE49-F238E27FC236}">
                  <a16:creationId xmlns:a16="http://schemas.microsoft.com/office/drawing/2014/main" xmlns="" id="{925F9909-D1EC-4977-80AD-34AFD50B2388}"/>
                </a:ext>
              </a:extLst>
            </p:cNvPr>
            <p:cNvSpPr/>
            <p:nvPr/>
          </p:nvSpPr>
          <p:spPr>
            <a:xfrm>
              <a:off x="7658102" y="123197"/>
              <a:ext cx="1384635" cy="855519"/>
            </a:xfrm>
            <a:custGeom>
              <a:avLst/>
              <a:gdLst>
                <a:gd name="connsiteX0" fmla="*/ 299603 w 1384635"/>
                <a:gd name="connsiteY0" fmla="*/ 0 h 855519"/>
                <a:gd name="connsiteX1" fmla="*/ 1236308 w 1384635"/>
                <a:gd name="connsiteY1" fmla="*/ 0 h 855519"/>
                <a:gd name="connsiteX2" fmla="*/ 1384635 w 1384635"/>
                <a:gd name="connsiteY2" fmla="*/ 148327 h 855519"/>
                <a:gd name="connsiteX3" fmla="*/ 1384635 w 1384635"/>
                <a:gd name="connsiteY3" fmla="*/ 452355 h 855519"/>
                <a:gd name="connsiteX4" fmla="*/ 1243447 w 1384635"/>
                <a:gd name="connsiteY4" fmla="*/ 855519 h 855519"/>
                <a:gd name="connsiteX5" fmla="*/ 0 w 1384635"/>
                <a:gd name="connsiteY5" fmla="*/ 855519 h 855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4635" h="855519">
                  <a:moveTo>
                    <a:pt x="299603" y="0"/>
                  </a:moveTo>
                  <a:lnTo>
                    <a:pt x="1236308" y="0"/>
                  </a:lnTo>
                  <a:cubicBezTo>
                    <a:pt x="1318227" y="0"/>
                    <a:pt x="1384635" y="66408"/>
                    <a:pt x="1384635" y="148327"/>
                  </a:cubicBezTo>
                  <a:lnTo>
                    <a:pt x="1384635" y="452355"/>
                  </a:lnTo>
                  <a:lnTo>
                    <a:pt x="1243447" y="855519"/>
                  </a:lnTo>
                  <a:lnTo>
                    <a:pt x="0" y="85551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93000">
                  <a:srgbClr val="F4CC52">
                    <a:lumMod val="45000"/>
                    <a:lumOff val="5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xmlns="" id="{C2691687-3EC8-4A04-AF20-CD0BDFF357D6}"/>
                </a:ext>
              </a:extLst>
            </p:cNvPr>
            <p:cNvSpPr/>
            <p:nvPr/>
          </p:nvSpPr>
          <p:spPr>
            <a:xfrm>
              <a:off x="7951283" y="318117"/>
              <a:ext cx="93554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indent="0" algn="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구성 및</a:t>
              </a:r>
              <a:b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주요내용</a:t>
              </a:r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xmlns="" id="{887339AB-5189-43F1-83C0-B15977DA7287}"/>
                </a:ext>
              </a:extLst>
            </p:cNvPr>
            <p:cNvSpPr/>
            <p:nvPr/>
          </p:nvSpPr>
          <p:spPr>
            <a:xfrm>
              <a:off x="7789330" y="281431"/>
              <a:ext cx="38946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800" i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0BE1C"/>
                  </a:solidFill>
                  <a:latin typeface="나눔바른고딕 UltraLight" panose="020B0603020101020101" pitchFamily="50" charset="-127"/>
                  <a:ea typeface="나눔바른고딕 UltraLight" panose="020B0603020101020101" pitchFamily="50" charset="-127"/>
                </a:rPr>
                <a:t>2</a:t>
              </a:r>
              <a:endParaRPr lang="ko-KR" altLang="en-US" sz="2800" i="1" dirty="0">
                <a:solidFill>
                  <a:srgbClr val="F0BE1C"/>
                </a:solidFill>
                <a:latin typeface="나눔바른고딕 UltraLight" panose="020B0603020101020101" pitchFamily="50" charset="-127"/>
                <a:ea typeface="나눔바른고딕 UltraLight" panose="020B0603020101020101" pitchFamily="50" charset="-127"/>
              </a:endParaRPr>
            </a:p>
          </p:txBody>
        </p:sp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xmlns="" id="{E520A6F7-613A-40B1-885A-E8E8A4F7C0B8}"/>
                </a:ext>
              </a:extLst>
            </p:cNvPr>
            <p:cNvSpPr/>
            <p:nvPr/>
          </p:nvSpPr>
          <p:spPr>
            <a:xfrm>
              <a:off x="7910035" y="174975"/>
              <a:ext cx="98631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800" i="1" kern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0BE1C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CHAPTER</a:t>
              </a:r>
              <a:endParaRPr lang="ko-KR" altLang="en-US" sz="800" i="1" dirty="0">
                <a:solidFill>
                  <a:srgbClr val="F0BE1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xmlns="" id="{A88DA35D-5163-425A-BEA8-FB7231E7A5EA}"/>
              </a:ext>
            </a:extLst>
          </p:cNvPr>
          <p:cNvGrpSpPr/>
          <p:nvPr/>
        </p:nvGrpSpPr>
        <p:grpSpPr>
          <a:xfrm>
            <a:off x="3866232" y="4635010"/>
            <a:ext cx="1411536" cy="1838304"/>
            <a:chOff x="3866232" y="4635010"/>
            <a:chExt cx="1411536" cy="1838304"/>
          </a:xfrm>
        </p:grpSpPr>
        <p:grpSp>
          <p:nvGrpSpPr>
            <p:cNvPr id="25" name="Group 4"/>
            <p:cNvGrpSpPr>
              <a:grpSpLocks noChangeAspect="1"/>
            </p:cNvGrpSpPr>
            <p:nvPr/>
          </p:nvGrpSpPr>
          <p:grpSpPr bwMode="auto">
            <a:xfrm>
              <a:off x="3866232" y="4687618"/>
              <a:ext cx="770453" cy="1785696"/>
              <a:chOff x="1969" y="162"/>
              <a:chExt cx="1827" cy="4239"/>
            </a:xfrm>
            <a:solidFill>
              <a:schemeClr val="bg1">
                <a:lumMod val="85000"/>
              </a:schemeClr>
            </a:solidFill>
          </p:grpSpPr>
          <p:sp>
            <p:nvSpPr>
              <p:cNvPr id="26" name="Oval 5"/>
              <p:cNvSpPr>
                <a:spLocks noChangeArrowheads="1"/>
              </p:cNvSpPr>
              <p:nvPr/>
            </p:nvSpPr>
            <p:spPr bwMode="auto">
              <a:xfrm>
                <a:off x="2542" y="162"/>
                <a:ext cx="641" cy="63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7" name="Freeform 6"/>
              <p:cNvSpPr>
                <a:spLocks/>
              </p:cNvSpPr>
              <p:nvPr/>
            </p:nvSpPr>
            <p:spPr bwMode="auto">
              <a:xfrm>
                <a:off x="2213" y="2132"/>
                <a:ext cx="1382" cy="2269"/>
              </a:xfrm>
              <a:custGeom>
                <a:avLst/>
                <a:gdLst>
                  <a:gd name="T0" fmla="*/ 453 w 516"/>
                  <a:gd name="T1" fmla="*/ 60 h 850"/>
                  <a:gd name="T2" fmla="*/ 424 w 516"/>
                  <a:gd name="T3" fmla="*/ 71 h 850"/>
                  <a:gd name="T4" fmla="*/ 400 w 516"/>
                  <a:gd name="T5" fmla="*/ 64 h 850"/>
                  <a:gd name="T6" fmla="*/ 375 w 516"/>
                  <a:gd name="T7" fmla="*/ 0 h 850"/>
                  <a:gd name="T8" fmla="*/ 370 w 516"/>
                  <a:gd name="T9" fmla="*/ 0 h 850"/>
                  <a:gd name="T10" fmla="*/ 130 w 516"/>
                  <a:gd name="T11" fmla="*/ 0 h 850"/>
                  <a:gd name="T12" fmla="*/ 123 w 516"/>
                  <a:gd name="T13" fmla="*/ 0 h 850"/>
                  <a:gd name="T14" fmla="*/ 100 w 516"/>
                  <a:gd name="T15" fmla="*/ 70 h 850"/>
                  <a:gd name="T16" fmla="*/ 76 w 516"/>
                  <a:gd name="T17" fmla="*/ 77 h 850"/>
                  <a:gd name="T18" fmla="*/ 76 w 516"/>
                  <a:gd name="T19" fmla="*/ 77 h 850"/>
                  <a:gd name="T20" fmla="*/ 62 w 516"/>
                  <a:gd name="T21" fmla="*/ 75 h 850"/>
                  <a:gd name="T22" fmla="*/ 0 w 516"/>
                  <a:gd name="T23" fmla="*/ 377 h 850"/>
                  <a:gd name="T24" fmla="*/ 110 w 516"/>
                  <a:gd name="T25" fmla="*/ 377 h 850"/>
                  <a:gd name="T26" fmla="*/ 110 w 516"/>
                  <a:gd name="T27" fmla="*/ 777 h 850"/>
                  <a:gd name="T28" fmla="*/ 174 w 516"/>
                  <a:gd name="T29" fmla="*/ 850 h 850"/>
                  <a:gd name="T30" fmla="*/ 239 w 516"/>
                  <a:gd name="T31" fmla="*/ 777 h 850"/>
                  <a:gd name="T32" fmla="*/ 239 w 516"/>
                  <a:gd name="T33" fmla="*/ 377 h 850"/>
                  <a:gd name="T34" fmla="*/ 281 w 516"/>
                  <a:gd name="T35" fmla="*/ 377 h 850"/>
                  <a:gd name="T36" fmla="*/ 281 w 516"/>
                  <a:gd name="T37" fmla="*/ 777 h 850"/>
                  <a:gd name="T38" fmla="*/ 345 w 516"/>
                  <a:gd name="T39" fmla="*/ 850 h 850"/>
                  <a:gd name="T40" fmla="*/ 409 w 516"/>
                  <a:gd name="T41" fmla="*/ 777 h 850"/>
                  <a:gd name="T42" fmla="*/ 409 w 516"/>
                  <a:gd name="T43" fmla="*/ 377 h 850"/>
                  <a:gd name="T44" fmla="*/ 516 w 516"/>
                  <a:gd name="T45" fmla="*/ 377 h 850"/>
                  <a:gd name="T46" fmla="*/ 453 w 516"/>
                  <a:gd name="T47" fmla="*/ 60 h 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16" h="850">
                    <a:moveTo>
                      <a:pt x="453" y="60"/>
                    </a:moveTo>
                    <a:cubicBezTo>
                      <a:pt x="444" y="67"/>
                      <a:pt x="434" y="71"/>
                      <a:pt x="424" y="71"/>
                    </a:cubicBezTo>
                    <a:cubicBezTo>
                      <a:pt x="415" y="71"/>
                      <a:pt x="407" y="69"/>
                      <a:pt x="400" y="64"/>
                    </a:cubicBezTo>
                    <a:cubicBezTo>
                      <a:pt x="379" y="52"/>
                      <a:pt x="370" y="24"/>
                      <a:pt x="375" y="0"/>
                    </a:cubicBezTo>
                    <a:cubicBezTo>
                      <a:pt x="370" y="0"/>
                      <a:pt x="370" y="0"/>
                      <a:pt x="370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31" y="26"/>
                      <a:pt x="122" y="56"/>
                      <a:pt x="100" y="70"/>
                    </a:cubicBezTo>
                    <a:cubicBezTo>
                      <a:pt x="93" y="75"/>
                      <a:pt x="85" y="77"/>
                      <a:pt x="76" y="77"/>
                    </a:cubicBezTo>
                    <a:cubicBezTo>
                      <a:pt x="76" y="77"/>
                      <a:pt x="76" y="77"/>
                      <a:pt x="76" y="77"/>
                    </a:cubicBezTo>
                    <a:cubicBezTo>
                      <a:pt x="71" y="77"/>
                      <a:pt x="66" y="76"/>
                      <a:pt x="62" y="75"/>
                    </a:cubicBezTo>
                    <a:cubicBezTo>
                      <a:pt x="0" y="377"/>
                      <a:pt x="0" y="377"/>
                      <a:pt x="0" y="377"/>
                    </a:cubicBezTo>
                    <a:cubicBezTo>
                      <a:pt x="110" y="377"/>
                      <a:pt x="110" y="377"/>
                      <a:pt x="110" y="377"/>
                    </a:cubicBezTo>
                    <a:cubicBezTo>
                      <a:pt x="110" y="777"/>
                      <a:pt x="110" y="777"/>
                      <a:pt x="110" y="777"/>
                    </a:cubicBezTo>
                    <a:cubicBezTo>
                      <a:pt x="110" y="818"/>
                      <a:pt x="139" y="850"/>
                      <a:pt x="174" y="850"/>
                    </a:cubicBezTo>
                    <a:cubicBezTo>
                      <a:pt x="210" y="850"/>
                      <a:pt x="239" y="818"/>
                      <a:pt x="239" y="777"/>
                    </a:cubicBezTo>
                    <a:cubicBezTo>
                      <a:pt x="239" y="377"/>
                      <a:pt x="239" y="377"/>
                      <a:pt x="239" y="377"/>
                    </a:cubicBezTo>
                    <a:cubicBezTo>
                      <a:pt x="281" y="377"/>
                      <a:pt x="281" y="377"/>
                      <a:pt x="281" y="377"/>
                    </a:cubicBezTo>
                    <a:cubicBezTo>
                      <a:pt x="281" y="777"/>
                      <a:pt x="281" y="777"/>
                      <a:pt x="281" y="777"/>
                    </a:cubicBezTo>
                    <a:cubicBezTo>
                      <a:pt x="281" y="818"/>
                      <a:pt x="309" y="850"/>
                      <a:pt x="345" y="850"/>
                    </a:cubicBezTo>
                    <a:cubicBezTo>
                      <a:pt x="380" y="850"/>
                      <a:pt x="409" y="818"/>
                      <a:pt x="409" y="777"/>
                    </a:cubicBezTo>
                    <a:cubicBezTo>
                      <a:pt x="409" y="377"/>
                      <a:pt x="409" y="377"/>
                      <a:pt x="409" y="377"/>
                    </a:cubicBezTo>
                    <a:cubicBezTo>
                      <a:pt x="516" y="377"/>
                      <a:pt x="516" y="377"/>
                      <a:pt x="516" y="377"/>
                    </a:cubicBezTo>
                    <a:lnTo>
                      <a:pt x="453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8" name="Freeform 7"/>
              <p:cNvSpPr>
                <a:spLocks/>
              </p:cNvSpPr>
              <p:nvPr/>
            </p:nvSpPr>
            <p:spPr bwMode="auto">
              <a:xfrm>
                <a:off x="1969" y="859"/>
                <a:ext cx="1827" cy="1473"/>
              </a:xfrm>
              <a:custGeom>
                <a:avLst/>
                <a:gdLst>
                  <a:gd name="T0" fmla="*/ 673 w 682"/>
                  <a:gd name="T1" fmla="*/ 195 h 552"/>
                  <a:gd name="T2" fmla="*/ 672 w 682"/>
                  <a:gd name="T3" fmla="*/ 193 h 552"/>
                  <a:gd name="T4" fmla="*/ 663 w 682"/>
                  <a:gd name="T5" fmla="*/ 182 h 552"/>
                  <a:gd name="T6" fmla="*/ 520 w 682"/>
                  <a:gd name="T7" fmla="*/ 18 h 552"/>
                  <a:gd name="T8" fmla="*/ 444 w 682"/>
                  <a:gd name="T9" fmla="*/ 0 h 552"/>
                  <a:gd name="T10" fmla="*/ 444 w 682"/>
                  <a:gd name="T11" fmla="*/ 1 h 552"/>
                  <a:gd name="T12" fmla="*/ 435 w 682"/>
                  <a:gd name="T13" fmla="*/ 0 h 552"/>
                  <a:gd name="T14" fmla="*/ 246 w 682"/>
                  <a:gd name="T15" fmla="*/ 0 h 552"/>
                  <a:gd name="T16" fmla="*/ 225 w 682"/>
                  <a:gd name="T17" fmla="*/ 3 h 552"/>
                  <a:gd name="T18" fmla="*/ 161 w 682"/>
                  <a:gd name="T19" fmla="*/ 21 h 552"/>
                  <a:gd name="T20" fmla="*/ 8 w 682"/>
                  <a:gd name="T21" fmla="*/ 197 h 552"/>
                  <a:gd name="T22" fmla="*/ 2 w 682"/>
                  <a:gd name="T23" fmla="*/ 229 h 552"/>
                  <a:gd name="T24" fmla="*/ 7 w 682"/>
                  <a:gd name="T25" fmla="*/ 250 h 552"/>
                  <a:gd name="T26" fmla="*/ 131 w 682"/>
                  <a:gd name="T27" fmla="*/ 520 h 552"/>
                  <a:gd name="T28" fmla="*/ 187 w 682"/>
                  <a:gd name="T29" fmla="*/ 540 h 552"/>
                  <a:gd name="T30" fmla="*/ 203 w 682"/>
                  <a:gd name="T31" fmla="*/ 475 h 552"/>
                  <a:gd name="T32" fmla="*/ 103 w 682"/>
                  <a:gd name="T33" fmla="*/ 256 h 552"/>
                  <a:gd name="T34" fmla="*/ 144 w 682"/>
                  <a:gd name="T35" fmla="*/ 219 h 552"/>
                  <a:gd name="T36" fmla="*/ 144 w 682"/>
                  <a:gd name="T37" fmla="*/ 323 h 552"/>
                  <a:gd name="T38" fmla="*/ 200 w 682"/>
                  <a:gd name="T39" fmla="*/ 446 h 552"/>
                  <a:gd name="T40" fmla="*/ 221 w 682"/>
                  <a:gd name="T41" fmla="*/ 455 h 552"/>
                  <a:gd name="T42" fmla="*/ 461 w 682"/>
                  <a:gd name="T43" fmla="*/ 455 h 552"/>
                  <a:gd name="T44" fmla="*/ 475 w 682"/>
                  <a:gd name="T45" fmla="*/ 450 h 552"/>
                  <a:gd name="T46" fmla="*/ 538 w 682"/>
                  <a:gd name="T47" fmla="*/ 312 h 552"/>
                  <a:gd name="T48" fmla="*/ 538 w 682"/>
                  <a:gd name="T49" fmla="*/ 217 h 552"/>
                  <a:gd name="T50" fmla="*/ 577 w 682"/>
                  <a:gd name="T51" fmla="*/ 253 h 552"/>
                  <a:gd name="T52" fmla="*/ 478 w 682"/>
                  <a:gd name="T53" fmla="*/ 469 h 552"/>
                  <a:gd name="T54" fmla="*/ 495 w 682"/>
                  <a:gd name="T55" fmla="*/ 534 h 552"/>
                  <a:gd name="T56" fmla="*/ 551 w 682"/>
                  <a:gd name="T57" fmla="*/ 514 h 552"/>
                  <a:gd name="T58" fmla="*/ 675 w 682"/>
                  <a:gd name="T59" fmla="*/ 244 h 552"/>
                  <a:gd name="T60" fmla="*/ 679 w 682"/>
                  <a:gd name="T61" fmla="*/ 227 h 552"/>
                  <a:gd name="T62" fmla="*/ 673 w 682"/>
                  <a:gd name="T63" fmla="*/ 195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82" h="552">
                    <a:moveTo>
                      <a:pt x="673" y="195"/>
                    </a:moveTo>
                    <a:cubicBezTo>
                      <a:pt x="672" y="193"/>
                      <a:pt x="672" y="193"/>
                      <a:pt x="672" y="193"/>
                    </a:cubicBezTo>
                    <a:cubicBezTo>
                      <a:pt x="670" y="189"/>
                      <a:pt x="666" y="185"/>
                      <a:pt x="663" y="182"/>
                    </a:cubicBezTo>
                    <a:cubicBezTo>
                      <a:pt x="520" y="18"/>
                      <a:pt x="520" y="18"/>
                      <a:pt x="520" y="18"/>
                    </a:cubicBezTo>
                    <a:cubicBezTo>
                      <a:pt x="511" y="7"/>
                      <a:pt x="476" y="0"/>
                      <a:pt x="444" y="0"/>
                    </a:cubicBezTo>
                    <a:cubicBezTo>
                      <a:pt x="444" y="1"/>
                      <a:pt x="444" y="1"/>
                      <a:pt x="444" y="1"/>
                    </a:cubicBezTo>
                    <a:cubicBezTo>
                      <a:pt x="441" y="1"/>
                      <a:pt x="438" y="0"/>
                      <a:pt x="435" y="0"/>
                    </a:cubicBezTo>
                    <a:cubicBezTo>
                      <a:pt x="246" y="0"/>
                      <a:pt x="246" y="0"/>
                      <a:pt x="246" y="0"/>
                    </a:cubicBezTo>
                    <a:cubicBezTo>
                      <a:pt x="239" y="0"/>
                      <a:pt x="232" y="1"/>
                      <a:pt x="225" y="3"/>
                    </a:cubicBezTo>
                    <a:cubicBezTo>
                      <a:pt x="194" y="4"/>
                      <a:pt x="170" y="10"/>
                      <a:pt x="161" y="21"/>
                    </a:cubicBezTo>
                    <a:cubicBezTo>
                      <a:pt x="8" y="197"/>
                      <a:pt x="8" y="197"/>
                      <a:pt x="8" y="197"/>
                    </a:cubicBezTo>
                    <a:cubicBezTo>
                      <a:pt x="2" y="205"/>
                      <a:pt x="0" y="217"/>
                      <a:pt x="2" y="229"/>
                    </a:cubicBezTo>
                    <a:cubicBezTo>
                      <a:pt x="2" y="236"/>
                      <a:pt x="4" y="243"/>
                      <a:pt x="7" y="250"/>
                    </a:cubicBezTo>
                    <a:cubicBezTo>
                      <a:pt x="131" y="520"/>
                      <a:pt x="131" y="520"/>
                      <a:pt x="131" y="520"/>
                    </a:cubicBezTo>
                    <a:cubicBezTo>
                      <a:pt x="141" y="543"/>
                      <a:pt x="166" y="552"/>
                      <a:pt x="187" y="540"/>
                    </a:cubicBezTo>
                    <a:cubicBezTo>
                      <a:pt x="207" y="527"/>
                      <a:pt x="214" y="498"/>
                      <a:pt x="203" y="475"/>
                    </a:cubicBezTo>
                    <a:cubicBezTo>
                      <a:pt x="103" y="256"/>
                      <a:pt x="103" y="256"/>
                      <a:pt x="103" y="256"/>
                    </a:cubicBezTo>
                    <a:cubicBezTo>
                      <a:pt x="144" y="219"/>
                      <a:pt x="144" y="219"/>
                      <a:pt x="144" y="219"/>
                    </a:cubicBezTo>
                    <a:cubicBezTo>
                      <a:pt x="144" y="323"/>
                      <a:pt x="144" y="323"/>
                      <a:pt x="144" y="323"/>
                    </a:cubicBezTo>
                    <a:cubicBezTo>
                      <a:pt x="200" y="446"/>
                      <a:pt x="200" y="446"/>
                      <a:pt x="200" y="446"/>
                    </a:cubicBezTo>
                    <a:cubicBezTo>
                      <a:pt x="207" y="450"/>
                      <a:pt x="214" y="453"/>
                      <a:pt x="221" y="455"/>
                    </a:cubicBezTo>
                    <a:cubicBezTo>
                      <a:pt x="461" y="455"/>
                      <a:pt x="461" y="455"/>
                      <a:pt x="461" y="455"/>
                    </a:cubicBezTo>
                    <a:cubicBezTo>
                      <a:pt x="466" y="454"/>
                      <a:pt x="470" y="452"/>
                      <a:pt x="475" y="450"/>
                    </a:cubicBezTo>
                    <a:cubicBezTo>
                      <a:pt x="538" y="312"/>
                      <a:pt x="538" y="312"/>
                      <a:pt x="538" y="312"/>
                    </a:cubicBezTo>
                    <a:cubicBezTo>
                      <a:pt x="538" y="217"/>
                      <a:pt x="538" y="217"/>
                      <a:pt x="538" y="217"/>
                    </a:cubicBezTo>
                    <a:cubicBezTo>
                      <a:pt x="577" y="253"/>
                      <a:pt x="577" y="253"/>
                      <a:pt x="577" y="253"/>
                    </a:cubicBezTo>
                    <a:cubicBezTo>
                      <a:pt x="478" y="469"/>
                      <a:pt x="478" y="469"/>
                      <a:pt x="478" y="469"/>
                    </a:cubicBezTo>
                    <a:cubicBezTo>
                      <a:pt x="468" y="492"/>
                      <a:pt x="475" y="521"/>
                      <a:pt x="495" y="534"/>
                    </a:cubicBezTo>
                    <a:cubicBezTo>
                      <a:pt x="515" y="546"/>
                      <a:pt x="540" y="537"/>
                      <a:pt x="551" y="514"/>
                    </a:cubicBezTo>
                    <a:cubicBezTo>
                      <a:pt x="675" y="244"/>
                      <a:pt x="675" y="244"/>
                      <a:pt x="675" y="244"/>
                    </a:cubicBezTo>
                    <a:cubicBezTo>
                      <a:pt x="677" y="238"/>
                      <a:pt x="679" y="233"/>
                      <a:pt x="679" y="227"/>
                    </a:cubicBezTo>
                    <a:cubicBezTo>
                      <a:pt x="682" y="214"/>
                      <a:pt x="680" y="202"/>
                      <a:pt x="673" y="1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30" name="그룹 29"/>
            <p:cNvGrpSpPr/>
            <p:nvPr/>
          </p:nvGrpSpPr>
          <p:grpSpPr>
            <a:xfrm>
              <a:off x="4411749" y="4635010"/>
              <a:ext cx="866019" cy="1838303"/>
              <a:chOff x="4648176" y="6042532"/>
              <a:chExt cx="481307" cy="1021674"/>
            </a:xfrm>
            <a:solidFill>
              <a:schemeClr val="bg1">
                <a:lumMod val="75000"/>
              </a:schemeClr>
            </a:solidFill>
          </p:grpSpPr>
          <p:sp>
            <p:nvSpPr>
              <p:cNvPr id="32" name="Freeform 9"/>
              <p:cNvSpPr>
                <a:spLocks/>
              </p:cNvSpPr>
              <p:nvPr/>
            </p:nvSpPr>
            <p:spPr bwMode="auto">
              <a:xfrm>
                <a:off x="4809491" y="6042532"/>
                <a:ext cx="158673" cy="15779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rgbClr val="948778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3" name="Line 10"/>
              <p:cNvSpPr>
                <a:spLocks noChangeShapeType="1"/>
              </p:cNvSpPr>
              <p:nvPr/>
            </p:nvSpPr>
            <p:spPr bwMode="auto"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rgbClr val="948778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4" name="Line 11"/>
              <p:cNvSpPr>
                <a:spLocks noChangeShapeType="1"/>
              </p:cNvSpPr>
              <p:nvPr/>
            </p:nvSpPr>
            <p:spPr bwMode="auto"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rgbClr val="948778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5" name="Freeform 12"/>
              <p:cNvSpPr>
                <a:spLocks/>
              </p:cNvSpPr>
              <p:nvPr/>
            </p:nvSpPr>
            <p:spPr bwMode="auto">
              <a:xfrm>
                <a:off x="4648176" y="6225887"/>
                <a:ext cx="481307" cy="838319"/>
              </a:xfrm>
              <a:custGeom>
                <a:avLst/>
                <a:gdLst>
                  <a:gd name="T0" fmla="*/ 924 w 1092"/>
                  <a:gd name="T1" fmla="*/ 64 h 1902"/>
                  <a:gd name="T2" fmla="*/ 920 w 1092"/>
                  <a:gd name="T3" fmla="*/ 52 h 1902"/>
                  <a:gd name="T4" fmla="*/ 906 w 1092"/>
                  <a:gd name="T5" fmla="*/ 30 h 1902"/>
                  <a:gd name="T6" fmla="*/ 888 w 1092"/>
                  <a:gd name="T7" fmla="*/ 14 h 1902"/>
                  <a:gd name="T8" fmla="*/ 864 w 1092"/>
                  <a:gd name="T9" fmla="*/ 4 h 1902"/>
                  <a:gd name="T10" fmla="*/ 852 w 1092"/>
                  <a:gd name="T11" fmla="*/ 0 h 1902"/>
                  <a:gd name="T12" fmla="*/ 840 w 1092"/>
                  <a:gd name="T13" fmla="*/ 0 h 1902"/>
                  <a:gd name="T14" fmla="*/ 838 w 1092"/>
                  <a:gd name="T15" fmla="*/ 0 h 1902"/>
                  <a:gd name="T16" fmla="*/ 646 w 1092"/>
                  <a:gd name="T17" fmla="*/ 0 h 1902"/>
                  <a:gd name="T18" fmla="*/ 402 w 1092"/>
                  <a:gd name="T19" fmla="*/ 654 h 1902"/>
                  <a:gd name="T20" fmla="*/ 238 w 1092"/>
                  <a:gd name="T21" fmla="*/ 0 h 1902"/>
                  <a:gd name="T22" fmla="*/ 244 w 1092"/>
                  <a:gd name="T23" fmla="*/ 0 h 1902"/>
                  <a:gd name="T24" fmla="*/ 232 w 1092"/>
                  <a:gd name="T25" fmla="*/ 2 h 1902"/>
                  <a:gd name="T26" fmla="*/ 208 w 1092"/>
                  <a:gd name="T27" fmla="*/ 12 h 1902"/>
                  <a:gd name="T28" fmla="*/ 188 w 1092"/>
                  <a:gd name="T29" fmla="*/ 28 h 1902"/>
                  <a:gd name="T30" fmla="*/ 174 w 1092"/>
                  <a:gd name="T31" fmla="*/ 50 h 1902"/>
                  <a:gd name="T32" fmla="*/ 2 w 1092"/>
                  <a:gd name="T33" fmla="*/ 732 h 1902"/>
                  <a:gd name="T34" fmla="*/ 0 w 1092"/>
                  <a:gd name="T35" fmla="*/ 750 h 1902"/>
                  <a:gd name="T36" fmla="*/ 6 w 1092"/>
                  <a:gd name="T37" fmla="*/ 782 h 1902"/>
                  <a:gd name="T38" fmla="*/ 22 w 1092"/>
                  <a:gd name="T39" fmla="*/ 810 h 1902"/>
                  <a:gd name="T40" fmla="*/ 48 w 1092"/>
                  <a:gd name="T41" fmla="*/ 828 h 1902"/>
                  <a:gd name="T42" fmla="*/ 64 w 1092"/>
                  <a:gd name="T43" fmla="*/ 834 h 1902"/>
                  <a:gd name="T44" fmla="*/ 96 w 1092"/>
                  <a:gd name="T45" fmla="*/ 836 h 1902"/>
                  <a:gd name="T46" fmla="*/ 128 w 1092"/>
                  <a:gd name="T47" fmla="*/ 824 h 1902"/>
                  <a:gd name="T48" fmla="*/ 150 w 1092"/>
                  <a:gd name="T49" fmla="*/ 804 h 1902"/>
                  <a:gd name="T50" fmla="*/ 164 w 1092"/>
                  <a:gd name="T51" fmla="*/ 774 h 1902"/>
                  <a:gd name="T52" fmla="*/ 302 w 1092"/>
                  <a:gd name="T53" fmla="*/ 510 h 1902"/>
                  <a:gd name="T54" fmla="*/ 302 w 1092"/>
                  <a:gd name="T55" fmla="*/ 516 h 1902"/>
                  <a:gd name="T56" fmla="*/ 302 w 1092"/>
                  <a:gd name="T57" fmla="*/ 1788 h 1902"/>
                  <a:gd name="T58" fmla="*/ 306 w 1092"/>
                  <a:gd name="T59" fmla="*/ 1814 h 1902"/>
                  <a:gd name="T60" fmla="*/ 312 w 1092"/>
                  <a:gd name="T61" fmla="*/ 1838 h 1902"/>
                  <a:gd name="T62" fmla="*/ 324 w 1092"/>
                  <a:gd name="T63" fmla="*/ 1858 h 1902"/>
                  <a:gd name="T64" fmla="*/ 356 w 1092"/>
                  <a:gd name="T65" fmla="*/ 1886 h 1902"/>
                  <a:gd name="T66" fmla="*/ 394 w 1092"/>
                  <a:gd name="T67" fmla="*/ 1900 h 1902"/>
                  <a:gd name="T68" fmla="*/ 436 w 1092"/>
                  <a:gd name="T69" fmla="*/ 1900 h 1902"/>
                  <a:gd name="T70" fmla="*/ 476 w 1092"/>
                  <a:gd name="T71" fmla="*/ 1884 h 1902"/>
                  <a:gd name="T72" fmla="*/ 508 w 1092"/>
                  <a:gd name="T73" fmla="*/ 1856 h 1902"/>
                  <a:gd name="T74" fmla="*/ 518 w 1092"/>
                  <a:gd name="T75" fmla="*/ 1836 h 1902"/>
                  <a:gd name="T76" fmla="*/ 526 w 1092"/>
                  <a:gd name="T77" fmla="*/ 1814 h 1902"/>
                  <a:gd name="T78" fmla="*/ 528 w 1092"/>
                  <a:gd name="T79" fmla="*/ 1788 h 1902"/>
                  <a:gd name="T80" fmla="*/ 566 w 1092"/>
                  <a:gd name="T81" fmla="*/ 924 h 1902"/>
                  <a:gd name="T82" fmla="*/ 566 w 1092"/>
                  <a:gd name="T83" fmla="*/ 1788 h 1902"/>
                  <a:gd name="T84" fmla="*/ 570 w 1092"/>
                  <a:gd name="T85" fmla="*/ 1814 h 1902"/>
                  <a:gd name="T86" fmla="*/ 576 w 1092"/>
                  <a:gd name="T87" fmla="*/ 1836 h 1902"/>
                  <a:gd name="T88" fmla="*/ 588 w 1092"/>
                  <a:gd name="T89" fmla="*/ 1856 h 1902"/>
                  <a:gd name="T90" fmla="*/ 618 w 1092"/>
                  <a:gd name="T91" fmla="*/ 1884 h 1902"/>
                  <a:gd name="T92" fmla="*/ 658 w 1092"/>
                  <a:gd name="T93" fmla="*/ 1900 h 1902"/>
                  <a:gd name="T94" fmla="*/ 700 w 1092"/>
                  <a:gd name="T95" fmla="*/ 1900 h 1902"/>
                  <a:gd name="T96" fmla="*/ 740 w 1092"/>
                  <a:gd name="T97" fmla="*/ 1886 h 1902"/>
                  <a:gd name="T98" fmla="*/ 772 w 1092"/>
                  <a:gd name="T99" fmla="*/ 1858 h 1902"/>
                  <a:gd name="T100" fmla="*/ 782 w 1092"/>
                  <a:gd name="T101" fmla="*/ 1838 h 1902"/>
                  <a:gd name="T102" fmla="*/ 790 w 1092"/>
                  <a:gd name="T103" fmla="*/ 1814 h 1902"/>
                  <a:gd name="T104" fmla="*/ 792 w 1092"/>
                  <a:gd name="T105" fmla="*/ 1788 h 1902"/>
                  <a:gd name="T106" fmla="*/ 928 w 1092"/>
                  <a:gd name="T107" fmla="*/ 774 h 1902"/>
                  <a:gd name="T108" fmla="*/ 932 w 1092"/>
                  <a:gd name="T109" fmla="*/ 790 h 1902"/>
                  <a:gd name="T110" fmla="*/ 952 w 1092"/>
                  <a:gd name="T111" fmla="*/ 816 h 1902"/>
                  <a:gd name="T112" fmla="*/ 980 w 1092"/>
                  <a:gd name="T113" fmla="*/ 832 h 1902"/>
                  <a:gd name="T114" fmla="*/ 1012 w 1092"/>
                  <a:gd name="T115" fmla="*/ 836 h 1902"/>
                  <a:gd name="T116" fmla="*/ 1028 w 1092"/>
                  <a:gd name="T117" fmla="*/ 834 h 1902"/>
                  <a:gd name="T118" fmla="*/ 1058 w 1092"/>
                  <a:gd name="T119" fmla="*/ 820 h 1902"/>
                  <a:gd name="T120" fmla="*/ 1080 w 1092"/>
                  <a:gd name="T121" fmla="*/ 796 h 1902"/>
                  <a:gd name="T122" fmla="*/ 1090 w 1092"/>
                  <a:gd name="T123" fmla="*/ 766 h 1902"/>
                  <a:gd name="T124" fmla="*/ 1090 w 1092"/>
                  <a:gd name="T125" fmla="*/ 732 h 1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92" h="1902">
                    <a:moveTo>
                      <a:pt x="1090" y="732"/>
                    </a:moveTo>
                    <a:lnTo>
                      <a:pt x="924" y="64"/>
                    </a:lnTo>
                    <a:lnTo>
                      <a:pt x="924" y="64"/>
                    </a:lnTo>
                    <a:lnTo>
                      <a:pt x="920" y="52"/>
                    </a:lnTo>
                    <a:lnTo>
                      <a:pt x="914" y="40"/>
                    </a:lnTo>
                    <a:lnTo>
                      <a:pt x="906" y="30"/>
                    </a:lnTo>
                    <a:lnTo>
                      <a:pt x="898" y="20"/>
                    </a:lnTo>
                    <a:lnTo>
                      <a:pt x="888" y="14"/>
                    </a:lnTo>
                    <a:lnTo>
                      <a:pt x="876" y="8"/>
                    </a:lnTo>
                    <a:lnTo>
                      <a:pt x="864" y="4"/>
                    </a:lnTo>
                    <a:lnTo>
                      <a:pt x="852" y="0"/>
                    </a:lnTo>
                    <a:lnTo>
                      <a:pt x="852" y="0"/>
                    </a:lnTo>
                    <a:lnTo>
                      <a:pt x="840" y="0"/>
                    </a:lnTo>
                    <a:lnTo>
                      <a:pt x="840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646" y="0"/>
                    </a:lnTo>
                    <a:lnTo>
                      <a:pt x="690" y="654"/>
                    </a:lnTo>
                    <a:lnTo>
                      <a:pt x="402" y="654"/>
                    </a:lnTo>
                    <a:lnTo>
                      <a:pt x="446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2" y="2"/>
                    </a:lnTo>
                    <a:lnTo>
                      <a:pt x="220" y="6"/>
                    </a:lnTo>
                    <a:lnTo>
                      <a:pt x="208" y="12"/>
                    </a:lnTo>
                    <a:lnTo>
                      <a:pt x="196" y="20"/>
                    </a:lnTo>
                    <a:lnTo>
                      <a:pt x="188" y="28"/>
                    </a:lnTo>
                    <a:lnTo>
                      <a:pt x="180" y="38"/>
                    </a:lnTo>
                    <a:lnTo>
                      <a:pt x="174" y="50"/>
                    </a:lnTo>
                    <a:lnTo>
                      <a:pt x="168" y="64"/>
                    </a:lnTo>
                    <a:lnTo>
                      <a:pt x="2" y="732"/>
                    </a:lnTo>
                    <a:lnTo>
                      <a:pt x="2" y="732"/>
                    </a:lnTo>
                    <a:lnTo>
                      <a:pt x="0" y="750"/>
                    </a:lnTo>
                    <a:lnTo>
                      <a:pt x="2" y="766"/>
                    </a:lnTo>
                    <a:lnTo>
                      <a:pt x="6" y="782"/>
                    </a:lnTo>
                    <a:lnTo>
                      <a:pt x="12" y="796"/>
                    </a:lnTo>
                    <a:lnTo>
                      <a:pt x="22" y="810"/>
                    </a:lnTo>
                    <a:lnTo>
                      <a:pt x="34" y="820"/>
                    </a:lnTo>
                    <a:lnTo>
                      <a:pt x="48" y="828"/>
                    </a:lnTo>
                    <a:lnTo>
                      <a:pt x="64" y="834"/>
                    </a:lnTo>
                    <a:lnTo>
                      <a:pt x="64" y="834"/>
                    </a:lnTo>
                    <a:lnTo>
                      <a:pt x="80" y="836"/>
                    </a:lnTo>
                    <a:lnTo>
                      <a:pt x="96" y="836"/>
                    </a:lnTo>
                    <a:lnTo>
                      <a:pt x="112" y="832"/>
                    </a:lnTo>
                    <a:lnTo>
                      <a:pt x="128" y="824"/>
                    </a:lnTo>
                    <a:lnTo>
                      <a:pt x="140" y="816"/>
                    </a:lnTo>
                    <a:lnTo>
                      <a:pt x="150" y="804"/>
                    </a:lnTo>
                    <a:lnTo>
                      <a:pt x="160" y="790"/>
                    </a:lnTo>
                    <a:lnTo>
                      <a:pt x="164" y="774"/>
                    </a:lnTo>
                    <a:lnTo>
                      <a:pt x="302" y="220"/>
                    </a:lnTo>
                    <a:lnTo>
                      <a:pt x="302" y="510"/>
                    </a:lnTo>
                    <a:lnTo>
                      <a:pt x="302" y="510"/>
                    </a:lnTo>
                    <a:lnTo>
                      <a:pt x="302" y="516"/>
                    </a:lnTo>
                    <a:lnTo>
                      <a:pt x="302" y="1788"/>
                    </a:lnTo>
                    <a:lnTo>
                      <a:pt x="302" y="1788"/>
                    </a:lnTo>
                    <a:lnTo>
                      <a:pt x="304" y="1802"/>
                    </a:lnTo>
                    <a:lnTo>
                      <a:pt x="306" y="1814"/>
                    </a:lnTo>
                    <a:lnTo>
                      <a:pt x="308" y="1826"/>
                    </a:lnTo>
                    <a:lnTo>
                      <a:pt x="312" y="1838"/>
                    </a:lnTo>
                    <a:lnTo>
                      <a:pt x="318" y="1848"/>
                    </a:lnTo>
                    <a:lnTo>
                      <a:pt x="324" y="1858"/>
                    </a:lnTo>
                    <a:lnTo>
                      <a:pt x="338" y="1874"/>
                    </a:lnTo>
                    <a:lnTo>
                      <a:pt x="356" y="1886"/>
                    </a:lnTo>
                    <a:lnTo>
                      <a:pt x="374" y="1894"/>
                    </a:lnTo>
                    <a:lnTo>
                      <a:pt x="394" y="1900"/>
                    </a:lnTo>
                    <a:lnTo>
                      <a:pt x="416" y="1902"/>
                    </a:lnTo>
                    <a:lnTo>
                      <a:pt x="436" y="1900"/>
                    </a:lnTo>
                    <a:lnTo>
                      <a:pt x="456" y="1894"/>
                    </a:lnTo>
                    <a:lnTo>
                      <a:pt x="476" y="1884"/>
                    </a:lnTo>
                    <a:lnTo>
                      <a:pt x="492" y="1872"/>
                    </a:lnTo>
                    <a:lnTo>
                      <a:pt x="508" y="1856"/>
                    </a:lnTo>
                    <a:lnTo>
                      <a:pt x="514" y="1846"/>
                    </a:lnTo>
                    <a:lnTo>
                      <a:pt x="518" y="1836"/>
                    </a:lnTo>
                    <a:lnTo>
                      <a:pt x="522" y="1826"/>
                    </a:lnTo>
                    <a:lnTo>
                      <a:pt x="526" y="1814"/>
                    </a:lnTo>
                    <a:lnTo>
                      <a:pt x="528" y="1800"/>
                    </a:lnTo>
                    <a:lnTo>
                      <a:pt x="528" y="1788"/>
                    </a:lnTo>
                    <a:lnTo>
                      <a:pt x="528" y="924"/>
                    </a:lnTo>
                    <a:lnTo>
                      <a:pt x="566" y="924"/>
                    </a:lnTo>
                    <a:lnTo>
                      <a:pt x="566" y="1788"/>
                    </a:lnTo>
                    <a:lnTo>
                      <a:pt x="566" y="1788"/>
                    </a:lnTo>
                    <a:lnTo>
                      <a:pt x="568" y="1800"/>
                    </a:lnTo>
                    <a:lnTo>
                      <a:pt x="570" y="1814"/>
                    </a:lnTo>
                    <a:lnTo>
                      <a:pt x="572" y="1826"/>
                    </a:lnTo>
                    <a:lnTo>
                      <a:pt x="576" y="1836"/>
                    </a:lnTo>
                    <a:lnTo>
                      <a:pt x="582" y="1846"/>
                    </a:lnTo>
                    <a:lnTo>
                      <a:pt x="588" y="1856"/>
                    </a:lnTo>
                    <a:lnTo>
                      <a:pt x="602" y="1872"/>
                    </a:lnTo>
                    <a:lnTo>
                      <a:pt x="618" y="1884"/>
                    </a:lnTo>
                    <a:lnTo>
                      <a:pt x="638" y="1894"/>
                    </a:lnTo>
                    <a:lnTo>
                      <a:pt x="658" y="1900"/>
                    </a:lnTo>
                    <a:lnTo>
                      <a:pt x="680" y="1902"/>
                    </a:lnTo>
                    <a:lnTo>
                      <a:pt x="700" y="1900"/>
                    </a:lnTo>
                    <a:lnTo>
                      <a:pt x="722" y="1894"/>
                    </a:lnTo>
                    <a:lnTo>
                      <a:pt x="740" y="1886"/>
                    </a:lnTo>
                    <a:lnTo>
                      <a:pt x="758" y="1874"/>
                    </a:lnTo>
                    <a:lnTo>
                      <a:pt x="772" y="1858"/>
                    </a:lnTo>
                    <a:lnTo>
                      <a:pt x="778" y="1848"/>
                    </a:lnTo>
                    <a:lnTo>
                      <a:pt x="782" y="1838"/>
                    </a:lnTo>
                    <a:lnTo>
                      <a:pt x="788" y="1826"/>
                    </a:lnTo>
                    <a:lnTo>
                      <a:pt x="790" y="1814"/>
                    </a:lnTo>
                    <a:lnTo>
                      <a:pt x="792" y="1802"/>
                    </a:lnTo>
                    <a:lnTo>
                      <a:pt x="792" y="1788"/>
                    </a:lnTo>
                    <a:lnTo>
                      <a:pt x="792" y="232"/>
                    </a:lnTo>
                    <a:lnTo>
                      <a:pt x="928" y="774"/>
                    </a:lnTo>
                    <a:lnTo>
                      <a:pt x="928" y="774"/>
                    </a:lnTo>
                    <a:lnTo>
                      <a:pt x="932" y="790"/>
                    </a:lnTo>
                    <a:lnTo>
                      <a:pt x="942" y="804"/>
                    </a:lnTo>
                    <a:lnTo>
                      <a:pt x="952" y="816"/>
                    </a:lnTo>
                    <a:lnTo>
                      <a:pt x="966" y="824"/>
                    </a:lnTo>
                    <a:lnTo>
                      <a:pt x="980" y="832"/>
                    </a:lnTo>
                    <a:lnTo>
                      <a:pt x="996" y="836"/>
                    </a:lnTo>
                    <a:lnTo>
                      <a:pt x="1012" y="836"/>
                    </a:lnTo>
                    <a:lnTo>
                      <a:pt x="1028" y="834"/>
                    </a:lnTo>
                    <a:lnTo>
                      <a:pt x="1028" y="834"/>
                    </a:lnTo>
                    <a:lnTo>
                      <a:pt x="1044" y="828"/>
                    </a:lnTo>
                    <a:lnTo>
                      <a:pt x="1058" y="820"/>
                    </a:lnTo>
                    <a:lnTo>
                      <a:pt x="1070" y="810"/>
                    </a:lnTo>
                    <a:lnTo>
                      <a:pt x="1080" y="796"/>
                    </a:lnTo>
                    <a:lnTo>
                      <a:pt x="1086" y="782"/>
                    </a:lnTo>
                    <a:lnTo>
                      <a:pt x="1090" y="766"/>
                    </a:lnTo>
                    <a:lnTo>
                      <a:pt x="1092" y="750"/>
                    </a:lnTo>
                    <a:lnTo>
                      <a:pt x="1090" y="732"/>
                    </a:lnTo>
                    <a:lnTo>
                      <a:pt x="1090" y="7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rgbClr val="948778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6" name="Freeform 13"/>
              <p:cNvSpPr>
                <a:spLocks/>
              </p:cNvSpPr>
              <p:nvPr/>
            </p:nvSpPr>
            <p:spPr bwMode="auto">
              <a:xfrm>
                <a:off x="4832410" y="6225886"/>
                <a:ext cx="112834" cy="50246"/>
              </a:xfrm>
              <a:custGeom>
                <a:avLst/>
                <a:gdLst>
                  <a:gd name="T0" fmla="*/ 256 w 256"/>
                  <a:gd name="T1" fmla="*/ 102 h 114"/>
                  <a:gd name="T2" fmla="*/ 128 w 256"/>
                  <a:gd name="T3" fmla="*/ 0 h 114"/>
                  <a:gd name="T4" fmla="*/ 128 w 256"/>
                  <a:gd name="T5" fmla="*/ 0 h 114"/>
                  <a:gd name="T6" fmla="*/ 0 w 256"/>
                  <a:gd name="T7" fmla="*/ 102 h 114"/>
                  <a:gd name="T8" fmla="*/ 12 w 256"/>
                  <a:gd name="T9" fmla="*/ 114 h 114"/>
                  <a:gd name="T10" fmla="*/ 126 w 256"/>
                  <a:gd name="T11" fmla="*/ 22 h 114"/>
                  <a:gd name="T12" fmla="*/ 244 w 256"/>
                  <a:gd name="T13" fmla="*/ 114 h 114"/>
                  <a:gd name="T14" fmla="*/ 256 w 256"/>
                  <a:gd name="T15" fmla="*/ 10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6" h="114">
                    <a:moveTo>
                      <a:pt x="256" y="102"/>
                    </a:moveTo>
                    <a:lnTo>
                      <a:pt x="128" y="0"/>
                    </a:lnTo>
                    <a:lnTo>
                      <a:pt x="128" y="0"/>
                    </a:lnTo>
                    <a:lnTo>
                      <a:pt x="0" y="102"/>
                    </a:lnTo>
                    <a:lnTo>
                      <a:pt x="12" y="114"/>
                    </a:lnTo>
                    <a:lnTo>
                      <a:pt x="126" y="22"/>
                    </a:lnTo>
                    <a:lnTo>
                      <a:pt x="244" y="114"/>
                    </a:lnTo>
                    <a:lnTo>
                      <a:pt x="256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rgbClr val="948778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7" name="Freeform 14"/>
              <p:cNvSpPr>
                <a:spLocks/>
              </p:cNvSpPr>
              <p:nvPr/>
            </p:nvSpPr>
            <p:spPr bwMode="auto">
              <a:xfrm>
                <a:off x="4857092" y="6231176"/>
                <a:ext cx="63469" cy="249468"/>
              </a:xfrm>
              <a:custGeom>
                <a:avLst/>
                <a:gdLst>
                  <a:gd name="T0" fmla="*/ 72 w 144"/>
                  <a:gd name="T1" fmla="*/ 566 h 566"/>
                  <a:gd name="T2" fmla="*/ 144 w 144"/>
                  <a:gd name="T3" fmla="*/ 484 h 566"/>
                  <a:gd name="T4" fmla="*/ 88 w 144"/>
                  <a:gd name="T5" fmla="*/ 82 h 566"/>
                  <a:gd name="T6" fmla="*/ 124 w 144"/>
                  <a:gd name="T7" fmla="*/ 42 h 566"/>
                  <a:gd name="T8" fmla="*/ 72 w 144"/>
                  <a:gd name="T9" fmla="*/ 0 h 566"/>
                  <a:gd name="T10" fmla="*/ 72 w 144"/>
                  <a:gd name="T11" fmla="*/ 0 h 566"/>
                  <a:gd name="T12" fmla="*/ 72 w 144"/>
                  <a:gd name="T13" fmla="*/ 0 h 566"/>
                  <a:gd name="T14" fmla="*/ 72 w 144"/>
                  <a:gd name="T15" fmla="*/ 0 h 566"/>
                  <a:gd name="T16" fmla="*/ 72 w 144"/>
                  <a:gd name="T17" fmla="*/ 0 h 566"/>
                  <a:gd name="T18" fmla="*/ 20 w 144"/>
                  <a:gd name="T19" fmla="*/ 42 h 566"/>
                  <a:gd name="T20" fmla="*/ 56 w 144"/>
                  <a:gd name="T21" fmla="*/ 82 h 566"/>
                  <a:gd name="T22" fmla="*/ 0 w 144"/>
                  <a:gd name="T23" fmla="*/ 484 h 566"/>
                  <a:gd name="T24" fmla="*/ 72 w 144"/>
                  <a:gd name="T25" fmla="*/ 566 h 566"/>
                  <a:gd name="T26" fmla="*/ 72 w 144"/>
                  <a:gd name="T27" fmla="*/ 566 h 566"/>
                  <a:gd name="T28" fmla="*/ 72 w 144"/>
                  <a:gd name="T29" fmla="*/ 566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4" h="566">
                    <a:moveTo>
                      <a:pt x="72" y="566"/>
                    </a:moveTo>
                    <a:lnTo>
                      <a:pt x="144" y="484"/>
                    </a:lnTo>
                    <a:lnTo>
                      <a:pt x="88" y="82"/>
                    </a:lnTo>
                    <a:lnTo>
                      <a:pt x="124" y="42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20" y="42"/>
                    </a:lnTo>
                    <a:lnTo>
                      <a:pt x="56" y="82"/>
                    </a:lnTo>
                    <a:lnTo>
                      <a:pt x="0" y="484"/>
                    </a:lnTo>
                    <a:lnTo>
                      <a:pt x="72" y="566"/>
                    </a:lnTo>
                    <a:lnTo>
                      <a:pt x="72" y="566"/>
                    </a:lnTo>
                    <a:lnTo>
                      <a:pt x="72" y="5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rgbClr val="948778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42" name="타원 41"/>
            <p:cNvSpPr/>
            <p:nvPr/>
          </p:nvSpPr>
          <p:spPr>
            <a:xfrm>
              <a:off x="3982225" y="5189368"/>
              <a:ext cx="549821" cy="54982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3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46" name="Group 4"/>
            <p:cNvGrpSpPr>
              <a:grpSpLocks noChangeAspect="1"/>
            </p:cNvGrpSpPr>
            <p:nvPr/>
          </p:nvGrpSpPr>
          <p:grpSpPr bwMode="auto">
            <a:xfrm>
              <a:off x="4072392" y="5296473"/>
              <a:ext cx="390057" cy="311070"/>
              <a:chOff x="249" y="1157"/>
              <a:chExt cx="800" cy="638"/>
            </a:xfrm>
            <a:solidFill>
              <a:schemeClr val="bg1">
                <a:lumMod val="75000"/>
              </a:schemeClr>
            </a:solidFill>
          </p:grpSpPr>
          <p:sp>
            <p:nvSpPr>
              <p:cNvPr id="47" name="Freeform 5"/>
              <p:cNvSpPr>
                <a:spLocks/>
              </p:cNvSpPr>
              <p:nvPr/>
            </p:nvSpPr>
            <p:spPr bwMode="auto">
              <a:xfrm>
                <a:off x="927" y="1461"/>
                <a:ext cx="122" cy="68"/>
              </a:xfrm>
              <a:custGeom>
                <a:avLst/>
                <a:gdLst>
                  <a:gd name="T0" fmla="*/ 60 w 122"/>
                  <a:gd name="T1" fmla="*/ 0 h 68"/>
                  <a:gd name="T2" fmla="*/ 60 w 122"/>
                  <a:gd name="T3" fmla="*/ 0 h 68"/>
                  <a:gd name="T4" fmla="*/ 38 w 122"/>
                  <a:gd name="T5" fmla="*/ 2 h 68"/>
                  <a:gd name="T6" fmla="*/ 18 w 122"/>
                  <a:gd name="T7" fmla="*/ 8 h 68"/>
                  <a:gd name="T8" fmla="*/ 10 w 122"/>
                  <a:gd name="T9" fmla="*/ 10 h 68"/>
                  <a:gd name="T10" fmla="*/ 4 w 122"/>
                  <a:gd name="T11" fmla="*/ 14 h 68"/>
                  <a:gd name="T12" fmla="*/ 0 w 122"/>
                  <a:gd name="T13" fmla="*/ 18 h 68"/>
                  <a:gd name="T14" fmla="*/ 0 w 122"/>
                  <a:gd name="T15" fmla="*/ 24 h 68"/>
                  <a:gd name="T16" fmla="*/ 0 w 122"/>
                  <a:gd name="T17" fmla="*/ 46 h 68"/>
                  <a:gd name="T18" fmla="*/ 0 w 122"/>
                  <a:gd name="T19" fmla="*/ 46 h 68"/>
                  <a:gd name="T20" fmla="*/ 0 w 122"/>
                  <a:gd name="T21" fmla="*/ 46 h 68"/>
                  <a:gd name="T22" fmla="*/ 0 w 122"/>
                  <a:gd name="T23" fmla="*/ 50 h 68"/>
                  <a:gd name="T24" fmla="*/ 4 w 122"/>
                  <a:gd name="T25" fmla="*/ 54 h 68"/>
                  <a:gd name="T26" fmla="*/ 10 w 122"/>
                  <a:gd name="T27" fmla="*/ 58 h 68"/>
                  <a:gd name="T28" fmla="*/ 18 w 122"/>
                  <a:gd name="T29" fmla="*/ 62 h 68"/>
                  <a:gd name="T30" fmla="*/ 38 w 122"/>
                  <a:gd name="T31" fmla="*/ 66 h 68"/>
                  <a:gd name="T32" fmla="*/ 60 w 122"/>
                  <a:gd name="T33" fmla="*/ 68 h 68"/>
                  <a:gd name="T34" fmla="*/ 60 w 122"/>
                  <a:gd name="T35" fmla="*/ 68 h 68"/>
                  <a:gd name="T36" fmla="*/ 84 w 122"/>
                  <a:gd name="T37" fmla="*/ 66 h 68"/>
                  <a:gd name="T38" fmla="*/ 104 w 122"/>
                  <a:gd name="T39" fmla="*/ 62 h 68"/>
                  <a:gd name="T40" fmla="*/ 112 w 122"/>
                  <a:gd name="T41" fmla="*/ 58 h 68"/>
                  <a:gd name="T42" fmla="*/ 118 w 122"/>
                  <a:gd name="T43" fmla="*/ 54 h 68"/>
                  <a:gd name="T44" fmla="*/ 120 w 122"/>
                  <a:gd name="T45" fmla="*/ 50 h 68"/>
                  <a:gd name="T46" fmla="*/ 122 w 122"/>
                  <a:gd name="T47" fmla="*/ 46 h 68"/>
                  <a:gd name="T48" fmla="*/ 122 w 122"/>
                  <a:gd name="T49" fmla="*/ 46 h 68"/>
                  <a:gd name="T50" fmla="*/ 122 w 122"/>
                  <a:gd name="T51" fmla="*/ 24 h 68"/>
                  <a:gd name="T52" fmla="*/ 122 w 122"/>
                  <a:gd name="T53" fmla="*/ 24 h 68"/>
                  <a:gd name="T54" fmla="*/ 120 w 122"/>
                  <a:gd name="T55" fmla="*/ 18 h 68"/>
                  <a:gd name="T56" fmla="*/ 118 w 122"/>
                  <a:gd name="T57" fmla="*/ 14 h 68"/>
                  <a:gd name="T58" fmla="*/ 112 w 122"/>
                  <a:gd name="T59" fmla="*/ 10 h 68"/>
                  <a:gd name="T60" fmla="*/ 104 w 122"/>
                  <a:gd name="T61" fmla="*/ 8 h 68"/>
                  <a:gd name="T62" fmla="*/ 84 w 122"/>
                  <a:gd name="T63" fmla="*/ 2 h 68"/>
                  <a:gd name="T64" fmla="*/ 60 w 122"/>
                  <a:gd name="T65" fmla="*/ 0 h 68"/>
                  <a:gd name="T66" fmla="*/ 60 w 122"/>
                  <a:gd name="T6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2" h="68">
                    <a:moveTo>
                      <a:pt x="60" y="0"/>
                    </a:moveTo>
                    <a:lnTo>
                      <a:pt x="60" y="0"/>
                    </a:lnTo>
                    <a:lnTo>
                      <a:pt x="38" y="2"/>
                    </a:lnTo>
                    <a:lnTo>
                      <a:pt x="18" y="8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50"/>
                    </a:lnTo>
                    <a:lnTo>
                      <a:pt x="4" y="54"/>
                    </a:lnTo>
                    <a:lnTo>
                      <a:pt x="10" y="58"/>
                    </a:lnTo>
                    <a:lnTo>
                      <a:pt x="18" y="62"/>
                    </a:lnTo>
                    <a:lnTo>
                      <a:pt x="38" y="66"/>
                    </a:lnTo>
                    <a:lnTo>
                      <a:pt x="60" y="68"/>
                    </a:lnTo>
                    <a:lnTo>
                      <a:pt x="60" y="68"/>
                    </a:lnTo>
                    <a:lnTo>
                      <a:pt x="84" y="66"/>
                    </a:lnTo>
                    <a:lnTo>
                      <a:pt x="104" y="62"/>
                    </a:lnTo>
                    <a:lnTo>
                      <a:pt x="112" y="58"/>
                    </a:lnTo>
                    <a:lnTo>
                      <a:pt x="118" y="54"/>
                    </a:lnTo>
                    <a:lnTo>
                      <a:pt x="120" y="50"/>
                    </a:lnTo>
                    <a:lnTo>
                      <a:pt x="122" y="46"/>
                    </a:lnTo>
                    <a:lnTo>
                      <a:pt x="122" y="46"/>
                    </a:lnTo>
                    <a:lnTo>
                      <a:pt x="122" y="24"/>
                    </a:lnTo>
                    <a:lnTo>
                      <a:pt x="122" y="24"/>
                    </a:lnTo>
                    <a:lnTo>
                      <a:pt x="120" y="18"/>
                    </a:lnTo>
                    <a:lnTo>
                      <a:pt x="118" y="14"/>
                    </a:lnTo>
                    <a:lnTo>
                      <a:pt x="112" y="10"/>
                    </a:lnTo>
                    <a:lnTo>
                      <a:pt x="104" y="8"/>
                    </a:lnTo>
                    <a:lnTo>
                      <a:pt x="84" y="2"/>
                    </a:lnTo>
                    <a:lnTo>
                      <a:pt x="60" y="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8" name="Freeform 6"/>
              <p:cNvSpPr>
                <a:spLocks/>
              </p:cNvSpPr>
              <p:nvPr/>
            </p:nvSpPr>
            <p:spPr bwMode="auto">
              <a:xfrm>
                <a:off x="927" y="1661"/>
                <a:ext cx="122" cy="46"/>
              </a:xfrm>
              <a:custGeom>
                <a:avLst/>
                <a:gdLst>
                  <a:gd name="T0" fmla="*/ 60 w 122"/>
                  <a:gd name="T1" fmla="*/ 24 h 46"/>
                  <a:gd name="T2" fmla="*/ 60 w 122"/>
                  <a:gd name="T3" fmla="*/ 24 h 46"/>
                  <a:gd name="T4" fmla="*/ 38 w 122"/>
                  <a:gd name="T5" fmla="*/ 22 h 46"/>
                  <a:gd name="T6" fmla="*/ 18 w 122"/>
                  <a:gd name="T7" fmla="*/ 16 h 46"/>
                  <a:gd name="T8" fmla="*/ 10 w 122"/>
                  <a:gd name="T9" fmla="*/ 14 h 46"/>
                  <a:gd name="T10" fmla="*/ 4 w 122"/>
                  <a:gd name="T11" fmla="*/ 10 h 46"/>
                  <a:gd name="T12" fmla="*/ 0 w 122"/>
                  <a:gd name="T13" fmla="*/ 6 h 46"/>
                  <a:gd name="T14" fmla="*/ 0 w 122"/>
                  <a:gd name="T15" fmla="*/ 0 h 46"/>
                  <a:gd name="T16" fmla="*/ 0 w 122"/>
                  <a:gd name="T17" fmla="*/ 24 h 46"/>
                  <a:gd name="T18" fmla="*/ 0 w 122"/>
                  <a:gd name="T19" fmla="*/ 24 h 46"/>
                  <a:gd name="T20" fmla="*/ 0 w 122"/>
                  <a:gd name="T21" fmla="*/ 28 h 46"/>
                  <a:gd name="T22" fmla="*/ 4 w 122"/>
                  <a:gd name="T23" fmla="*/ 32 h 46"/>
                  <a:gd name="T24" fmla="*/ 10 w 122"/>
                  <a:gd name="T25" fmla="*/ 36 h 46"/>
                  <a:gd name="T26" fmla="*/ 18 w 122"/>
                  <a:gd name="T27" fmla="*/ 38 h 46"/>
                  <a:gd name="T28" fmla="*/ 38 w 122"/>
                  <a:gd name="T29" fmla="*/ 44 h 46"/>
                  <a:gd name="T30" fmla="*/ 60 w 122"/>
                  <a:gd name="T31" fmla="*/ 46 h 46"/>
                  <a:gd name="T32" fmla="*/ 60 w 122"/>
                  <a:gd name="T33" fmla="*/ 46 h 46"/>
                  <a:gd name="T34" fmla="*/ 84 w 122"/>
                  <a:gd name="T35" fmla="*/ 44 h 46"/>
                  <a:gd name="T36" fmla="*/ 104 w 122"/>
                  <a:gd name="T37" fmla="*/ 38 h 46"/>
                  <a:gd name="T38" fmla="*/ 112 w 122"/>
                  <a:gd name="T39" fmla="*/ 36 h 46"/>
                  <a:gd name="T40" fmla="*/ 118 w 122"/>
                  <a:gd name="T41" fmla="*/ 32 h 46"/>
                  <a:gd name="T42" fmla="*/ 120 w 122"/>
                  <a:gd name="T43" fmla="*/ 28 h 46"/>
                  <a:gd name="T44" fmla="*/ 122 w 122"/>
                  <a:gd name="T45" fmla="*/ 24 h 46"/>
                  <a:gd name="T46" fmla="*/ 122 w 122"/>
                  <a:gd name="T47" fmla="*/ 0 h 46"/>
                  <a:gd name="T48" fmla="*/ 122 w 122"/>
                  <a:gd name="T49" fmla="*/ 0 h 46"/>
                  <a:gd name="T50" fmla="*/ 120 w 122"/>
                  <a:gd name="T51" fmla="*/ 6 h 46"/>
                  <a:gd name="T52" fmla="*/ 118 w 122"/>
                  <a:gd name="T53" fmla="*/ 10 h 46"/>
                  <a:gd name="T54" fmla="*/ 112 w 122"/>
                  <a:gd name="T55" fmla="*/ 14 h 46"/>
                  <a:gd name="T56" fmla="*/ 104 w 122"/>
                  <a:gd name="T57" fmla="*/ 16 h 46"/>
                  <a:gd name="T58" fmla="*/ 84 w 122"/>
                  <a:gd name="T59" fmla="*/ 22 h 46"/>
                  <a:gd name="T60" fmla="*/ 60 w 122"/>
                  <a:gd name="T61" fmla="*/ 24 h 46"/>
                  <a:gd name="T62" fmla="*/ 60 w 122"/>
                  <a:gd name="T63" fmla="*/ 2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2" h="46">
                    <a:moveTo>
                      <a:pt x="60" y="24"/>
                    </a:moveTo>
                    <a:lnTo>
                      <a:pt x="60" y="24"/>
                    </a:lnTo>
                    <a:lnTo>
                      <a:pt x="38" y="22"/>
                    </a:lnTo>
                    <a:lnTo>
                      <a:pt x="18" y="16"/>
                    </a:lnTo>
                    <a:lnTo>
                      <a:pt x="10" y="14"/>
                    </a:lnTo>
                    <a:lnTo>
                      <a:pt x="4" y="10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8"/>
                    </a:lnTo>
                    <a:lnTo>
                      <a:pt x="4" y="32"/>
                    </a:lnTo>
                    <a:lnTo>
                      <a:pt x="10" y="36"/>
                    </a:lnTo>
                    <a:lnTo>
                      <a:pt x="18" y="38"/>
                    </a:lnTo>
                    <a:lnTo>
                      <a:pt x="38" y="44"/>
                    </a:lnTo>
                    <a:lnTo>
                      <a:pt x="60" y="46"/>
                    </a:lnTo>
                    <a:lnTo>
                      <a:pt x="60" y="46"/>
                    </a:lnTo>
                    <a:lnTo>
                      <a:pt x="84" y="44"/>
                    </a:lnTo>
                    <a:lnTo>
                      <a:pt x="104" y="38"/>
                    </a:lnTo>
                    <a:lnTo>
                      <a:pt x="112" y="36"/>
                    </a:lnTo>
                    <a:lnTo>
                      <a:pt x="118" y="32"/>
                    </a:lnTo>
                    <a:lnTo>
                      <a:pt x="120" y="28"/>
                    </a:lnTo>
                    <a:lnTo>
                      <a:pt x="122" y="24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0" y="6"/>
                    </a:lnTo>
                    <a:lnTo>
                      <a:pt x="118" y="10"/>
                    </a:lnTo>
                    <a:lnTo>
                      <a:pt x="112" y="14"/>
                    </a:lnTo>
                    <a:lnTo>
                      <a:pt x="104" y="16"/>
                    </a:lnTo>
                    <a:lnTo>
                      <a:pt x="84" y="22"/>
                    </a:lnTo>
                    <a:lnTo>
                      <a:pt x="60" y="24"/>
                    </a:lnTo>
                    <a:lnTo>
                      <a:pt x="60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2" name="Freeform 7"/>
              <p:cNvSpPr>
                <a:spLocks/>
              </p:cNvSpPr>
              <p:nvPr/>
            </p:nvSpPr>
            <p:spPr bwMode="auto">
              <a:xfrm>
                <a:off x="927" y="1617"/>
                <a:ext cx="122" cy="44"/>
              </a:xfrm>
              <a:custGeom>
                <a:avLst/>
                <a:gdLst>
                  <a:gd name="T0" fmla="*/ 60 w 122"/>
                  <a:gd name="T1" fmla="*/ 22 h 44"/>
                  <a:gd name="T2" fmla="*/ 60 w 122"/>
                  <a:gd name="T3" fmla="*/ 22 h 44"/>
                  <a:gd name="T4" fmla="*/ 38 w 122"/>
                  <a:gd name="T5" fmla="*/ 20 h 44"/>
                  <a:gd name="T6" fmla="*/ 18 w 122"/>
                  <a:gd name="T7" fmla="*/ 16 h 44"/>
                  <a:gd name="T8" fmla="*/ 10 w 122"/>
                  <a:gd name="T9" fmla="*/ 12 h 44"/>
                  <a:gd name="T10" fmla="*/ 4 w 122"/>
                  <a:gd name="T11" fmla="*/ 10 h 44"/>
                  <a:gd name="T12" fmla="*/ 0 w 122"/>
                  <a:gd name="T13" fmla="*/ 4 h 44"/>
                  <a:gd name="T14" fmla="*/ 0 w 122"/>
                  <a:gd name="T15" fmla="*/ 0 h 44"/>
                  <a:gd name="T16" fmla="*/ 0 w 122"/>
                  <a:gd name="T17" fmla="*/ 22 h 44"/>
                  <a:gd name="T18" fmla="*/ 0 w 122"/>
                  <a:gd name="T19" fmla="*/ 22 h 44"/>
                  <a:gd name="T20" fmla="*/ 0 w 122"/>
                  <a:gd name="T21" fmla="*/ 28 h 44"/>
                  <a:gd name="T22" fmla="*/ 4 w 122"/>
                  <a:gd name="T23" fmla="*/ 32 h 44"/>
                  <a:gd name="T24" fmla="*/ 10 w 122"/>
                  <a:gd name="T25" fmla="*/ 36 h 44"/>
                  <a:gd name="T26" fmla="*/ 18 w 122"/>
                  <a:gd name="T27" fmla="*/ 38 h 44"/>
                  <a:gd name="T28" fmla="*/ 38 w 122"/>
                  <a:gd name="T29" fmla="*/ 44 h 44"/>
                  <a:gd name="T30" fmla="*/ 60 w 122"/>
                  <a:gd name="T31" fmla="*/ 44 h 44"/>
                  <a:gd name="T32" fmla="*/ 60 w 122"/>
                  <a:gd name="T33" fmla="*/ 44 h 44"/>
                  <a:gd name="T34" fmla="*/ 84 w 122"/>
                  <a:gd name="T35" fmla="*/ 44 h 44"/>
                  <a:gd name="T36" fmla="*/ 104 w 122"/>
                  <a:gd name="T37" fmla="*/ 38 h 44"/>
                  <a:gd name="T38" fmla="*/ 112 w 122"/>
                  <a:gd name="T39" fmla="*/ 36 h 44"/>
                  <a:gd name="T40" fmla="*/ 118 w 122"/>
                  <a:gd name="T41" fmla="*/ 32 h 44"/>
                  <a:gd name="T42" fmla="*/ 120 w 122"/>
                  <a:gd name="T43" fmla="*/ 28 h 44"/>
                  <a:gd name="T44" fmla="*/ 122 w 122"/>
                  <a:gd name="T45" fmla="*/ 22 h 44"/>
                  <a:gd name="T46" fmla="*/ 122 w 122"/>
                  <a:gd name="T47" fmla="*/ 0 h 44"/>
                  <a:gd name="T48" fmla="*/ 122 w 122"/>
                  <a:gd name="T49" fmla="*/ 0 h 44"/>
                  <a:gd name="T50" fmla="*/ 120 w 122"/>
                  <a:gd name="T51" fmla="*/ 4 h 44"/>
                  <a:gd name="T52" fmla="*/ 118 w 122"/>
                  <a:gd name="T53" fmla="*/ 10 h 44"/>
                  <a:gd name="T54" fmla="*/ 112 w 122"/>
                  <a:gd name="T55" fmla="*/ 12 h 44"/>
                  <a:gd name="T56" fmla="*/ 104 w 122"/>
                  <a:gd name="T57" fmla="*/ 16 h 44"/>
                  <a:gd name="T58" fmla="*/ 84 w 122"/>
                  <a:gd name="T59" fmla="*/ 20 h 44"/>
                  <a:gd name="T60" fmla="*/ 60 w 122"/>
                  <a:gd name="T61" fmla="*/ 22 h 44"/>
                  <a:gd name="T62" fmla="*/ 60 w 122"/>
                  <a:gd name="T6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2" h="44">
                    <a:moveTo>
                      <a:pt x="60" y="22"/>
                    </a:moveTo>
                    <a:lnTo>
                      <a:pt x="60" y="22"/>
                    </a:lnTo>
                    <a:lnTo>
                      <a:pt x="38" y="20"/>
                    </a:lnTo>
                    <a:lnTo>
                      <a:pt x="18" y="16"/>
                    </a:lnTo>
                    <a:lnTo>
                      <a:pt x="10" y="12"/>
                    </a:lnTo>
                    <a:lnTo>
                      <a:pt x="4" y="1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8"/>
                    </a:lnTo>
                    <a:lnTo>
                      <a:pt x="4" y="32"/>
                    </a:lnTo>
                    <a:lnTo>
                      <a:pt x="10" y="36"/>
                    </a:lnTo>
                    <a:lnTo>
                      <a:pt x="18" y="38"/>
                    </a:lnTo>
                    <a:lnTo>
                      <a:pt x="38" y="44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84" y="44"/>
                    </a:lnTo>
                    <a:lnTo>
                      <a:pt x="104" y="38"/>
                    </a:lnTo>
                    <a:lnTo>
                      <a:pt x="112" y="36"/>
                    </a:lnTo>
                    <a:lnTo>
                      <a:pt x="118" y="32"/>
                    </a:lnTo>
                    <a:lnTo>
                      <a:pt x="120" y="28"/>
                    </a:lnTo>
                    <a:lnTo>
                      <a:pt x="122" y="22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0" y="4"/>
                    </a:lnTo>
                    <a:lnTo>
                      <a:pt x="118" y="10"/>
                    </a:lnTo>
                    <a:lnTo>
                      <a:pt x="112" y="12"/>
                    </a:lnTo>
                    <a:lnTo>
                      <a:pt x="104" y="16"/>
                    </a:lnTo>
                    <a:lnTo>
                      <a:pt x="84" y="20"/>
                    </a:lnTo>
                    <a:lnTo>
                      <a:pt x="60" y="22"/>
                    </a:lnTo>
                    <a:lnTo>
                      <a:pt x="6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3" name="Freeform 8"/>
              <p:cNvSpPr>
                <a:spLocks/>
              </p:cNvSpPr>
              <p:nvPr/>
            </p:nvSpPr>
            <p:spPr bwMode="auto">
              <a:xfrm>
                <a:off x="927" y="1573"/>
                <a:ext cx="122" cy="44"/>
              </a:xfrm>
              <a:custGeom>
                <a:avLst/>
                <a:gdLst>
                  <a:gd name="T0" fmla="*/ 60 w 122"/>
                  <a:gd name="T1" fmla="*/ 22 h 44"/>
                  <a:gd name="T2" fmla="*/ 60 w 122"/>
                  <a:gd name="T3" fmla="*/ 22 h 44"/>
                  <a:gd name="T4" fmla="*/ 38 w 122"/>
                  <a:gd name="T5" fmla="*/ 20 h 44"/>
                  <a:gd name="T6" fmla="*/ 18 w 122"/>
                  <a:gd name="T7" fmla="*/ 16 h 44"/>
                  <a:gd name="T8" fmla="*/ 10 w 122"/>
                  <a:gd name="T9" fmla="*/ 12 h 44"/>
                  <a:gd name="T10" fmla="*/ 4 w 122"/>
                  <a:gd name="T11" fmla="*/ 8 h 44"/>
                  <a:gd name="T12" fmla="*/ 0 w 122"/>
                  <a:gd name="T13" fmla="*/ 4 h 44"/>
                  <a:gd name="T14" fmla="*/ 0 w 122"/>
                  <a:gd name="T15" fmla="*/ 0 h 44"/>
                  <a:gd name="T16" fmla="*/ 0 w 122"/>
                  <a:gd name="T17" fmla="*/ 22 h 44"/>
                  <a:gd name="T18" fmla="*/ 0 w 122"/>
                  <a:gd name="T19" fmla="*/ 22 h 44"/>
                  <a:gd name="T20" fmla="*/ 0 w 122"/>
                  <a:gd name="T21" fmla="*/ 26 h 44"/>
                  <a:gd name="T22" fmla="*/ 4 w 122"/>
                  <a:gd name="T23" fmla="*/ 30 h 44"/>
                  <a:gd name="T24" fmla="*/ 10 w 122"/>
                  <a:gd name="T25" fmla="*/ 34 h 44"/>
                  <a:gd name="T26" fmla="*/ 18 w 122"/>
                  <a:gd name="T27" fmla="*/ 38 h 44"/>
                  <a:gd name="T28" fmla="*/ 38 w 122"/>
                  <a:gd name="T29" fmla="*/ 42 h 44"/>
                  <a:gd name="T30" fmla="*/ 60 w 122"/>
                  <a:gd name="T31" fmla="*/ 44 h 44"/>
                  <a:gd name="T32" fmla="*/ 60 w 122"/>
                  <a:gd name="T33" fmla="*/ 44 h 44"/>
                  <a:gd name="T34" fmla="*/ 84 w 122"/>
                  <a:gd name="T35" fmla="*/ 42 h 44"/>
                  <a:gd name="T36" fmla="*/ 104 w 122"/>
                  <a:gd name="T37" fmla="*/ 38 h 44"/>
                  <a:gd name="T38" fmla="*/ 112 w 122"/>
                  <a:gd name="T39" fmla="*/ 34 h 44"/>
                  <a:gd name="T40" fmla="*/ 118 w 122"/>
                  <a:gd name="T41" fmla="*/ 30 h 44"/>
                  <a:gd name="T42" fmla="*/ 120 w 122"/>
                  <a:gd name="T43" fmla="*/ 26 h 44"/>
                  <a:gd name="T44" fmla="*/ 122 w 122"/>
                  <a:gd name="T45" fmla="*/ 22 h 44"/>
                  <a:gd name="T46" fmla="*/ 122 w 122"/>
                  <a:gd name="T47" fmla="*/ 0 h 44"/>
                  <a:gd name="T48" fmla="*/ 122 w 122"/>
                  <a:gd name="T49" fmla="*/ 0 h 44"/>
                  <a:gd name="T50" fmla="*/ 120 w 122"/>
                  <a:gd name="T51" fmla="*/ 4 h 44"/>
                  <a:gd name="T52" fmla="*/ 118 w 122"/>
                  <a:gd name="T53" fmla="*/ 8 h 44"/>
                  <a:gd name="T54" fmla="*/ 112 w 122"/>
                  <a:gd name="T55" fmla="*/ 12 h 44"/>
                  <a:gd name="T56" fmla="*/ 104 w 122"/>
                  <a:gd name="T57" fmla="*/ 16 h 44"/>
                  <a:gd name="T58" fmla="*/ 84 w 122"/>
                  <a:gd name="T59" fmla="*/ 20 h 44"/>
                  <a:gd name="T60" fmla="*/ 60 w 122"/>
                  <a:gd name="T61" fmla="*/ 22 h 44"/>
                  <a:gd name="T62" fmla="*/ 60 w 122"/>
                  <a:gd name="T6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2" h="44">
                    <a:moveTo>
                      <a:pt x="60" y="22"/>
                    </a:moveTo>
                    <a:lnTo>
                      <a:pt x="60" y="22"/>
                    </a:lnTo>
                    <a:lnTo>
                      <a:pt x="38" y="20"/>
                    </a:lnTo>
                    <a:lnTo>
                      <a:pt x="18" y="16"/>
                    </a:lnTo>
                    <a:lnTo>
                      <a:pt x="10" y="12"/>
                    </a:lnTo>
                    <a:lnTo>
                      <a:pt x="4" y="8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6"/>
                    </a:lnTo>
                    <a:lnTo>
                      <a:pt x="4" y="30"/>
                    </a:lnTo>
                    <a:lnTo>
                      <a:pt x="10" y="34"/>
                    </a:lnTo>
                    <a:lnTo>
                      <a:pt x="18" y="38"/>
                    </a:lnTo>
                    <a:lnTo>
                      <a:pt x="38" y="42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84" y="42"/>
                    </a:lnTo>
                    <a:lnTo>
                      <a:pt x="104" y="38"/>
                    </a:lnTo>
                    <a:lnTo>
                      <a:pt x="112" y="34"/>
                    </a:lnTo>
                    <a:lnTo>
                      <a:pt x="118" y="30"/>
                    </a:lnTo>
                    <a:lnTo>
                      <a:pt x="120" y="26"/>
                    </a:lnTo>
                    <a:lnTo>
                      <a:pt x="122" y="22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0" y="4"/>
                    </a:lnTo>
                    <a:lnTo>
                      <a:pt x="118" y="8"/>
                    </a:lnTo>
                    <a:lnTo>
                      <a:pt x="112" y="12"/>
                    </a:lnTo>
                    <a:lnTo>
                      <a:pt x="104" y="16"/>
                    </a:lnTo>
                    <a:lnTo>
                      <a:pt x="84" y="20"/>
                    </a:lnTo>
                    <a:lnTo>
                      <a:pt x="60" y="22"/>
                    </a:lnTo>
                    <a:lnTo>
                      <a:pt x="6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4" name="Freeform 9"/>
              <p:cNvSpPr>
                <a:spLocks/>
              </p:cNvSpPr>
              <p:nvPr/>
            </p:nvSpPr>
            <p:spPr bwMode="auto">
              <a:xfrm>
                <a:off x="927" y="1529"/>
                <a:ext cx="122" cy="44"/>
              </a:xfrm>
              <a:custGeom>
                <a:avLst/>
                <a:gdLst>
                  <a:gd name="T0" fmla="*/ 60 w 122"/>
                  <a:gd name="T1" fmla="*/ 22 h 44"/>
                  <a:gd name="T2" fmla="*/ 60 w 122"/>
                  <a:gd name="T3" fmla="*/ 22 h 44"/>
                  <a:gd name="T4" fmla="*/ 38 w 122"/>
                  <a:gd name="T5" fmla="*/ 20 h 44"/>
                  <a:gd name="T6" fmla="*/ 18 w 122"/>
                  <a:gd name="T7" fmla="*/ 16 h 44"/>
                  <a:gd name="T8" fmla="*/ 10 w 122"/>
                  <a:gd name="T9" fmla="*/ 12 h 44"/>
                  <a:gd name="T10" fmla="*/ 4 w 122"/>
                  <a:gd name="T11" fmla="*/ 8 h 44"/>
                  <a:gd name="T12" fmla="*/ 0 w 122"/>
                  <a:gd name="T13" fmla="*/ 4 h 44"/>
                  <a:gd name="T14" fmla="*/ 0 w 122"/>
                  <a:gd name="T15" fmla="*/ 0 h 44"/>
                  <a:gd name="T16" fmla="*/ 0 w 122"/>
                  <a:gd name="T17" fmla="*/ 22 h 44"/>
                  <a:gd name="T18" fmla="*/ 0 w 122"/>
                  <a:gd name="T19" fmla="*/ 22 h 44"/>
                  <a:gd name="T20" fmla="*/ 0 w 122"/>
                  <a:gd name="T21" fmla="*/ 26 h 44"/>
                  <a:gd name="T22" fmla="*/ 4 w 122"/>
                  <a:gd name="T23" fmla="*/ 30 h 44"/>
                  <a:gd name="T24" fmla="*/ 10 w 122"/>
                  <a:gd name="T25" fmla="*/ 34 h 44"/>
                  <a:gd name="T26" fmla="*/ 18 w 122"/>
                  <a:gd name="T27" fmla="*/ 38 h 44"/>
                  <a:gd name="T28" fmla="*/ 38 w 122"/>
                  <a:gd name="T29" fmla="*/ 42 h 44"/>
                  <a:gd name="T30" fmla="*/ 60 w 122"/>
                  <a:gd name="T31" fmla="*/ 44 h 44"/>
                  <a:gd name="T32" fmla="*/ 60 w 122"/>
                  <a:gd name="T33" fmla="*/ 44 h 44"/>
                  <a:gd name="T34" fmla="*/ 84 w 122"/>
                  <a:gd name="T35" fmla="*/ 42 h 44"/>
                  <a:gd name="T36" fmla="*/ 104 w 122"/>
                  <a:gd name="T37" fmla="*/ 38 h 44"/>
                  <a:gd name="T38" fmla="*/ 112 w 122"/>
                  <a:gd name="T39" fmla="*/ 34 h 44"/>
                  <a:gd name="T40" fmla="*/ 118 w 122"/>
                  <a:gd name="T41" fmla="*/ 30 h 44"/>
                  <a:gd name="T42" fmla="*/ 120 w 122"/>
                  <a:gd name="T43" fmla="*/ 26 h 44"/>
                  <a:gd name="T44" fmla="*/ 122 w 122"/>
                  <a:gd name="T45" fmla="*/ 22 h 44"/>
                  <a:gd name="T46" fmla="*/ 122 w 122"/>
                  <a:gd name="T47" fmla="*/ 0 h 44"/>
                  <a:gd name="T48" fmla="*/ 122 w 122"/>
                  <a:gd name="T49" fmla="*/ 0 h 44"/>
                  <a:gd name="T50" fmla="*/ 120 w 122"/>
                  <a:gd name="T51" fmla="*/ 4 h 44"/>
                  <a:gd name="T52" fmla="*/ 118 w 122"/>
                  <a:gd name="T53" fmla="*/ 8 h 44"/>
                  <a:gd name="T54" fmla="*/ 112 w 122"/>
                  <a:gd name="T55" fmla="*/ 12 h 44"/>
                  <a:gd name="T56" fmla="*/ 104 w 122"/>
                  <a:gd name="T57" fmla="*/ 16 h 44"/>
                  <a:gd name="T58" fmla="*/ 84 w 122"/>
                  <a:gd name="T59" fmla="*/ 20 h 44"/>
                  <a:gd name="T60" fmla="*/ 60 w 122"/>
                  <a:gd name="T61" fmla="*/ 22 h 44"/>
                  <a:gd name="T62" fmla="*/ 60 w 122"/>
                  <a:gd name="T6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2" h="44">
                    <a:moveTo>
                      <a:pt x="60" y="22"/>
                    </a:moveTo>
                    <a:lnTo>
                      <a:pt x="60" y="22"/>
                    </a:lnTo>
                    <a:lnTo>
                      <a:pt x="38" y="20"/>
                    </a:lnTo>
                    <a:lnTo>
                      <a:pt x="18" y="16"/>
                    </a:lnTo>
                    <a:lnTo>
                      <a:pt x="10" y="12"/>
                    </a:lnTo>
                    <a:lnTo>
                      <a:pt x="4" y="8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6"/>
                    </a:lnTo>
                    <a:lnTo>
                      <a:pt x="4" y="30"/>
                    </a:lnTo>
                    <a:lnTo>
                      <a:pt x="10" y="34"/>
                    </a:lnTo>
                    <a:lnTo>
                      <a:pt x="18" y="38"/>
                    </a:lnTo>
                    <a:lnTo>
                      <a:pt x="38" y="42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84" y="42"/>
                    </a:lnTo>
                    <a:lnTo>
                      <a:pt x="104" y="38"/>
                    </a:lnTo>
                    <a:lnTo>
                      <a:pt x="112" y="34"/>
                    </a:lnTo>
                    <a:lnTo>
                      <a:pt x="118" y="30"/>
                    </a:lnTo>
                    <a:lnTo>
                      <a:pt x="120" y="26"/>
                    </a:lnTo>
                    <a:lnTo>
                      <a:pt x="122" y="22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0" y="4"/>
                    </a:lnTo>
                    <a:lnTo>
                      <a:pt x="118" y="8"/>
                    </a:lnTo>
                    <a:lnTo>
                      <a:pt x="112" y="12"/>
                    </a:lnTo>
                    <a:lnTo>
                      <a:pt x="104" y="16"/>
                    </a:lnTo>
                    <a:lnTo>
                      <a:pt x="84" y="20"/>
                    </a:lnTo>
                    <a:lnTo>
                      <a:pt x="60" y="22"/>
                    </a:lnTo>
                    <a:lnTo>
                      <a:pt x="6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5" name="Freeform 10"/>
              <p:cNvSpPr>
                <a:spLocks/>
              </p:cNvSpPr>
              <p:nvPr/>
            </p:nvSpPr>
            <p:spPr bwMode="auto">
              <a:xfrm>
                <a:off x="927" y="1707"/>
                <a:ext cx="122" cy="44"/>
              </a:xfrm>
              <a:custGeom>
                <a:avLst/>
                <a:gdLst>
                  <a:gd name="T0" fmla="*/ 60 w 122"/>
                  <a:gd name="T1" fmla="*/ 22 h 44"/>
                  <a:gd name="T2" fmla="*/ 60 w 122"/>
                  <a:gd name="T3" fmla="*/ 22 h 44"/>
                  <a:gd name="T4" fmla="*/ 38 w 122"/>
                  <a:gd name="T5" fmla="*/ 20 h 44"/>
                  <a:gd name="T6" fmla="*/ 18 w 122"/>
                  <a:gd name="T7" fmla="*/ 16 h 44"/>
                  <a:gd name="T8" fmla="*/ 10 w 122"/>
                  <a:gd name="T9" fmla="*/ 12 h 44"/>
                  <a:gd name="T10" fmla="*/ 4 w 122"/>
                  <a:gd name="T11" fmla="*/ 8 h 44"/>
                  <a:gd name="T12" fmla="*/ 0 w 122"/>
                  <a:gd name="T13" fmla="*/ 4 h 44"/>
                  <a:gd name="T14" fmla="*/ 0 w 122"/>
                  <a:gd name="T15" fmla="*/ 0 h 44"/>
                  <a:gd name="T16" fmla="*/ 0 w 122"/>
                  <a:gd name="T17" fmla="*/ 22 h 44"/>
                  <a:gd name="T18" fmla="*/ 0 w 122"/>
                  <a:gd name="T19" fmla="*/ 22 h 44"/>
                  <a:gd name="T20" fmla="*/ 0 w 122"/>
                  <a:gd name="T21" fmla="*/ 26 h 44"/>
                  <a:gd name="T22" fmla="*/ 4 w 122"/>
                  <a:gd name="T23" fmla="*/ 30 h 44"/>
                  <a:gd name="T24" fmla="*/ 10 w 122"/>
                  <a:gd name="T25" fmla="*/ 34 h 44"/>
                  <a:gd name="T26" fmla="*/ 18 w 122"/>
                  <a:gd name="T27" fmla="*/ 38 h 44"/>
                  <a:gd name="T28" fmla="*/ 38 w 122"/>
                  <a:gd name="T29" fmla="*/ 42 h 44"/>
                  <a:gd name="T30" fmla="*/ 60 w 122"/>
                  <a:gd name="T31" fmla="*/ 44 h 44"/>
                  <a:gd name="T32" fmla="*/ 60 w 122"/>
                  <a:gd name="T33" fmla="*/ 44 h 44"/>
                  <a:gd name="T34" fmla="*/ 84 w 122"/>
                  <a:gd name="T35" fmla="*/ 42 h 44"/>
                  <a:gd name="T36" fmla="*/ 104 w 122"/>
                  <a:gd name="T37" fmla="*/ 38 h 44"/>
                  <a:gd name="T38" fmla="*/ 112 w 122"/>
                  <a:gd name="T39" fmla="*/ 34 h 44"/>
                  <a:gd name="T40" fmla="*/ 118 w 122"/>
                  <a:gd name="T41" fmla="*/ 30 h 44"/>
                  <a:gd name="T42" fmla="*/ 120 w 122"/>
                  <a:gd name="T43" fmla="*/ 26 h 44"/>
                  <a:gd name="T44" fmla="*/ 122 w 122"/>
                  <a:gd name="T45" fmla="*/ 22 h 44"/>
                  <a:gd name="T46" fmla="*/ 122 w 122"/>
                  <a:gd name="T47" fmla="*/ 0 h 44"/>
                  <a:gd name="T48" fmla="*/ 122 w 122"/>
                  <a:gd name="T49" fmla="*/ 0 h 44"/>
                  <a:gd name="T50" fmla="*/ 120 w 122"/>
                  <a:gd name="T51" fmla="*/ 4 h 44"/>
                  <a:gd name="T52" fmla="*/ 118 w 122"/>
                  <a:gd name="T53" fmla="*/ 8 h 44"/>
                  <a:gd name="T54" fmla="*/ 112 w 122"/>
                  <a:gd name="T55" fmla="*/ 12 h 44"/>
                  <a:gd name="T56" fmla="*/ 104 w 122"/>
                  <a:gd name="T57" fmla="*/ 16 h 44"/>
                  <a:gd name="T58" fmla="*/ 84 w 122"/>
                  <a:gd name="T59" fmla="*/ 20 h 44"/>
                  <a:gd name="T60" fmla="*/ 60 w 122"/>
                  <a:gd name="T61" fmla="*/ 22 h 44"/>
                  <a:gd name="T62" fmla="*/ 60 w 122"/>
                  <a:gd name="T6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2" h="44">
                    <a:moveTo>
                      <a:pt x="60" y="22"/>
                    </a:moveTo>
                    <a:lnTo>
                      <a:pt x="60" y="22"/>
                    </a:lnTo>
                    <a:lnTo>
                      <a:pt x="38" y="20"/>
                    </a:lnTo>
                    <a:lnTo>
                      <a:pt x="18" y="16"/>
                    </a:lnTo>
                    <a:lnTo>
                      <a:pt x="10" y="12"/>
                    </a:lnTo>
                    <a:lnTo>
                      <a:pt x="4" y="8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6"/>
                    </a:lnTo>
                    <a:lnTo>
                      <a:pt x="4" y="30"/>
                    </a:lnTo>
                    <a:lnTo>
                      <a:pt x="10" y="34"/>
                    </a:lnTo>
                    <a:lnTo>
                      <a:pt x="18" y="38"/>
                    </a:lnTo>
                    <a:lnTo>
                      <a:pt x="38" y="42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84" y="42"/>
                    </a:lnTo>
                    <a:lnTo>
                      <a:pt x="104" y="38"/>
                    </a:lnTo>
                    <a:lnTo>
                      <a:pt x="112" y="34"/>
                    </a:lnTo>
                    <a:lnTo>
                      <a:pt x="118" y="30"/>
                    </a:lnTo>
                    <a:lnTo>
                      <a:pt x="120" y="26"/>
                    </a:lnTo>
                    <a:lnTo>
                      <a:pt x="122" y="22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0" y="4"/>
                    </a:lnTo>
                    <a:lnTo>
                      <a:pt x="118" y="8"/>
                    </a:lnTo>
                    <a:lnTo>
                      <a:pt x="112" y="12"/>
                    </a:lnTo>
                    <a:lnTo>
                      <a:pt x="104" y="16"/>
                    </a:lnTo>
                    <a:lnTo>
                      <a:pt x="84" y="20"/>
                    </a:lnTo>
                    <a:lnTo>
                      <a:pt x="60" y="22"/>
                    </a:lnTo>
                    <a:lnTo>
                      <a:pt x="6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9" name="Freeform 11"/>
              <p:cNvSpPr>
                <a:spLocks/>
              </p:cNvSpPr>
              <p:nvPr/>
            </p:nvSpPr>
            <p:spPr bwMode="auto">
              <a:xfrm>
                <a:off x="927" y="1751"/>
                <a:ext cx="122" cy="44"/>
              </a:xfrm>
              <a:custGeom>
                <a:avLst/>
                <a:gdLst>
                  <a:gd name="T0" fmla="*/ 60 w 122"/>
                  <a:gd name="T1" fmla="*/ 22 h 44"/>
                  <a:gd name="T2" fmla="*/ 60 w 122"/>
                  <a:gd name="T3" fmla="*/ 22 h 44"/>
                  <a:gd name="T4" fmla="*/ 38 w 122"/>
                  <a:gd name="T5" fmla="*/ 20 h 44"/>
                  <a:gd name="T6" fmla="*/ 18 w 122"/>
                  <a:gd name="T7" fmla="*/ 16 h 44"/>
                  <a:gd name="T8" fmla="*/ 10 w 122"/>
                  <a:gd name="T9" fmla="*/ 12 h 44"/>
                  <a:gd name="T10" fmla="*/ 4 w 122"/>
                  <a:gd name="T11" fmla="*/ 8 h 44"/>
                  <a:gd name="T12" fmla="*/ 0 w 122"/>
                  <a:gd name="T13" fmla="*/ 4 h 44"/>
                  <a:gd name="T14" fmla="*/ 0 w 122"/>
                  <a:gd name="T15" fmla="*/ 0 h 44"/>
                  <a:gd name="T16" fmla="*/ 0 w 122"/>
                  <a:gd name="T17" fmla="*/ 22 h 44"/>
                  <a:gd name="T18" fmla="*/ 0 w 122"/>
                  <a:gd name="T19" fmla="*/ 22 h 44"/>
                  <a:gd name="T20" fmla="*/ 0 w 122"/>
                  <a:gd name="T21" fmla="*/ 26 h 44"/>
                  <a:gd name="T22" fmla="*/ 4 w 122"/>
                  <a:gd name="T23" fmla="*/ 30 h 44"/>
                  <a:gd name="T24" fmla="*/ 10 w 122"/>
                  <a:gd name="T25" fmla="*/ 34 h 44"/>
                  <a:gd name="T26" fmla="*/ 18 w 122"/>
                  <a:gd name="T27" fmla="*/ 38 h 44"/>
                  <a:gd name="T28" fmla="*/ 38 w 122"/>
                  <a:gd name="T29" fmla="*/ 42 h 44"/>
                  <a:gd name="T30" fmla="*/ 60 w 122"/>
                  <a:gd name="T31" fmla="*/ 44 h 44"/>
                  <a:gd name="T32" fmla="*/ 60 w 122"/>
                  <a:gd name="T33" fmla="*/ 44 h 44"/>
                  <a:gd name="T34" fmla="*/ 84 w 122"/>
                  <a:gd name="T35" fmla="*/ 42 h 44"/>
                  <a:gd name="T36" fmla="*/ 104 w 122"/>
                  <a:gd name="T37" fmla="*/ 38 h 44"/>
                  <a:gd name="T38" fmla="*/ 112 w 122"/>
                  <a:gd name="T39" fmla="*/ 34 h 44"/>
                  <a:gd name="T40" fmla="*/ 118 w 122"/>
                  <a:gd name="T41" fmla="*/ 30 h 44"/>
                  <a:gd name="T42" fmla="*/ 120 w 122"/>
                  <a:gd name="T43" fmla="*/ 26 h 44"/>
                  <a:gd name="T44" fmla="*/ 122 w 122"/>
                  <a:gd name="T45" fmla="*/ 22 h 44"/>
                  <a:gd name="T46" fmla="*/ 122 w 122"/>
                  <a:gd name="T47" fmla="*/ 0 h 44"/>
                  <a:gd name="T48" fmla="*/ 122 w 122"/>
                  <a:gd name="T49" fmla="*/ 0 h 44"/>
                  <a:gd name="T50" fmla="*/ 120 w 122"/>
                  <a:gd name="T51" fmla="*/ 4 h 44"/>
                  <a:gd name="T52" fmla="*/ 118 w 122"/>
                  <a:gd name="T53" fmla="*/ 8 h 44"/>
                  <a:gd name="T54" fmla="*/ 112 w 122"/>
                  <a:gd name="T55" fmla="*/ 12 h 44"/>
                  <a:gd name="T56" fmla="*/ 104 w 122"/>
                  <a:gd name="T57" fmla="*/ 16 h 44"/>
                  <a:gd name="T58" fmla="*/ 84 w 122"/>
                  <a:gd name="T59" fmla="*/ 20 h 44"/>
                  <a:gd name="T60" fmla="*/ 60 w 122"/>
                  <a:gd name="T61" fmla="*/ 22 h 44"/>
                  <a:gd name="T62" fmla="*/ 60 w 122"/>
                  <a:gd name="T6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2" h="44">
                    <a:moveTo>
                      <a:pt x="60" y="22"/>
                    </a:moveTo>
                    <a:lnTo>
                      <a:pt x="60" y="22"/>
                    </a:lnTo>
                    <a:lnTo>
                      <a:pt x="38" y="20"/>
                    </a:lnTo>
                    <a:lnTo>
                      <a:pt x="18" y="16"/>
                    </a:lnTo>
                    <a:lnTo>
                      <a:pt x="10" y="12"/>
                    </a:lnTo>
                    <a:lnTo>
                      <a:pt x="4" y="8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6"/>
                    </a:lnTo>
                    <a:lnTo>
                      <a:pt x="4" y="30"/>
                    </a:lnTo>
                    <a:lnTo>
                      <a:pt x="10" y="34"/>
                    </a:lnTo>
                    <a:lnTo>
                      <a:pt x="18" y="38"/>
                    </a:lnTo>
                    <a:lnTo>
                      <a:pt x="38" y="42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84" y="42"/>
                    </a:lnTo>
                    <a:lnTo>
                      <a:pt x="104" y="38"/>
                    </a:lnTo>
                    <a:lnTo>
                      <a:pt x="112" y="34"/>
                    </a:lnTo>
                    <a:lnTo>
                      <a:pt x="118" y="30"/>
                    </a:lnTo>
                    <a:lnTo>
                      <a:pt x="120" y="26"/>
                    </a:lnTo>
                    <a:lnTo>
                      <a:pt x="122" y="22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0" y="4"/>
                    </a:lnTo>
                    <a:lnTo>
                      <a:pt x="118" y="8"/>
                    </a:lnTo>
                    <a:lnTo>
                      <a:pt x="112" y="12"/>
                    </a:lnTo>
                    <a:lnTo>
                      <a:pt x="104" y="16"/>
                    </a:lnTo>
                    <a:lnTo>
                      <a:pt x="84" y="20"/>
                    </a:lnTo>
                    <a:lnTo>
                      <a:pt x="60" y="22"/>
                    </a:lnTo>
                    <a:lnTo>
                      <a:pt x="6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0" name="Freeform 12"/>
              <p:cNvSpPr>
                <a:spLocks/>
              </p:cNvSpPr>
              <p:nvPr/>
            </p:nvSpPr>
            <p:spPr bwMode="auto">
              <a:xfrm>
                <a:off x="783" y="1595"/>
                <a:ext cx="122" cy="66"/>
              </a:xfrm>
              <a:custGeom>
                <a:avLst/>
                <a:gdLst>
                  <a:gd name="T0" fmla="*/ 60 w 122"/>
                  <a:gd name="T1" fmla="*/ 0 h 66"/>
                  <a:gd name="T2" fmla="*/ 60 w 122"/>
                  <a:gd name="T3" fmla="*/ 0 h 66"/>
                  <a:gd name="T4" fmla="*/ 36 w 122"/>
                  <a:gd name="T5" fmla="*/ 2 h 66"/>
                  <a:gd name="T6" fmla="*/ 18 w 122"/>
                  <a:gd name="T7" fmla="*/ 6 h 66"/>
                  <a:gd name="T8" fmla="*/ 10 w 122"/>
                  <a:gd name="T9" fmla="*/ 10 h 66"/>
                  <a:gd name="T10" fmla="*/ 4 w 122"/>
                  <a:gd name="T11" fmla="*/ 14 h 66"/>
                  <a:gd name="T12" fmla="*/ 0 w 122"/>
                  <a:gd name="T13" fmla="*/ 18 h 66"/>
                  <a:gd name="T14" fmla="*/ 0 w 122"/>
                  <a:gd name="T15" fmla="*/ 22 h 66"/>
                  <a:gd name="T16" fmla="*/ 0 w 122"/>
                  <a:gd name="T17" fmla="*/ 44 h 66"/>
                  <a:gd name="T18" fmla="*/ 0 w 122"/>
                  <a:gd name="T19" fmla="*/ 44 h 66"/>
                  <a:gd name="T20" fmla="*/ 0 w 122"/>
                  <a:gd name="T21" fmla="*/ 50 h 66"/>
                  <a:gd name="T22" fmla="*/ 4 w 122"/>
                  <a:gd name="T23" fmla="*/ 54 h 66"/>
                  <a:gd name="T24" fmla="*/ 10 w 122"/>
                  <a:gd name="T25" fmla="*/ 58 h 66"/>
                  <a:gd name="T26" fmla="*/ 18 w 122"/>
                  <a:gd name="T27" fmla="*/ 60 h 66"/>
                  <a:gd name="T28" fmla="*/ 36 w 122"/>
                  <a:gd name="T29" fmla="*/ 66 h 66"/>
                  <a:gd name="T30" fmla="*/ 60 w 122"/>
                  <a:gd name="T31" fmla="*/ 66 h 66"/>
                  <a:gd name="T32" fmla="*/ 60 w 122"/>
                  <a:gd name="T33" fmla="*/ 66 h 66"/>
                  <a:gd name="T34" fmla="*/ 84 w 122"/>
                  <a:gd name="T35" fmla="*/ 66 h 66"/>
                  <a:gd name="T36" fmla="*/ 104 w 122"/>
                  <a:gd name="T37" fmla="*/ 60 h 66"/>
                  <a:gd name="T38" fmla="*/ 112 w 122"/>
                  <a:gd name="T39" fmla="*/ 58 h 66"/>
                  <a:gd name="T40" fmla="*/ 116 w 122"/>
                  <a:gd name="T41" fmla="*/ 54 h 66"/>
                  <a:gd name="T42" fmla="*/ 120 w 122"/>
                  <a:gd name="T43" fmla="*/ 50 h 66"/>
                  <a:gd name="T44" fmla="*/ 122 w 122"/>
                  <a:gd name="T45" fmla="*/ 44 h 66"/>
                  <a:gd name="T46" fmla="*/ 122 w 122"/>
                  <a:gd name="T47" fmla="*/ 22 h 66"/>
                  <a:gd name="T48" fmla="*/ 122 w 122"/>
                  <a:gd name="T49" fmla="*/ 22 h 66"/>
                  <a:gd name="T50" fmla="*/ 120 w 122"/>
                  <a:gd name="T51" fmla="*/ 18 h 66"/>
                  <a:gd name="T52" fmla="*/ 116 w 122"/>
                  <a:gd name="T53" fmla="*/ 14 h 66"/>
                  <a:gd name="T54" fmla="*/ 112 w 122"/>
                  <a:gd name="T55" fmla="*/ 10 h 66"/>
                  <a:gd name="T56" fmla="*/ 104 w 122"/>
                  <a:gd name="T57" fmla="*/ 6 h 66"/>
                  <a:gd name="T58" fmla="*/ 84 w 122"/>
                  <a:gd name="T59" fmla="*/ 2 h 66"/>
                  <a:gd name="T60" fmla="*/ 60 w 122"/>
                  <a:gd name="T61" fmla="*/ 0 h 66"/>
                  <a:gd name="T62" fmla="*/ 60 w 122"/>
                  <a:gd name="T6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2" h="66">
                    <a:moveTo>
                      <a:pt x="60" y="0"/>
                    </a:moveTo>
                    <a:lnTo>
                      <a:pt x="60" y="0"/>
                    </a:lnTo>
                    <a:lnTo>
                      <a:pt x="36" y="2"/>
                    </a:lnTo>
                    <a:lnTo>
                      <a:pt x="18" y="6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50"/>
                    </a:lnTo>
                    <a:lnTo>
                      <a:pt x="4" y="54"/>
                    </a:lnTo>
                    <a:lnTo>
                      <a:pt x="10" y="58"/>
                    </a:lnTo>
                    <a:lnTo>
                      <a:pt x="18" y="60"/>
                    </a:lnTo>
                    <a:lnTo>
                      <a:pt x="36" y="66"/>
                    </a:lnTo>
                    <a:lnTo>
                      <a:pt x="60" y="66"/>
                    </a:lnTo>
                    <a:lnTo>
                      <a:pt x="60" y="66"/>
                    </a:lnTo>
                    <a:lnTo>
                      <a:pt x="84" y="66"/>
                    </a:lnTo>
                    <a:lnTo>
                      <a:pt x="104" y="60"/>
                    </a:lnTo>
                    <a:lnTo>
                      <a:pt x="112" y="58"/>
                    </a:lnTo>
                    <a:lnTo>
                      <a:pt x="116" y="54"/>
                    </a:lnTo>
                    <a:lnTo>
                      <a:pt x="120" y="50"/>
                    </a:lnTo>
                    <a:lnTo>
                      <a:pt x="122" y="44"/>
                    </a:lnTo>
                    <a:lnTo>
                      <a:pt x="122" y="22"/>
                    </a:lnTo>
                    <a:lnTo>
                      <a:pt x="122" y="22"/>
                    </a:lnTo>
                    <a:lnTo>
                      <a:pt x="120" y="18"/>
                    </a:lnTo>
                    <a:lnTo>
                      <a:pt x="116" y="14"/>
                    </a:lnTo>
                    <a:lnTo>
                      <a:pt x="112" y="10"/>
                    </a:lnTo>
                    <a:lnTo>
                      <a:pt x="104" y="6"/>
                    </a:lnTo>
                    <a:lnTo>
                      <a:pt x="84" y="2"/>
                    </a:lnTo>
                    <a:lnTo>
                      <a:pt x="60" y="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1" name="Freeform 13"/>
              <p:cNvSpPr>
                <a:spLocks/>
              </p:cNvSpPr>
              <p:nvPr/>
            </p:nvSpPr>
            <p:spPr bwMode="auto">
              <a:xfrm>
                <a:off x="783" y="1661"/>
                <a:ext cx="122" cy="46"/>
              </a:xfrm>
              <a:custGeom>
                <a:avLst/>
                <a:gdLst>
                  <a:gd name="T0" fmla="*/ 60 w 122"/>
                  <a:gd name="T1" fmla="*/ 24 h 46"/>
                  <a:gd name="T2" fmla="*/ 60 w 122"/>
                  <a:gd name="T3" fmla="*/ 24 h 46"/>
                  <a:gd name="T4" fmla="*/ 36 w 122"/>
                  <a:gd name="T5" fmla="*/ 22 h 46"/>
                  <a:gd name="T6" fmla="*/ 18 w 122"/>
                  <a:gd name="T7" fmla="*/ 16 h 46"/>
                  <a:gd name="T8" fmla="*/ 10 w 122"/>
                  <a:gd name="T9" fmla="*/ 14 h 46"/>
                  <a:gd name="T10" fmla="*/ 4 w 122"/>
                  <a:gd name="T11" fmla="*/ 10 h 46"/>
                  <a:gd name="T12" fmla="*/ 0 w 122"/>
                  <a:gd name="T13" fmla="*/ 6 h 46"/>
                  <a:gd name="T14" fmla="*/ 0 w 122"/>
                  <a:gd name="T15" fmla="*/ 0 h 46"/>
                  <a:gd name="T16" fmla="*/ 0 w 122"/>
                  <a:gd name="T17" fmla="*/ 24 h 46"/>
                  <a:gd name="T18" fmla="*/ 0 w 122"/>
                  <a:gd name="T19" fmla="*/ 24 h 46"/>
                  <a:gd name="T20" fmla="*/ 0 w 122"/>
                  <a:gd name="T21" fmla="*/ 28 h 46"/>
                  <a:gd name="T22" fmla="*/ 4 w 122"/>
                  <a:gd name="T23" fmla="*/ 32 h 46"/>
                  <a:gd name="T24" fmla="*/ 10 w 122"/>
                  <a:gd name="T25" fmla="*/ 36 h 46"/>
                  <a:gd name="T26" fmla="*/ 18 w 122"/>
                  <a:gd name="T27" fmla="*/ 38 h 46"/>
                  <a:gd name="T28" fmla="*/ 36 w 122"/>
                  <a:gd name="T29" fmla="*/ 44 h 46"/>
                  <a:gd name="T30" fmla="*/ 60 w 122"/>
                  <a:gd name="T31" fmla="*/ 46 h 46"/>
                  <a:gd name="T32" fmla="*/ 60 w 122"/>
                  <a:gd name="T33" fmla="*/ 46 h 46"/>
                  <a:gd name="T34" fmla="*/ 84 w 122"/>
                  <a:gd name="T35" fmla="*/ 44 h 46"/>
                  <a:gd name="T36" fmla="*/ 104 w 122"/>
                  <a:gd name="T37" fmla="*/ 38 h 46"/>
                  <a:gd name="T38" fmla="*/ 112 w 122"/>
                  <a:gd name="T39" fmla="*/ 36 h 46"/>
                  <a:gd name="T40" fmla="*/ 116 w 122"/>
                  <a:gd name="T41" fmla="*/ 32 h 46"/>
                  <a:gd name="T42" fmla="*/ 120 w 122"/>
                  <a:gd name="T43" fmla="*/ 28 h 46"/>
                  <a:gd name="T44" fmla="*/ 122 w 122"/>
                  <a:gd name="T45" fmla="*/ 24 h 46"/>
                  <a:gd name="T46" fmla="*/ 122 w 122"/>
                  <a:gd name="T47" fmla="*/ 0 h 46"/>
                  <a:gd name="T48" fmla="*/ 122 w 122"/>
                  <a:gd name="T49" fmla="*/ 0 h 46"/>
                  <a:gd name="T50" fmla="*/ 120 w 122"/>
                  <a:gd name="T51" fmla="*/ 6 h 46"/>
                  <a:gd name="T52" fmla="*/ 116 w 122"/>
                  <a:gd name="T53" fmla="*/ 10 h 46"/>
                  <a:gd name="T54" fmla="*/ 112 w 122"/>
                  <a:gd name="T55" fmla="*/ 14 h 46"/>
                  <a:gd name="T56" fmla="*/ 104 w 122"/>
                  <a:gd name="T57" fmla="*/ 16 h 46"/>
                  <a:gd name="T58" fmla="*/ 84 w 122"/>
                  <a:gd name="T59" fmla="*/ 22 h 46"/>
                  <a:gd name="T60" fmla="*/ 60 w 122"/>
                  <a:gd name="T61" fmla="*/ 24 h 46"/>
                  <a:gd name="T62" fmla="*/ 60 w 122"/>
                  <a:gd name="T63" fmla="*/ 2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2" h="46">
                    <a:moveTo>
                      <a:pt x="60" y="24"/>
                    </a:moveTo>
                    <a:lnTo>
                      <a:pt x="60" y="24"/>
                    </a:lnTo>
                    <a:lnTo>
                      <a:pt x="36" y="22"/>
                    </a:lnTo>
                    <a:lnTo>
                      <a:pt x="18" y="16"/>
                    </a:lnTo>
                    <a:lnTo>
                      <a:pt x="10" y="14"/>
                    </a:lnTo>
                    <a:lnTo>
                      <a:pt x="4" y="10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8"/>
                    </a:lnTo>
                    <a:lnTo>
                      <a:pt x="4" y="32"/>
                    </a:lnTo>
                    <a:lnTo>
                      <a:pt x="10" y="36"/>
                    </a:lnTo>
                    <a:lnTo>
                      <a:pt x="18" y="38"/>
                    </a:lnTo>
                    <a:lnTo>
                      <a:pt x="36" y="44"/>
                    </a:lnTo>
                    <a:lnTo>
                      <a:pt x="60" y="46"/>
                    </a:lnTo>
                    <a:lnTo>
                      <a:pt x="60" y="46"/>
                    </a:lnTo>
                    <a:lnTo>
                      <a:pt x="84" y="44"/>
                    </a:lnTo>
                    <a:lnTo>
                      <a:pt x="104" y="38"/>
                    </a:lnTo>
                    <a:lnTo>
                      <a:pt x="112" y="36"/>
                    </a:lnTo>
                    <a:lnTo>
                      <a:pt x="116" y="32"/>
                    </a:lnTo>
                    <a:lnTo>
                      <a:pt x="120" y="28"/>
                    </a:lnTo>
                    <a:lnTo>
                      <a:pt x="122" y="24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0" y="6"/>
                    </a:lnTo>
                    <a:lnTo>
                      <a:pt x="116" y="10"/>
                    </a:lnTo>
                    <a:lnTo>
                      <a:pt x="112" y="14"/>
                    </a:lnTo>
                    <a:lnTo>
                      <a:pt x="104" y="16"/>
                    </a:lnTo>
                    <a:lnTo>
                      <a:pt x="84" y="22"/>
                    </a:lnTo>
                    <a:lnTo>
                      <a:pt x="60" y="24"/>
                    </a:lnTo>
                    <a:lnTo>
                      <a:pt x="60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2" name="Freeform 14"/>
              <p:cNvSpPr>
                <a:spLocks/>
              </p:cNvSpPr>
              <p:nvPr/>
            </p:nvSpPr>
            <p:spPr bwMode="auto">
              <a:xfrm>
                <a:off x="783" y="1707"/>
                <a:ext cx="122" cy="44"/>
              </a:xfrm>
              <a:custGeom>
                <a:avLst/>
                <a:gdLst>
                  <a:gd name="T0" fmla="*/ 60 w 122"/>
                  <a:gd name="T1" fmla="*/ 22 h 44"/>
                  <a:gd name="T2" fmla="*/ 60 w 122"/>
                  <a:gd name="T3" fmla="*/ 22 h 44"/>
                  <a:gd name="T4" fmla="*/ 36 w 122"/>
                  <a:gd name="T5" fmla="*/ 20 h 44"/>
                  <a:gd name="T6" fmla="*/ 18 w 122"/>
                  <a:gd name="T7" fmla="*/ 16 h 44"/>
                  <a:gd name="T8" fmla="*/ 10 w 122"/>
                  <a:gd name="T9" fmla="*/ 12 h 44"/>
                  <a:gd name="T10" fmla="*/ 4 w 122"/>
                  <a:gd name="T11" fmla="*/ 8 h 44"/>
                  <a:gd name="T12" fmla="*/ 0 w 122"/>
                  <a:gd name="T13" fmla="*/ 4 h 44"/>
                  <a:gd name="T14" fmla="*/ 0 w 122"/>
                  <a:gd name="T15" fmla="*/ 0 h 44"/>
                  <a:gd name="T16" fmla="*/ 0 w 122"/>
                  <a:gd name="T17" fmla="*/ 22 h 44"/>
                  <a:gd name="T18" fmla="*/ 0 w 122"/>
                  <a:gd name="T19" fmla="*/ 22 h 44"/>
                  <a:gd name="T20" fmla="*/ 0 w 122"/>
                  <a:gd name="T21" fmla="*/ 26 h 44"/>
                  <a:gd name="T22" fmla="*/ 4 w 122"/>
                  <a:gd name="T23" fmla="*/ 30 h 44"/>
                  <a:gd name="T24" fmla="*/ 10 w 122"/>
                  <a:gd name="T25" fmla="*/ 34 h 44"/>
                  <a:gd name="T26" fmla="*/ 18 w 122"/>
                  <a:gd name="T27" fmla="*/ 38 h 44"/>
                  <a:gd name="T28" fmla="*/ 36 w 122"/>
                  <a:gd name="T29" fmla="*/ 42 h 44"/>
                  <a:gd name="T30" fmla="*/ 60 w 122"/>
                  <a:gd name="T31" fmla="*/ 44 h 44"/>
                  <a:gd name="T32" fmla="*/ 60 w 122"/>
                  <a:gd name="T33" fmla="*/ 44 h 44"/>
                  <a:gd name="T34" fmla="*/ 84 w 122"/>
                  <a:gd name="T35" fmla="*/ 42 h 44"/>
                  <a:gd name="T36" fmla="*/ 104 w 122"/>
                  <a:gd name="T37" fmla="*/ 38 h 44"/>
                  <a:gd name="T38" fmla="*/ 112 w 122"/>
                  <a:gd name="T39" fmla="*/ 34 h 44"/>
                  <a:gd name="T40" fmla="*/ 116 w 122"/>
                  <a:gd name="T41" fmla="*/ 30 h 44"/>
                  <a:gd name="T42" fmla="*/ 120 w 122"/>
                  <a:gd name="T43" fmla="*/ 26 h 44"/>
                  <a:gd name="T44" fmla="*/ 122 w 122"/>
                  <a:gd name="T45" fmla="*/ 22 h 44"/>
                  <a:gd name="T46" fmla="*/ 122 w 122"/>
                  <a:gd name="T47" fmla="*/ 0 h 44"/>
                  <a:gd name="T48" fmla="*/ 122 w 122"/>
                  <a:gd name="T49" fmla="*/ 0 h 44"/>
                  <a:gd name="T50" fmla="*/ 120 w 122"/>
                  <a:gd name="T51" fmla="*/ 4 h 44"/>
                  <a:gd name="T52" fmla="*/ 116 w 122"/>
                  <a:gd name="T53" fmla="*/ 8 h 44"/>
                  <a:gd name="T54" fmla="*/ 112 w 122"/>
                  <a:gd name="T55" fmla="*/ 12 h 44"/>
                  <a:gd name="T56" fmla="*/ 104 w 122"/>
                  <a:gd name="T57" fmla="*/ 16 h 44"/>
                  <a:gd name="T58" fmla="*/ 84 w 122"/>
                  <a:gd name="T59" fmla="*/ 20 h 44"/>
                  <a:gd name="T60" fmla="*/ 60 w 122"/>
                  <a:gd name="T61" fmla="*/ 22 h 44"/>
                  <a:gd name="T62" fmla="*/ 60 w 122"/>
                  <a:gd name="T6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2" h="44">
                    <a:moveTo>
                      <a:pt x="60" y="22"/>
                    </a:moveTo>
                    <a:lnTo>
                      <a:pt x="60" y="22"/>
                    </a:lnTo>
                    <a:lnTo>
                      <a:pt x="36" y="20"/>
                    </a:lnTo>
                    <a:lnTo>
                      <a:pt x="18" y="16"/>
                    </a:lnTo>
                    <a:lnTo>
                      <a:pt x="10" y="12"/>
                    </a:lnTo>
                    <a:lnTo>
                      <a:pt x="4" y="8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6"/>
                    </a:lnTo>
                    <a:lnTo>
                      <a:pt x="4" y="30"/>
                    </a:lnTo>
                    <a:lnTo>
                      <a:pt x="10" y="34"/>
                    </a:lnTo>
                    <a:lnTo>
                      <a:pt x="18" y="38"/>
                    </a:lnTo>
                    <a:lnTo>
                      <a:pt x="36" y="42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84" y="42"/>
                    </a:lnTo>
                    <a:lnTo>
                      <a:pt x="104" y="38"/>
                    </a:lnTo>
                    <a:lnTo>
                      <a:pt x="112" y="34"/>
                    </a:lnTo>
                    <a:lnTo>
                      <a:pt x="116" y="30"/>
                    </a:lnTo>
                    <a:lnTo>
                      <a:pt x="120" y="26"/>
                    </a:lnTo>
                    <a:lnTo>
                      <a:pt x="122" y="22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0" y="4"/>
                    </a:lnTo>
                    <a:lnTo>
                      <a:pt x="116" y="8"/>
                    </a:lnTo>
                    <a:lnTo>
                      <a:pt x="112" y="12"/>
                    </a:lnTo>
                    <a:lnTo>
                      <a:pt x="104" y="16"/>
                    </a:lnTo>
                    <a:lnTo>
                      <a:pt x="84" y="20"/>
                    </a:lnTo>
                    <a:lnTo>
                      <a:pt x="60" y="22"/>
                    </a:lnTo>
                    <a:lnTo>
                      <a:pt x="6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3" name="Freeform 15"/>
              <p:cNvSpPr>
                <a:spLocks/>
              </p:cNvSpPr>
              <p:nvPr/>
            </p:nvSpPr>
            <p:spPr bwMode="auto">
              <a:xfrm>
                <a:off x="783" y="1751"/>
                <a:ext cx="122" cy="44"/>
              </a:xfrm>
              <a:custGeom>
                <a:avLst/>
                <a:gdLst>
                  <a:gd name="T0" fmla="*/ 60 w 122"/>
                  <a:gd name="T1" fmla="*/ 22 h 44"/>
                  <a:gd name="T2" fmla="*/ 60 w 122"/>
                  <a:gd name="T3" fmla="*/ 22 h 44"/>
                  <a:gd name="T4" fmla="*/ 36 w 122"/>
                  <a:gd name="T5" fmla="*/ 20 h 44"/>
                  <a:gd name="T6" fmla="*/ 18 w 122"/>
                  <a:gd name="T7" fmla="*/ 16 h 44"/>
                  <a:gd name="T8" fmla="*/ 10 w 122"/>
                  <a:gd name="T9" fmla="*/ 12 h 44"/>
                  <a:gd name="T10" fmla="*/ 4 w 122"/>
                  <a:gd name="T11" fmla="*/ 8 h 44"/>
                  <a:gd name="T12" fmla="*/ 0 w 122"/>
                  <a:gd name="T13" fmla="*/ 4 h 44"/>
                  <a:gd name="T14" fmla="*/ 0 w 122"/>
                  <a:gd name="T15" fmla="*/ 0 h 44"/>
                  <a:gd name="T16" fmla="*/ 0 w 122"/>
                  <a:gd name="T17" fmla="*/ 22 h 44"/>
                  <a:gd name="T18" fmla="*/ 0 w 122"/>
                  <a:gd name="T19" fmla="*/ 22 h 44"/>
                  <a:gd name="T20" fmla="*/ 0 w 122"/>
                  <a:gd name="T21" fmla="*/ 26 h 44"/>
                  <a:gd name="T22" fmla="*/ 4 w 122"/>
                  <a:gd name="T23" fmla="*/ 30 h 44"/>
                  <a:gd name="T24" fmla="*/ 10 w 122"/>
                  <a:gd name="T25" fmla="*/ 34 h 44"/>
                  <a:gd name="T26" fmla="*/ 18 w 122"/>
                  <a:gd name="T27" fmla="*/ 38 h 44"/>
                  <a:gd name="T28" fmla="*/ 36 w 122"/>
                  <a:gd name="T29" fmla="*/ 42 h 44"/>
                  <a:gd name="T30" fmla="*/ 60 w 122"/>
                  <a:gd name="T31" fmla="*/ 44 h 44"/>
                  <a:gd name="T32" fmla="*/ 60 w 122"/>
                  <a:gd name="T33" fmla="*/ 44 h 44"/>
                  <a:gd name="T34" fmla="*/ 84 w 122"/>
                  <a:gd name="T35" fmla="*/ 42 h 44"/>
                  <a:gd name="T36" fmla="*/ 104 w 122"/>
                  <a:gd name="T37" fmla="*/ 38 h 44"/>
                  <a:gd name="T38" fmla="*/ 112 w 122"/>
                  <a:gd name="T39" fmla="*/ 34 h 44"/>
                  <a:gd name="T40" fmla="*/ 116 w 122"/>
                  <a:gd name="T41" fmla="*/ 30 h 44"/>
                  <a:gd name="T42" fmla="*/ 120 w 122"/>
                  <a:gd name="T43" fmla="*/ 26 h 44"/>
                  <a:gd name="T44" fmla="*/ 122 w 122"/>
                  <a:gd name="T45" fmla="*/ 22 h 44"/>
                  <a:gd name="T46" fmla="*/ 122 w 122"/>
                  <a:gd name="T47" fmla="*/ 0 h 44"/>
                  <a:gd name="T48" fmla="*/ 122 w 122"/>
                  <a:gd name="T49" fmla="*/ 0 h 44"/>
                  <a:gd name="T50" fmla="*/ 120 w 122"/>
                  <a:gd name="T51" fmla="*/ 4 h 44"/>
                  <a:gd name="T52" fmla="*/ 116 w 122"/>
                  <a:gd name="T53" fmla="*/ 8 h 44"/>
                  <a:gd name="T54" fmla="*/ 112 w 122"/>
                  <a:gd name="T55" fmla="*/ 12 h 44"/>
                  <a:gd name="T56" fmla="*/ 104 w 122"/>
                  <a:gd name="T57" fmla="*/ 16 h 44"/>
                  <a:gd name="T58" fmla="*/ 84 w 122"/>
                  <a:gd name="T59" fmla="*/ 20 h 44"/>
                  <a:gd name="T60" fmla="*/ 60 w 122"/>
                  <a:gd name="T61" fmla="*/ 22 h 44"/>
                  <a:gd name="T62" fmla="*/ 60 w 122"/>
                  <a:gd name="T6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2" h="44">
                    <a:moveTo>
                      <a:pt x="60" y="22"/>
                    </a:moveTo>
                    <a:lnTo>
                      <a:pt x="60" y="22"/>
                    </a:lnTo>
                    <a:lnTo>
                      <a:pt x="36" y="20"/>
                    </a:lnTo>
                    <a:lnTo>
                      <a:pt x="18" y="16"/>
                    </a:lnTo>
                    <a:lnTo>
                      <a:pt x="10" y="12"/>
                    </a:lnTo>
                    <a:lnTo>
                      <a:pt x="4" y="8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6"/>
                    </a:lnTo>
                    <a:lnTo>
                      <a:pt x="4" y="30"/>
                    </a:lnTo>
                    <a:lnTo>
                      <a:pt x="10" y="34"/>
                    </a:lnTo>
                    <a:lnTo>
                      <a:pt x="18" y="38"/>
                    </a:lnTo>
                    <a:lnTo>
                      <a:pt x="36" y="42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84" y="42"/>
                    </a:lnTo>
                    <a:lnTo>
                      <a:pt x="104" y="38"/>
                    </a:lnTo>
                    <a:lnTo>
                      <a:pt x="112" y="34"/>
                    </a:lnTo>
                    <a:lnTo>
                      <a:pt x="116" y="30"/>
                    </a:lnTo>
                    <a:lnTo>
                      <a:pt x="120" y="26"/>
                    </a:lnTo>
                    <a:lnTo>
                      <a:pt x="122" y="22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0" y="4"/>
                    </a:lnTo>
                    <a:lnTo>
                      <a:pt x="116" y="8"/>
                    </a:lnTo>
                    <a:lnTo>
                      <a:pt x="112" y="12"/>
                    </a:lnTo>
                    <a:lnTo>
                      <a:pt x="104" y="16"/>
                    </a:lnTo>
                    <a:lnTo>
                      <a:pt x="84" y="20"/>
                    </a:lnTo>
                    <a:lnTo>
                      <a:pt x="60" y="22"/>
                    </a:lnTo>
                    <a:lnTo>
                      <a:pt x="6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4" name="Freeform 16"/>
              <p:cNvSpPr>
                <a:spLocks/>
              </p:cNvSpPr>
              <p:nvPr/>
            </p:nvSpPr>
            <p:spPr bwMode="auto">
              <a:xfrm>
                <a:off x="249" y="1295"/>
                <a:ext cx="608" cy="478"/>
              </a:xfrm>
              <a:custGeom>
                <a:avLst/>
                <a:gdLst>
                  <a:gd name="T0" fmla="*/ 608 w 608"/>
                  <a:gd name="T1" fmla="*/ 278 h 478"/>
                  <a:gd name="T2" fmla="*/ 608 w 608"/>
                  <a:gd name="T3" fmla="*/ 278 h 478"/>
                  <a:gd name="T4" fmla="*/ 598 w 608"/>
                  <a:gd name="T5" fmla="*/ 254 h 478"/>
                  <a:gd name="T6" fmla="*/ 586 w 608"/>
                  <a:gd name="T7" fmla="*/ 226 h 478"/>
                  <a:gd name="T8" fmla="*/ 568 w 608"/>
                  <a:gd name="T9" fmla="*/ 196 h 478"/>
                  <a:gd name="T10" fmla="*/ 546 w 608"/>
                  <a:gd name="T11" fmla="*/ 162 h 478"/>
                  <a:gd name="T12" fmla="*/ 518 w 608"/>
                  <a:gd name="T13" fmla="*/ 126 h 478"/>
                  <a:gd name="T14" fmla="*/ 486 w 608"/>
                  <a:gd name="T15" fmla="*/ 86 h 478"/>
                  <a:gd name="T16" fmla="*/ 446 w 608"/>
                  <a:gd name="T17" fmla="*/ 44 h 478"/>
                  <a:gd name="T18" fmla="*/ 400 w 608"/>
                  <a:gd name="T19" fmla="*/ 2 h 478"/>
                  <a:gd name="T20" fmla="*/ 400 w 608"/>
                  <a:gd name="T21" fmla="*/ 0 h 478"/>
                  <a:gd name="T22" fmla="*/ 400 w 608"/>
                  <a:gd name="T23" fmla="*/ 0 h 478"/>
                  <a:gd name="T24" fmla="*/ 222 w 608"/>
                  <a:gd name="T25" fmla="*/ 0 h 478"/>
                  <a:gd name="T26" fmla="*/ 222 w 608"/>
                  <a:gd name="T27" fmla="*/ 0 h 478"/>
                  <a:gd name="T28" fmla="*/ 222 w 608"/>
                  <a:gd name="T29" fmla="*/ 2 h 478"/>
                  <a:gd name="T30" fmla="*/ 222 w 608"/>
                  <a:gd name="T31" fmla="*/ 2 h 478"/>
                  <a:gd name="T32" fmla="*/ 180 w 608"/>
                  <a:gd name="T33" fmla="*/ 40 h 478"/>
                  <a:gd name="T34" fmla="*/ 144 w 608"/>
                  <a:gd name="T35" fmla="*/ 78 h 478"/>
                  <a:gd name="T36" fmla="*/ 112 w 608"/>
                  <a:gd name="T37" fmla="*/ 114 h 478"/>
                  <a:gd name="T38" fmla="*/ 86 w 608"/>
                  <a:gd name="T39" fmla="*/ 148 h 478"/>
                  <a:gd name="T40" fmla="*/ 64 w 608"/>
                  <a:gd name="T41" fmla="*/ 180 h 478"/>
                  <a:gd name="T42" fmla="*/ 46 w 608"/>
                  <a:gd name="T43" fmla="*/ 208 h 478"/>
                  <a:gd name="T44" fmla="*/ 32 w 608"/>
                  <a:gd name="T45" fmla="*/ 236 h 478"/>
                  <a:gd name="T46" fmla="*/ 22 w 608"/>
                  <a:gd name="T47" fmla="*/ 260 h 478"/>
                  <a:gd name="T48" fmla="*/ 12 w 608"/>
                  <a:gd name="T49" fmla="*/ 282 h 478"/>
                  <a:gd name="T50" fmla="*/ 8 w 608"/>
                  <a:gd name="T51" fmla="*/ 302 h 478"/>
                  <a:gd name="T52" fmla="*/ 2 w 608"/>
                  <a:gd name="T53" fmla="*/ 332 h 478"/>
                  <a:gd name="T54" fmla="*/ 0 w 608"/>
                  <a:gd name="T55" fmla="*/ 350 h 478"/>
                  <a:gd name="T56" fmla="*/ 0 w 608"/>
                  <a:gd name="T57" fmla="*/ 356 h 478"/>
                  <a:gd name="T58" fmla="*/ 0 w 608"/>
                  <a:gd name="T59" fmla="*/ 356 h 478"/>
                  <a:gd name="T60" fmla="*/ 0 w 608"/>
                  <a:gd name="T61" fmla="*/ 368 h 478"/>
                  <a:gd name="T62" fmla="*/ 2 w 608"/>
                  <a:gd name="T63" fmla="*/ 382 h 478"/>
                  <a:gd name="T64" fmla="*/ 6 w 608"/>
                  <a:gd name="T65" fmla="*/ 392 h 478"/>
                  <a:gd name="T66" fmla="*/ 10 w 608"/>
                  <a:gd name="T67" fmla="*/ 404 h 478"/>
                  <a:gd name="T68" fmla="*/ 22 w 608"/>
                  <a:gd name="T69" fmla="*/ 424 h 478"/>
                  <a:gd name="T70" fmla="*/ 36 w 608"/>
                  <a:gd name="T71" fmla="*/ 442 h 478"/>
                  <a:gd name="T72" fmla="*/ 54 w 608"/>
                  <a:gd name="T73" fmla="*/ 458 h 478"/>
                  <a:gd name="T74" fmla="*/ 74 w 608"/>
                  <a:gd name="T75" fmla="*/ 468 h 478"/>
                  <a:gd name="T76" fmla="*/ 86 w 608"/>
                  <a:gd name="T77" fmla="*/ 474 h 478"/>
                  <a:gd name="T78" fmla="*/ 98 w 608"/>
                  <a:gd name="T79" fmla="*/ 476 h 478"/>
                  <a:gd name="T80" fmla="*/ 110 w 608"/>
                  <a:gd name="T81" fmla="*/ 478 h 478"/>
                  <a:gd name="T82" fmla="*/ 122 w 608"/>
                  <a:gd name="T83" fmla="*/ 478 h 478"/>
                  <a:gd name="T84" fmla="*/ 500 w 608"/>
                  <a:gd name="T85" fmla="*/ 478 h 478"/>
                  <a:gd name="T86" fmla="*/ 500 w 608"/>
                  <a:gd name="T87" fmla="*/ 478 h 478"/>
                  <a:gd name="T88" fmla="*/ 512 w 608"/>
                  <a:gd name="T89" fmla="*/ 478 h 478"/>
                  <a:gd name="T90" fmla="*/ 512 w 608"/>
                  <a:gd name="T91" fmla="*/ 344 h 478"/>
                  <a:gd name="T92" fmla="*/ 512 w 608"/>
                  <a:gd name="T93" fmla="*/ 322 h 478"/>
                  <a:gd name="T94" fmla="*/ 512 w 608"/>
                  <a:gd name="T95" fmla="*/ 322 h 478"/>
                  <a:gd name="T96" fmla="*/ 514 w 608"/>
                  <a:gd name="T97" fmla="*/ 312 h 478"/>
                  <a:gd name="T98" fmla="*/ 518 w 608"/>
                  <a:gd name="T99" fmla="*/ 302 h 478"/>
                  <a:gd name="T100" fmla="*/ 528 w 608"/>
                  <a:gd name="T101" fmla="*/ 294 h 478"/>
                  <a:gd name="T102" fmla="*/ 538 w 608"/>
                  <a:gd name="T103" fmla="*/ 288 h 478"/>
                  <a:gd name="T104" fmla="*/ 552 w 608"/>
                  <a:gd name="T105" fmla="*/ 284 h 478"/>
                  <a:gd name="T106" fmla="*/ 566 w 608"/>
                  <a:gd name="T107" fmla="*/ 280 h 478"/>
                  <a:gd name="T108" fmla="*/ 580 w 608"/>
                  <a:gd name="T109" fmla="*/ 278 h 478"/>
                  <a:gd name="T110" fmla="*/ 594 w 608"/>
                  <a:gd name="T111" fmla="*/ 278 h 478"/>
                  <a:gd name="T112" fmla="*/ 594 w 608"/>
                  <a:gd name="T113" fmla="*/ 278 h 478"/>
                  <a:gd name="T114" fmla="*/ 608 w 608"/>
                  <a:gd name="T115" fmla="*/ 278 h 478"/>
                  <a:gd name="T116" fmla="*/ 608 w 608"/>
                  <a:gd name="T117" fmla="*/ 278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08" h="478">
                    <a:moveTo>
                      <a:pt x="608" y="278"/>
                    </a:moveTo>
                    <a:lnTo>
                      <a:pt x="608" y="278"/>
                    </a:lnTo>
                    <a:lnTo>
                      <a:pt x="598" y="254"/>
                    </a:lnTo>
                    <a:lnTo>
                      <a:pt x="586" y="226"/>
                    </a:lnTo>
                    <a:lnTo>
                      <a:pt x="568" y="196"/>
                    </a:lnTo>
                    <a:lnTo>
                      <a:pt x="546" y="162"/>
                    </a:lnTo>
                    <a:lnTo>
                      <a:pt x="518" y="126"/>
                    </a:lnTo>
                    <a:lnTo>
                      <a:pt x="486" y="86"/>
                    </a:lnTo>
                    <a:lnTo>
                      <a:pt x="446" y="44"/>
                    </a:lnTo>
                    <a:lnTo>
                      <a:pt x="400" y="2"/>
                    </a:lnTo>
                    <a:lnTo>
                      <a:pt x="400" y="0"/>
                    </a:lnTo>
                    <a:lnTo>
                      <a:pt x="400" y="0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22" y="2"/>
                    </a:lnTo>
                    <a:lnTo>
                      <a:pt x="222" y="2"/>
                    </a:lnTo>
                    <a:lnTo>
                      <a:pt x="180" y="40"/>
                    </a:lnTo>
                    <a:lnTo>
                      <a:pt x="144" y="78"/>
                    </a:lnTo>
                    <a:lnTo>
                      <a:pt x="112" y="114"/>
                    </a:lnTo>
                    <a:lnTo>
                      <a:pt x="86" y="148"/>
                    </a:lnTo>
                    <a:lnTo>
                      <a:pt x="64" y="180"/>
                    </a:lnTo>
                    <a:lnTo>
                      <a:pt x="46" y="208"/>
                    </a:lnTo>
                    <a:lnTo>
                      <a:pt x="32" y="236"/>
                    </a:lnTo>
                    <a:lnTo>
                      <a:pt x="22" y="260"/>
                    </a:lnTo>
                    <a:lnTo>
                      <a:pt x="12" y="282"/>
                    </a:lnTo>
                    <a:lnTo>
                      <a:pt x="8" y="302"/>
                    </a:lnTo>
                    <a:lnTo>
                      <a:pt x="2" y="332"/>
                    </a:lnTo>
                    <a:lnTo>
                      <a:pt x="0" y="350"/>
                    </a:lnTo>
                    <a:lnTo>
                      <a:pt x="0" y="356"/>
                    </a:lnTo>
                    <a:lnTo>
                      <a:pt x="0" y="356"/>
                    </a:lnTo>
                    <a:lnTo>
                      <a:pt x="0" y="368"/>
                    </a:lnTo>
                    <a:lnTo>
                      <a:pt x="2" y="382"/>
                    </a:lnTo>
                    <a:lnTo>
                      <a:pt x="6" y="392"/>
                    </a:lnTo>
                    <a:lnTo>
                      <a:pt x="10" y="404"/>
                    </a:lnTo>
                    <a:lnTo>
                      <a:pt x="22" y="424"/>
                    </a:lnTo>
                    <a:lnTo>
                      <a:pt x="36" y="442"/>
                    </a:lnTo>
                    <a:lnTo>
                      <a:pt x="54" y="458"/>
                    </a:lnTo>
                    <a:lnTo>
                      <a:pt x="74" y="468"/>
                    </a:lnTo>
                    <a:lnTo>
                      <a:pt x="86" y="474"/>
                    </a:lnTo>
                    <a:lnTo>
                      <a:pt x="98" y="476"/>
                    </a:lnTo>
                    <a:lnTo>
                      <a:pt x="110" y="478"/>
                    </a:lnTo>
                    <a:lnTo>
                      <a:pt x="122" y="478"/>
                    </a:lnTo>
                    <a:lnTo>
                      <a:pt x="500" y="478"/>
                    </a:lnTo>
                    <a:lnTo>
                      <a:pt x="500" y="478"/>
                    </a:lnTo>
                    <a:lnTo>
                      <a:pt x="512" y="478"/>
                    </a:lnTo>
                    <a:lnTo>
                      <a:pt x="512" y="344"/>
                    </a:lnTo>
                    <a:lnTo>
                      <a:pt x="512" y="322"/>
                    </a:lnTo>
                    <a:lnTo>
                      <a:pt x="512" y="322"/>
                    </a:lnTo>
                    <a:lnTo>
                      <a:pt x="514" y="312"/>
                    </a:lnTo>
                    <a:lnTo>
                      <a:pt x="518" y="302"/>
                    </a:lnTo>
                    <a:lnTo>
                      <a:pt x="528" y="294"/>
                    </a:lnTo>
                    <a:lnTo>
                      <a:pt x="538" y="288"/>
                    </a:lnTo>
                    <a:lnTo>
                      <a:pt x="552" y="284"/>
                    </a:lnTo>
                    <a:lnTo>
                      <a:pt x="566" y="280"/>
                    </a:lnTo>
                    <a:lnTo>
                      <a:pt x="580" y="278"/>
                    </a:lnTo>
                    <a:lnTo>
                      <a:pt x="594" y="278"/>
                    </a:lnTo>
                    <a:lnTo>
                      <a:pt x="594" y="278"/>
                    </a:lnTo>
                    <a:lnTo>
                      <a:pt x="608" y="278"/>
                    </a:lnTo>
                    <a:lnTo>
                      <a:pt x="608" y="2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5" name="Freeform 17"/>
              <p:cNvSpPr>
                <a:spLocks/>
              </p:cNvSpPr>
              <p:nvPr/>
            </p:nvSpPr>
            <p:spPr bwMode="auto">
              <a:xfrm>
                <a:off x="407" y="1157"/>
                <a:ext cx="306" cy="134"/>
              </a:xfrm>
              <a:custGeom>
                <a:avLst/>
                <a:gdLst>
                  <a:gd name="T0" fmla="*/ 152 w 306"/>
                  <a:gd name="T1" fmla="*/ 134 h 134"/>
                  <a:gd name="T2" fmla="*/ 152 w 306"/>
                  <a:gd name="T3" fmla="*/ 134 h 134"/>
                  <a:gd name="T4" fmla="*/ 154 w 306"/>
                  <a:gd name="T5" fmla="*/ 134 h 134"/>
                  <a:gd name="T6" fmla="*/ 154 w 306"/>
                  <a:gd name="T7" fmla="*/ 134 h 134"/>
                  <a:gd name="T8" fmla="*/ 154 w 306"/>
                  <a:gd name="T9" fmla="*/ 134 h 134"/>
                  <a:gd name="T10" fmla="*/ 242 w 306"/>
                  <a:gd name="T11" fmla="*/ 134 h 134"/>
                  <a:gd name="T12" fmla="*/ 242 w 306"/>
                  <a:gd name="T13" fmla="*/ 134 h 134"/>
                  <a:gd name="T14" fmla="*/ 256 w 306"/>
                  <a:gd name="T15" fmla="*/ 120 h 134"/>
                  <a:gd name="T16" fmla="*/ 270 w 306"/>
                  <a:gd name="T17" fmla="*/ 104 h 134"/>
                  <a:gd name="T18" fmla="*/ 284 w 306"/>
                  <a:gd name="T19" fmla="*/ 86 h 134"/>
                  <a:gd name="T20" fmla="*/ 296 w 306"/>
                  <a:gd name="T21" fmla="*/ 66 h 134"/>
                  <a:gd name="T22" fmla="*/ 304 w 306"/>
                  <a:gd name="T23" fmla="*/ 48 h 134"/>
                  <a:gd name="T24" fmla="*/ 306 w 306"/>
                  <a:gd name="T25" fmla="*/ 40 h 134"/>
                  <a:gd name="T26" fmla="*/ 306 w 306"/>
                  <a:gd name="T27" fmla="*/ 32 h 134"/>
                  <a:gd name="T28" fmla="*/ 302 w 306"/>
                  <a:gd name="T29" fmla="*/ 26 h 134"/>
                  <a:gd name="T30" fmla="*/ 298 w 306"/>
                  <a:gd name="T31" fmla="*/ 22 h 134"/>
                  <a:gd name="T32" fmla="*/ 298 w 306"/>
                  <a:gd name="T33" fmla="*/ 22 h 134"/>
                  <a:gd name="T34" fmla="*/ 280 w 306"/>
                  <a:gd name="T35" fmla="*/ 14 h 134"/>
                  <a:gd name="T36" fmla="*/ 262 w 306"/>
                  <a:gd name="T37" fmla="*/ 8 h 134"/>
                  <a:gd name="T38" fmla="*/ 246 w 306"/>
                  <a:gd name="T39" fmla="*/ 2 h 134"/>
                  <a:gd name="T40" fmla="*/ 232 w 306"/>
                  <a:gd name="T41" fmla="*/ 0 h 134"/>
                  <a:gd name="T42" fmla="*/ 232 w 306"/>
                  <a:gd name="T43" fmla="*/ 0 h 134"/>
                  <a:gd name="T44" fmla="*/ 222 w 306"/>
                  <a:gd name="T45" fmla="*/ 2 h 134"/>
                  <a:gd name="T46" fmla="*/ 214 w 306"/>
                  <a:gd name="T47" fmla="*/ 4 h 134"/>
                  <a:gd name="T48" fmla="*/ 196 w 306"/>
                  <a:gd name="T49" fmla="*/ 12 h 134"/>
                  <a:gd name="T50" fmla="*/ 176 w 306"/>
                  <a:gd name="T51" fmla="*/ 20 h 134"/>
                  <a:gd name="T52" fmla="*/ 166 w 306"/>
                  <a:gd name="T53" fmla="*/ 22 h 134"/>
                  <a:gd name="T54" fmla="*/ 154 w 306"/>
                  <a:gd name="T55" fmla="*/ 22 h 134"/>
                  <a:gd name="T56" fmla="*/ 154 w 306"/>
                  <a:gd name="T57" fmla="*/ 22 h 134"/>
                  <a:gd name="T58" fmla="*/ 142 w 306"/>
                  <a:gd name="T59" fmla="*/ 22 h 134"/>
                  <a:gd name="T60" fmla="*/ 130 w 306"/>
                  <a:gd name="T61" fmla="*/ 20 h 134"/>
                  <a:gd name="T62" fmla="*/ 110 w 306"/>
                  <a:gd name="T63" fmla="*/ 12 h 134"/>
                  <a:gd name="T64" fmla="*/ 92 w 306"/>
                  <a:gd name="T65" fmla="*/ 4 h 134"/>
                  <a:gd name="T66" fmla="*/ 84 w 306"/>
                  <a:gd name="T67" fmla="*/ 2 h 134"/>
                  <a:gd name="T68" fmla="*/ 74 w 306"/>
                  <a:gd name="T69" fmla="*/ 0 h 134"/>
                  <a:gd name="T70" fmla="*/ 74 w 306"/>
                  <a:gd name="T71" fmla="*/ 0 h 134"/>
                  <a:gd name="T72" fmla="*/ 60 w 306"/>
                  <a:gd name="T73" fmla="*/ 2 h 134"/>
                  <a:gd name="T74" fmla="*/ 44 w 306"/>
                  <a:gd name="T75" fmla="*/ 8 h 134"/>
                  <a:gd name="T76" fmla="*/ 26 w 306"/>
                  <a:gd name="T77" fmla="*/ 14 h 134"/>
                  <a:gd name="T78" fmla="*/ 8 w 306"/>
                  <a:gd name="T79" fmla="*/ 22 h 134"/>
                  <a:gd name="T80" fmla="*/ 8 w 306"/>
                  <a:gd name="T81" fmla="*/ 22 h 134"/>
                  <a:gd name="T82" fmla="*/ 4 w 306"/>
                  <a:gd name="T83" fmla="*/ 26 h 134"/>
                  <a:gd name="T84" fmla="*/ 0 w 306"/>
                  <a:gd name="T85" fmla="*/ 32 h 134"/>
                  <a:gd name="T86" fmla="*/ 0 w 306"/>
                  <a:gd name="T87" fmla="*/ 40 h 134"/>
                  <a:gd name="T88" fmla="*/ 2 w 306"/>
                  <a:gd name="T89" fmla="*/ 48 h 134"/>
                  <a:gd name="T90" fmla="*/ 10 w 306"/>
                  <a:gd name="T91" fmla="*/ 66 h 134"/>
                  <a:gd name="T92" fmla="*/ 22 w 306"/>
                  <a:gd name="T93" fmla="*/ 86 h 134"/>
                  <a:gd name="T94" fmla="*/ 36 w 306"/>
                  <a:gd name="T95" fmla="*/ 104 h 134"/>
                  <a:gd name="T96" fmla="*/ 50 w 306"/>
                  <a:gd name="T97" fmla="*/ 120 h 134"/>
                  <a:gd name="T98" fmla="*/ 64 w 306"/>
                  <a:gd name="T99" fmla="*/ 134 h 134"/>
                  <a:gd name="T100" fmla="*/ 152 w 306"/>
                  <a:gd name="T101" fmla="*/ 134 h 134"/>
                  <a:gd name="T102" fmla="*/ 152 w 306"/>
                  <a:gd name="T103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06" h="134">
                    <a:moveTo>
                      <a:pt x="152" y="134"/>
                    </a:moveTo>
                    <a:lnTo>
                      <a:pt x="152" y="134"/>
                    </a:lnTo>
                    <a:lnTo>
                      <a:pt x="154" y="134"/>
                    </a:lnTo>
                    <a:lnTo>
                      <a:pt x="154" y="134"/>
                    </a:lnTo>
                    <a:lnTo>
                      <a:pt x="154" y="134"/>
                    </a:lnTo>
                    <a:lnTo>
                      <a:pt x="242" y="134"/>
                    </a:lnTo>
                    <a:lnTo>
                      <a:pt x="242" y="134"/>
                    </a:lnTo>
                    <a:lnTo>
                      <a:pt x="256" y="120"/>
                    </a:lnTo>
                    <a:lnTo>
                      <a:pt x="270" y="104"/>
                    </a:lnTo>
                    <a:lnTo>
                      <a:pt x="284" y="86"/>
                    </a:lnTo>
                    <a:lnTo>
                      <a:pt x="296" y="66"/>
                    </a:lnTo>
                    <a:lnTo>
                      <a:pt x="304" y="48"/>
                    </a:lnTo>
                    <a:lnTo>
                      <a:pt x="306" y="40"/>
                    </a:lnTo>
                    <a:lnTo>
                      <a:pt x="306" y="32"/>
                    </a:lnTo>
                    <a:lnTo>
                      <a:pt x="302" y="26"/>
                    </a:lnTo>
                    <a:lnTo>
                      <a:pt x="298" y="22"/>
                    </a:lnTo>
                    <a:lnTo>
                      <a:pt x="298" y="22"/>
                    </a:lnTo>
                    <a:lnTo>
                      <a:pt x="280" y="14"/>
                    </a:lnTo>
                    <a:lnTo>
                      <a:pt x="262" y="8"/>
                    </a:lnTo>
                    <a:lnTo>
                      <a:pt x="246" y="2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22" y="2"/>
                    </a:lnTo>
                    <a:lnTo>
                      <a:pt x="214" y="4"/>
                    </a:lnTo>
                    <a:lnTo>
                      <a:pt x="196" y="12"/>
                    </a:lnTo>
                    <a:lnTo>
                      <a:pt x="176" y="20"/>
                    </a:lnTo>
                    <a:lnTo>
                      <a:pt x="166" y="22"/>
                    </a:lnTo>
                    <a:lnTo>
                      <a:pt x="154" y="22"/>
                    </a:lnTo>
                    <a:lnTo>
                      <a:pt x="154" y="22"/>
                    </a:lnTo>
                    <a:lnTo>
                      <a:pt x="142" y="22"/>
                    </a:lnTo>
                    <a:lnTo>
                      <a:pt x="130" y="20"/>
                    </a:lnTo>
                    <a:lnTo>
                      <a:pt x="110" y="12"/>
                    </a:lnTo>
                    <a:lnTo>
                      <a:pt x="92" y="4"/>
                    </a:lnTo>
                    <a:lnTo>
                      <a:pt x="84" y="2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60" y="2"/>
                    </a:lnTo>
                    <a:lnTo>
                      <a:pt x="44" y="8"/>
                    </a:lnTo>
                    <a:lnTo>
                      <a:pt x="26" y="14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4" y="26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2" y="48"/>
                    </a:lnTo>
                    <a:lnTo>
                      <a:pt x="10" y="66"/>
                    </a:lnTo>
                    <a:lnTo>
                      <a:pt x="22" y="86"/>
                    </a:lnTo>
                    <a:lnTo>
                      <a:pt x="36" y="104"/>
                    </a:lnTo>
                    <a:lnTo>
                      <a:pt x="50" y="120"/>
                    </a:lnTo>
                    <a:lnTo>
                      <a:pt x="64" y="134"/>
                    </a:lnTo>
                    <a:lnTo>
                      <a:pt x="152" y="134"/>
                    </a:lnTo>
                    <a:lnTo>
                      <a:pt x="152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9214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직사각형 66"/>
          <p:cNvSpPr/>
          <p:nvPr/>
        </p:nvSpPr>
        <p:spPr>
          <a:xfrm>
            <a:off x="0" y="3293789"/>
            <a:ext cx="9144000" cy="1467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xmlns="" id="{E58BF69E-1372-4069-97FE-B9F3884FFBE8}"/>
              </a:ext>
            </a:extLst>
          </p:cNvPr>
          <p:cNvSpPr/>
          <p:nvPr/>
        </p:nvSpPr>
        <p:spPr>
          <a:xfrm>
            <a:off x="403571" y="1195574"/>
            <a:ext cx="8336858" cy="5290807"/>
          </a:xfrm>
          <a:prstGeom prst="roundRect">
            <a:avLst>
              <a:gd name="adj" fmla="val 2918"/>
            </a:avLst>
          </a:prstGeom>
          <a:solidFill>
            <a:schemeClr val="bg1"/>
          </a:solidFill>
          <a:ln w="31750">
            <a:solidFill>
              <a:srgbClr val="D9D9D9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41" name="그룹 40">
            <a:extLst>
              <a:ext uri="{FF2B5EF4-FFF2-40B4-BE49-F238E27FC236}">
                <a16:creationId xmlns:a16="http://schemas.microsoft.com/office/drawing/2014/main" xmlns="" id="{0A3CAE8E-B9A5-4660-A7AD-AB952AAB86AA}"/>
              </a:ext>
            </a:extLst>
          </p:cNvPr>
          <p:cNvGrpSpPr/>
          <p:nvPr/>
        </p:nvGrpSpPr>
        <p:grpSpPr>
          <a:xfrm>
            <a:off x="1" y="0"/>
            <a:ext cx="9143999" cy="1013140"/>
            <a:chOff x="0" y="0"/>
            <a:chExt cx="9143999" cy="1013140"/>
          </a:xfrm>
        </p:grpSpPr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xmlns="" id="{6B47EC8C-4A43-4FF2-9B5C-36DB45DD5886}"/>
                </a:ext>
              </a:extLst>
            </p:cNvPr>
            <p:cNvSpPr/>
            <p:nvPr/>
          </p:nvSpPr>
          <p:spPr>
            <a:xfrm>
              <a:off x="0" y="0"/>
              <a:ext cx="9143999" cy="1013140"/>
            </a:xfrm>
            <a:prstGeom prst="rect">
              <a:avLst/>
            </a:prstGeom>
            <a:solidFill>
              <a:srgbClr val="F7DC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3" name="사각형: 둥근 위쪽 모서리 54">
              <a:extLst>
                <a:ext uri="{FF2B5EF4-FFF2-40B4-BE49-F238E27FC236}">
                  <a16:creationId xmlns:a16="http://schemas.microsoft.com/office/drawing/2014/main" xmlns="" id="{A51A880F-166F-4743-A2AE-CA2807309357}"/>
                </a:ext>
              </a:extLst>
            </p:cNvPr>
            <p:cNvSpPr/>
            <p:nvPr/>
          </p:nvSpPr>
          <p:spPr>
            <a:xfrm>
              <a:off x="101264" y="66512"/>
              <a:ext cx="8941472" cy="889943"/>
            </a:xfrm>
            <a:prstGeom prst="round2SameRect">
              <a:avLst/>
            </a:prstGeom>
            <a:solidFill>
              <a:srgbClr val="343A5A">
                <a:alpha val="38039"/>
              </a:srgb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4" name="사각형: 둥근 위쪽 모서리 55">
              <a:extLst>
                <a:ext uri="{FF2B5EF4-FFF2-40B4-BE49-F238E27FC236}">
                  <a16:creationId xmlns:a16="http://schemas.microsoft.com/office/drawing/2014/main" xmlns="" id="{24B93972-3A37-41E5-89E2-93E86B464CFE}"/>
                </a:ext>
              </a:extLst>
            </p:cNvPr>
            <p:cNvSpPr/>
            <p:nvPr/>
          </p:nvSpPr>
          <p:spPr>
            <a:xfrm>
              <a:off x="101264" y="123197"/>
              <a:ext cx="8941472" cy="889943"/>
            </a:xfrm>
            <a:prstGeom prst="round2Same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9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xmlns="" id="{A6B7E84F-919F-4ABB-803C-AB63934008A3}"/>
                </a:ext>
              </a:extLst>
            </p:cNvPr>
            <p:cNvSpPr/>
            <p:nvPr/>
          </p:nvSpPr>
          <p:spPr>
            <a:xfrm>
              <a:off x="0" y="485069"/>
              <a:ext cx="9143999" cy="528071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xmlns="" id="{D9C869E6-3ACE-4057-9D07-1ADFA5872D76}"/>
                </a:ext>
              </a:extLst>
            </p:cNvPr>
            <p:cNvSpPr/>
            <p:nvPr/>
          </p:nvSpPr>
          <p:spPr>
            <a:xfrm>
              <a:off x="403570" y="340056"/>
              <a:ext cx="658338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914400">
                <a:spcBef>
                  <a:spcPts val="600"/>
                </a:spcBef>
                <a:tabLst>
                  <a:tab pos="92075" algn="l"/>
                </a:tabLst>
                <a:defRPr/>
              </a:pPr>
              <a:r>
                <a:rPr lang="ko-KR" altLang="en-US" sz="22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6C4408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직무관련 외부강의</a:t>
              </a:r>
              <a:r>
                <a:rPr lang="ko-KR" altLang="en-US" sz="30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6C4408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사례금 수수 제한</a:t>
              </a:r>
            </a:p>
          </p:txBody>
        </p:sp>
        <p:sp>
          <p:nvSpPr>
            <p:cNvPr id="52" name="자유형: 도형 59">
              <a:extLst>
                <a:ext uri="{FF2B5EF4-FFF2-40B4-BE49-F238E27FC236}">
                  <a16:creationId xmlns:a16="http://schemas.microsoft.com/office/drawing/2014/main" xmlns="" id="{1D0E8B50-830F-4AA3-AB63-C951A5569EC3}"/>
                </a:ext>
              </a:extLst>
            </p:cNvPr>
            <p:cNvSpPr/>
            <p:nvPr/>
          </p:nvSpPr>
          <p:spPr>
            <a:xfrm>
              <a:off x="7623515" y="123197"/>
              <a:ext cx="1384635" cy="855519"/>
            </a:xfrm>
            <a:custGeom>
              <a:avLst/>
              <a:gdLst>
                <a:gd name="connsiteX0" fmla="*/ 299603 w 1384635"/>
                <a:gd name="connsiteY0" fmla="*/ 0 h 855519"/>
                <a:gd name="connsiteX1" fmla="*/ 1236308 w 1384635"/>
                <a:gd name="connsiteY1" fmla="*/ 0 h 855519"/>
                <a:gd name="connsiteX2" fmla="*/ 1384635 w 1384635"/>
                <a:gd name="connsiteY2" fmla="*/ 148327 h 855519"/>
                <a:gd name="connsiteX3" fmla="*/ 1384635 w 1384635"/>
                <a:gd name="connsiteY3" fmla="*/ 452355 h 855519"/>
                <a:gd name="connsiteX4" fmla="*/ 1243447 w 1384635"/>
                <a:gd name="connsiteY4" fmla="*/ 855519 h 855519"/>
                <a:gd name="connsiteX5" fmla="*/ 0 w 1384635"/>
                <a:gd name="connsiteY5" fmla="*/ 855519 h 855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4635" h="855519">
                  <a:moveTo>
                    <a:pt x="299603" y="0"/>
                  </a:moveTo>
                  <a:lnTo>
                    <a:pt x="1236308" y="0"/>
                  </a:lnTo>
                  <a:cubicBezTo>
                    <a:pt x="1318227" y="0"/>
                    <a:pt x="1384635" y="66408"/>
                    <a:pt x="1384635" y="148327"/>
                  </a:cubicBezTo>
                  <a:lnTo>
                    <a:pt x="1384635" y="452355"/>
                  </a:lnTo>
                  <a:lnTo>
                    <a:pt x="1243447" y="855519"/>
                  </a:lnTo>
                  <a:lnTo>
                    <a:pt x="0" y="855519"/>
                  </a:lnTo>
                  <a:close/>
                </a:path>
              </a:pathLst>
            </a:custGeom>
            <a:gradFill flip="none" rotWithShape="1">
              <a:gsLst>
                <a:gs pos="10000">
                  <a:schemeClr val="bg1"/>
                </a:gs>
                <a:gs pos="48000">
                  <a:srgbClr val="F4CC52">
                    <a:lumMod val="80000"/>
                    <a:lumOff val="2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7" name="자유형: 도형 61">
              <a:extLst>
                <a:ext uri="{FF2B5EF4-FFF2-40B4-BE49-F238E27FC236}">
                  <a16:creationId xmlns:a16="http://schemas.microsoft.com/office/drawing/2014/main" xmlns="" id="{925F9909-D1EC-4977-80AD-34AFD50B2388}"/>
                </a:ext>
              </a:extLst>
            </p:cNvPr>
            <p:cNvSpPr/>
            <p:nvPr/>
          </p:nvSpPr>
          <p:spPr>
            <a:xfrm>
              <a:off x="7658102" y="123197"/>
              <a:ext cx="1384635" cy="855519"/>
            </a:xfrm>
            <a:custGeom>
              <a:avLst/>
              <a:gdLst>
                <a:gd name="connsiteX0" fmla="*/ 299603 w 1384635"/>
                <a:gd name="connsiteY0" fmla="*/ 0 h 855519"/>
                <a:gd name="connsiteX1" fmla="*/ 1236308 w 1384635"/>
                <a:gd name="connsiteY1" fmla="*/ 0 h 855519"/>
                <a:gd name="connsiteX2" fmla="*/ 1384635 w 1384635"/>
                <a:gd name="connsiteY2" fmla="*/ 148327 h 855519"/>
                <a:gd name="connsiteX3" fmla="*/ 1384635 w 1384635"/>
                <a:gd name="connsiteY3" fmla="*/ 452355 h 855519"/>
                <a:gd name="connsiteX4" fmla="*/ 1243447 w 1384635"/>
                <a:gd name="connsiteY4" fmla="*/ 855519 h 855519"/>
                <a:gd name="connsiteX5" fmla="*/ 0 w 1384635"/>
                <a:gd name="connsiteY5" fmla="*/ 855519 h 855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4635" h="855519">
                  <a:moveTo>
                    <a:pt x="299603" y="0"/>
                  </a:moveTo>
                  <a:lnTo>
                    <a:pt x="1236308" y="0"/>
                  </a:lnTo>
                  <a:cubicBezTo>
                    <a:pt x="1318227" y="0"/>
                    <a:pt x="1384635" y="66408"/>
                    <a:pt x="1384635" y="148327"/>
                  </a:cubicBezTo>
                  <a:lnTo>
                    <a:pt x="1384635" y="452355"/>
                  </a:lnTo>
                  <a:lnTo>
                    <a:pt x="1243447" y="855519"/>
                  </a:lnTo>
                  <a:lnTo>
                    <a:pt x="0" y="85551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93000">
                  <a:srgbClr val="F4CC52">
                    <a:lumMod val="45000"/>
                    <a:lumOff val="5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xmlns="" id="{C2691687-3EC8-4A04-AF20-CD0BDFF357D6}"/>
                </a:ext>
              </a:extLst>
            </p:cNvPr>
            <p:cNvSpPr/>
            <p:nvPr/>
          </p:nvSpPr>
          <p:spPr>
            <a:xfrm>
              <a:off x="7951283" y="318117"/>
              <a:ext cx="93554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indent="0" algn="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구성 및</a:t>
              </a:r>
              <a:b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주요내용</a:t>
              </a:r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xmlns="" id="{887339AB-5189-43F1-83C0-B15977DA7287}"/>
                </a:ext>
              </a:extLst>
            </p:cNvPr>
            <p:cNvSpPr/>
            <p:nvPr/>
          </p:nvSpPr>
          <p:spPr>
            <a:xfrm>
              <a:off x="7789330" y="281431"/>
              <a:ext cx="38946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800" i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0BE1C"/>
                  </a:solidFill>
                  <a:latin typeface="나눔바른고딕 UltraLight" panose="020B0603020101020101" pitchFamily="50" charset="-127"/>
                  <a:ea typeface="나눔바른고딕 UltraLight" panose="020B0603020101020101" pitchFamily="50" charset="-127"/>
                </a:rPr>
                <a:t>2</a:t>
              </a:r>
              <a:endParaRPr lang="ko-KR" altLang="en-US" sz="2800" i="1" dirty="0">
                <a:solidFill>
                  <a:srgbClr val="F0BE1C"/>
                </a:solidFill>
                <a:latin typeface="나눔바른고딕 UltraLight" panose="020B0603020101020101" pitchFamily="50" charset="-127"/>
                <a:ea typeface="나눔바른고딕 UltraLight" panose="020B0603020101020101" pitchFamily="50" charset="-127"/>
              </a:endParaRPr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xmlns="" id="{E520A6F7-613A-40B1-885A-E8E8A4F7C0B8}"/>
                </a:ext>
              </a:extLst>
            </p:cNvPr>
            <p:cNvSpPr/>
            <p:nvPr/>
          </p:nvSpPr>
          <p:spPr>
            <a:xfrm>
              <a:off x="7910035" y="174975"/>
              <a:ext cx="98631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800" i="1" kern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0BE1C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CHAPTER</a:t>
              </a:r>
              <a:endParaRPr lang="ko-KR" altLang="en-US" sz="800" i="1" dirty="0">
                <a:solidFill>
                  <a:srgbClr val="F0BE1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A0C462DA-11AB-4EEC-8D7E-4C61C4D69ED7}"/>
              </a:ext>
            </a:extLst>
          </p:cNvPr>
          <p:cNvSpPr/>
          <p:nvPr/>
        </p:nvSpPr>
        <p:spPr>
          <a:xfrm>
            <a:off x="3071205" y="2250885"/>
            <a:ext cx="3001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b="1" spc="-11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sym typeface="Wingdings" panose="05000000000000000000" pitchFamily="2" charset="2"/>
              </a:rPr>
              <a:t>사전 신고 의무 불이행시 징계처분</a:t>
            </a:r>
            <a:endParaRPr lang="ko-KR" altLang="en-US" b="1" dirty="0">
              <a:solidFill>
                <a:srgbClr val="C000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xmlns="" id="{42A2AEDF-C055-4106-950A-35F5D53C1990}"/>
              </a:ext>
            </a:extLst>
          </p:cNvPr>
          <p:cNvSpPr/>
          <p:nvPr/>
        </p:nvSpPr>
        <p:spPr>
          <a:xfrm>
            <a:off x="1077833" y="1452130"/>
            <a:ext cx="6988334" cy="531325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ko-KR" altLang="en-US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직무관련 </a:t>
            </a:r>
            <a:r>
              <a:rPr lang="ko-KR" altLang="en-US" b="1" kern="0" spc="-1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외부강의시</a:t>
            </a:r>
            <a:r>
              <a:rPr lang="ko-KR" altLang="en-US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소속기관장에게 사전 신고 의무화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078200" y="5405870"/>
            <a:ext cx="6987600" cy="77365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txBody>
          <a:bodyPr wrap="none" rtlCol="0" anchor="ctr">
            <a:noAutofit/>
          </a:bodyPr>
          <a:lstStyle>
            <a:defPPr>
              <a:defRPr lang="ko-KR"/>
            </a:defPPr>
            <a:lvl1pPr algn="ctr">
              <a:defRPr sz="1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외부강의 대가로서 대통령령으로 정하는 금액 초과하는 사례금 수수 금지</a:t>
            </a:r>
            <a:r>
              <a:rPr lang="en-US" altLang="ko-KR" sz="1600" b="1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98B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600" b="1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98B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sym typeface="Wingdings" panose="05000000000000000000" pitchFamily="2" charset="2"/>
              </a:rPr>
              <a:t>신고 및 반환조치 미이행시 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sym typeface="Wingdings" panose="05000000000000000000" pitchFamily="2" charset="2"/>
              </a:rPr>
              <a:t>500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sym typeface="Wingdings" panose="05000000000000000000" pitchFamily="2" charset="2"/>
              </a:rPr>
              <a:t>만원 이하의 과태료 부과</a:t>
            </a:r>
            <a:endParaRPr lang="en-US" altLang="ko-KR" sz="1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  <a:sym typeface="Wingdings" panose="05000000000000000000" pitchFamily="2" charset="2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xmlns="" id="{466A21FC-949F-45A6-B9A9-8AF580E90F5A}"/>
              </a:ext>
            </a:extLst>
          </p:cNvPr>
          <p:cNvGrpSpPr/>
          <p:nvPr/>
        </p:nvGrpSpPr>
        <p:grpSpPr>
          <a:xfrm>
            <a:off x="875486" y="2887647"/>
            <a:ext cx="7190681" cy="2270052"/>
            <a:chOff x="875486" y="2752743"/>
            <a:chExt cx="7190681" cy="2270052"/>
          </a:xfrm>
        </p:grpSpPr>
        <p:cxnSp>
          <p:nvCxnSpPr>
            <p:cNvPr id="116" name="직선 연결선 115"/>
            <p:cNvCxnSpPr/>
            <p:nvPr/>
          </p:nvCxnSpPr>
          <p:spPr>
            <a:xfrm>
              <a:off x="4572000" y="2849872"/>
              <a:ext cx="0" cy="186134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xmlns="" id="{4AF355DE-3412-488C-8122-6BE43A990CD2}"/>
                </a:ext>
              </a:extLst>
            </p:cNvPr>
            <p:cNvGrpSpPr/>
            <p:nvPr/>
          </p:nvGrpSpPr>
          <p:grpSpPr>
            <a:xfrm>
              <a:off x="1077833" y="2752743"/>
              <a:ext cx="6988334" cy="2066336"/>
              <a:chOff x="1077833" y="2712723"/>
              <a:chExt cx="6988334" cy="2066336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xmlns="" id="{51D76349-7A69-427A-B84A-BAD7C345971C}"/>
                  </a:ext>
                </a:extLst>
              </p:cNvPr>
              <p:cNvGrpSpPr/>
              <p:nvPr/>
            </p:nvGrpSpPr>
            <p:grpSpPr>
              <a:xfrm>
                <a:off x="1077833" y="2924768"/>
                <a:ext cx="2484000" cy="1854291"/>
                <a:chOff x="1090063" y="2986857"/>
                <a:chExt cx="2484000" cy="1854291"/>
              </a:xfrm>
            </p:grpSpPr>
            <p:grpSp>
              <p:nvGrpSpPr>
                <p:cNvPr id="65" name="그룹 64"/>
                <p:cNvGrpSpPr/>
                <p:nvPr/>
              </p:nvGrpSpPr>
              <p:grpSpPr>
                <a:xfrm>
                  <a:off x="1700042" y="2986857"/>
                  <a:ext cx="1264043" cy="1023818"/>
                  <a:chOff x="5132388" y="3895725"/>
                  <a:chExt cx="701675" cy="568325"/>
                </a:xfrm>
                <a:solidFill>
                  <a:srgbClr val="C7CDD8"/>
                </a:solidFill>
              </p:grpSpPr>
              <p:sp>
                <p:nvSpPr>
                  <p:cNvPr id="78" name="Rectangle 75"/>
                  <p:cNvSpPr>
                    <a:spLocks noChangeArrowheads="1"/>
                  </p:cNvSpPr>
                  <p:nvPr/>
                </p:nvSpPr>
                <p:spPr bwMode="auto">
                  <a:xfrm>
                    <a:off x="5383213" y="3978275"/>
                    <a:ext cx="368300" cy="161925"/>
                  </a:xfrm>
                  <a:prstGeom prst="rect">
                    <a:avLst/>
                  </a:prstGeom>
                  <a:grpFill/>
                  <a:ln w="25400">
                    <a:noFill/>
                  </a:ln>
                  <a:extLst/>
                </p:spPr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050" spc="-75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9" name="Freeform 76"/>
                  <p:cNvSpPr>
                    <a:spLocks/>
                  </p:cNvSpPr>
                  <p:nvPr/>
                </p:nvSpPr>
                <p:spPr bwMode="auto">
                  <a:xfrm>
                    <a:off x="5205413" y="3895725"/>
                    <a:ext cx="628650" cy="523875"/>
                  </a:xfrm>
                  <a:custGeom>
                    <a:avLst/>
                    <a:gdLst>
                      <a:gd name="T0" fmla="*/ 384 w 396"/>
                      <a:gd name="T1" fmla="*/ 0 h 330"/>
                      <a:gd name="T2" fmla="*/ 12 w 396"/>
                      <a:gd name="T3" fmla="*/ 0 h 330"/>
                      <a:gd name="T4" fmla="*/ 12 w 396"/>
                      <a:gd name="T5" fmla="*/ 0 h 330"/>
                      <a:gd name="T6" fmla="*/ 8 w 396"/>
                      <a:gd name="T7" fmla="*/ 2 h 330"/>
                      <a:gd name="T8" fmla="*/ 4 w 396"/>
                      <a:gd name="T9" fmla="*/ 4 h 330"/>
                      <a:gd name="T10" fmla="*/ 2 w 396"/>
                      <a:gd name="T11" fmla="*/ 8 h 330"/>
                      <a:gd name="T12" fmla="*/ 0 w 396"/>
                      <a:gd name="T13" fmla="*/ 12 h 330"/>
                      <a:gd name="T14" fmla="*/ 0 w 396"/>
                      <a:gd name="T15" fmla="*/ 88 h 330"/>
                      <a:gd name="T16" fmla="*/ 0 w 396"/>
                      <a:gd name="T17" fmla="*/ 88 h 330"/>
                      <a:gd name="T18" fmla="*/ 12 w 396"/>
                      <a:gd name="T19" fmla="*/ 84 h 330"/>
                      <a:gd name="T20" fmla="*/ 24 w 396"/>
                      <a:gd name="T21" fmla="*/ 82 h 330"/>
                      <a:gd name="T22" fmla="*/ 24 w 396"/>
                      <a:gd name="T23" fmla="*/ 24 h 330"/>
                      <a:gd name="T24" fmla="*/ 372 w 396"/>
                      <a:gd name="T25" fmla="*/ 24 h 330"/>
                      <a:gd name="T26" fmla="*/ 372 w 396"/>
                      <a:gd name="T27" fmla="*/ 306 h 330"/>
                      <a:gd name="T28" fmla="*/ 102 w 396"/>
                      <a:gd name="T29" fmla="*/ 306 h 330"/>
                      <a:gd name="T30" fmla="*/ 102 w 396"/>
                      <a:gd name="T31" fmla="*/ 330 h 330"/>
                      <a:gd name="T32" fmla="*/ 384 w 396"/>
                      <a:gd name="T33" fmla="*/ 330 h 330"/>
                      <a:gd name="T34" fmla="*/ 384 w 396"/>
                      <a:gd name="T35" fmla="*/ 330 h 330"/>
                      <a:gd name="T36" fmla="*/ 388 w 396"/>
                      <a:gd name="T37" fmla="*/ 328 h 330"/>
                      <a:gd name="T38" fmla="*/ 392 w 396"/>
                      <a:gd name="T39" fmla="*/ 326 h 330"/>
                      <a:gd name="T40" fmla="*/ 394 w 396"/>
                      <a:gd name="T41" fmla="*/ 322 h 330"/>
                      <a:gd name="T42" fmla="*/ 396 w 396"/>
                      <a:gd name="T43" fmla="*/ 318 h 330"/>
                      <a:gd name="T44" fmla="*/ 396 w 396"/>
                      <a:gd name="T45" fmla="*/ 12 h 330"/>
                      <a:gd name="T46" fmla="*/ 396 w 396"/>
                      <a:gd name="T47" fmla="*/ 12 h 330"/>
                      <a:gd name="T48" fmla="*/ 394 w 396"/>
                      <a:gd name="T49" fmla="*/ 8 h 330"/>
                      <a:gd name="T50" fmla="*/ 392 w 396"/>
                      <a:gd name="T51" fmla="*/ 4 h 330"/>
                      <a:gd name="T52" fmla="*/ 388 w 396"/>
                      <a:gd name="T53" fmla="*/ 2 h 330"/>
                      <a:gd name="T54" fmla="*/ 384 w 396"/>
                      <a:gd name="T55" fmla="*/ 0 h 330"/>
                      <a:gd name="T56" fmla="*/ 384 w 396"/>
                      <a:gd name="T57" fmla="*/ 0 h 3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396" h="330">
                        <a:moveTo>
                          <a:pt x="384" y="0"/>
                        </a:moveTo>
                        <a:lnTo>
                          <a:pt x="12" y="0"/>
                        </a:lnTo>
                        <a:lnTo>
                          <a:pt x="12" y="0"/>
                        </a:lnTo>
                        <a:lnTo>
                          <a:pt x="8" y="2"/>
                        </a:lnTo>
                        <a:lnTo>
                          <a:pt x="4" y="4"/>
                        </a:lnTo>
                        <a:lnTo>
                          <a:pt x="2" y="8"/>
                        </a:lnTo>
                        <a:lnTo>
                          <a:pt x="0" y="12"/>
                        </a:lnTo>
                        <a:lnTo>
                          <a:pt x="0" y="88"/>
                        </a:lnTo>
                        <a:lnTo>
                          <a:pt x="0" y="88"/>
                        </a:lnTo>
                        <a:lnTo>
                          <a:pt x="12" y="84"/>
                        </a:lnTo>
                        <a:lnTo>
                          <a:pt x="24" y="82"/>
                        </a:lnTo>
                        <a:lnTo>
                          <a:pt x="24" y="24"/>
                        </a:lnTo>
                        <a:lnTo>
                          <a:pt x="372" y="24"/>
                        </a:lnTo>
                        <a:lnTo>
                          <a:pt x="372" y="306"/>
                        </a:lnTo>
                        <a:lnTo>
                          <a:pt x="102" y="306"/>
                        </a:lnTo>
                        <a:lnTo>
                          <a:pt x="102" y="330"/>
                        </a:lnTo>
                        <a:lnTo>
                          <a:pt x="384" y="330"/>
                        </a:lnTo>
                        <a:lnTo>
                          <a:pt x="384" y="330"/>
                        </a:lnTo>
                        <a:lnTo>
                          <a:pt x="388" y="328"/>
                        </a:lnTo>
                        <a:lnTo>
                          <a:pt x="392" y="326"/>
                        </a:lnTo>
                        <a:lnTo>
                          <a:pt x="394" y="322"/>
                        </a:lnTo>
                        <a:lnTo>
                          <a:pt x="396" y="318"/>
                        </a:lnTo>
                        <a:lnTo>
                          <a:pt x="396" y="12"/>
                        </a:lnTo>
                        <a:lnTo>
                          <a:pt x="396" y="12"/>
                        </a:lnTo>
                        <a:lnTo>
                          <a:pt x="394" y="8"/>
                        </a:lnTo>
                        <a:lnTo>
                          <a:pt x="392" y="4"/>
                        </a:lnTo>
                        <a:lnTo>
                          <a:pt x="388" y="2"/>
                        </a:lnTo>
                        <a:lnTo>
                          <a:pt x="384" y="0"/>
                        </a:lnTo>
                        <a:lnTo>
                          <a:pt x="384" y="0"/>
                        </a:lnTo>
                        <a:close/>
                      </a:path>
                    </a:pathLst>
                  </a:custGeom>
                  <a:grpFill/>
                  <a:ln w="25400">
                    <a:noFill/>
                  </a:ln>
                  <a:extLst/>
                </p:spPr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050" spc="-75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80" name="Freeform 77"/>
                  <p:cNvSpPr>
                    <a:spLocks/>
                  </p:cNvSpPr>
                  <p:nvPr/>
                </p:nvSpPr>
                <p:spPr bwMode="auto">
                  <a:xfrm>
                    <a:off x="5180013" y="4048125"/>
                    <a:ext cx="149225" cy="152400"/>
                  </a:xfrm>
                  <a:custGeom>
                    <a:avLst/>
                    <a:gdLst>
                      <a:gd name="T0" fmla="*/ 46 w 94"/>
                      <a:gd name="T1" fmla="*/ 0 h 96"/>
                      <a:gd name="T2" fmla="*/ 46 w 94"/>
                      <a:gd name="T3" fmla="*/ 0 h 96"/>
                      <a:gd name="T4" fmla="*/ 56 w 94"/>
                      <a:gd name="T5" fmla="*/ 2 h 96"/>
                      <a:gd name="T6" fmla="*/ 66 w 94"/>
                      <a:gd name="T7" fmla="*/ 4 h 96"/>
                      <a:gd name="T8" fmla="*/ 74 w 94"/>
                      <a:gd name="T9" fmla="*/ 8 h 96"/>
                      <a:gd name="T10" fmla="*/ 80 w 94"/>
                      <a:gd name="T11" fmla="*/ 14 h 96"/>
                      <a:gd name="T12" fmla="*/ 86 w 94"/>
                      <a:gd name="T13" fmla="*/ 22 h 96"/>
                      <a:gd name="T14" fmla="*/ 90 w 94"/>
                      <a:gd name="T15" fmla="*/ 30 h 96"/>
                      <a:gd name="T16" fmla="*/ 94 w 94"/>
                      <a:gd name="T17" fmla="*/ 38 h 96"/>
                      <a:gd name="T18" fmla="*/ 94 w 94"/>
                      <a:gd name="T19" fmla="*/ 48 h 96"/>
                      <a:gd name="T20" fmla="*/ 94 w 94"/>
                      <a:gd name="T21" fmla="*/ 48 h 96"/>
                      <a:gd name="T22" fmla="*/ 94 w 94"/>
                      <a:gd name="T23" fmla="*/ 58 h 96"/>
                      <a:gd name="T24" fmla="*/ 90 w 94"/>
                      <a:gd name="T25" fmla="*/ 66 h 96"/>
                      <a:gd name="T26" fmla="*/ 86 w 94"/>
                      <a:gd name="T27" fmla="*/ 76 h 96"/>
                      <a:gd name="T28" fmla="*/ 80 w 94"/>
                      <a:gd name="T29" fmla="*/ 82 h 96"/>
                      <a:gd name="T30" fmla="*/ 74 w 94"/>
                      <a:gd name="T31" fmla="*/ 88 h 96"/>
                      <a:gd name="T32" fmla="*/ 66 w 94"/>
                      <a:gd name="T33" fmla="*/ 92 h 96"/>
                      <a:gd name="T34" fmla="*/ 56 w 94"/>
                      <a:gd name="T35" fmla="*/ 96 h 96"/>
                      <a:gd name="T36" fmla="*/ 46 w 94"/>
                      <a:gd name="T37" fmla="*/ 96 h 96"/>
                      <a:gd name="T38" fmla="*/ 46 w 94"/>
                      <a:gd name="T39" fmla="*/ 96 h 96"/>
                      <a:gd name="T40" fmla="*/ 38 w 94"/>
                      <a:gd name="T41" fmla="*/ 96 h 96"/>
                      <a:gd name="T42" fmla="*/ 28 w 94"/>
                      <a:gd name="T43" fmla="*/ 92 h 96"/>
                      <a:gd name="T44" fmla="*/ 20 w 94"/>
                      <a:gd name="T45" fmla="*/ 88 h 96"/>
                      <a:gd name="T46" fmla="*/ 14 w 94"/>
                      <a:gd name="T47" fmla="*/ 82 h 96"/>
                      <a:gd name="T48" fmla="*/ 8 w 94"/>
                      <a:gd name="T49" fmla="*/ 76 h 96"/>
                      <a:gd name="T50" fmla="*/ 4 w 94"/>
                      <a:gd name="T51" fmla="*/ 66 h 96"/>
                      <a:gd name="T52" fmla="*/ 0 w 94"/>
                      <a:gd name="T53" fmla="*/ 58 h 96"/>
                      <a:gd name="T54" fmla="*/ 0 w 94"/>
                      <a:gd name="T55" fmla="*/ 48 h 96"/>
                      <a:gd name="T56" fmla="*/ 0 w 94"/>
                      <a:gd name="T57" fmla="*/ 48 h 96"/>
                      <a:gd name="T58" fmla="*/ 0 w 94"/>
                      <a:gd name="T59" fmla="*/ 38 h 96"/>
                      <a:gd name="T60" fmla="*/ 4 w 94"/>
                      <a:gd name="T61" fmla="*/ 30 h 96"/>
                      <a:gd name="T62" fmla="*/ 8 w 94"/>
                      <a:gd name="T63" fmla="*/ 22 h 96"/>
                      <a:gd name="T64" fmla="*/ 14 w 94"/>
                      <a:gd name="T65" fmla="*/ 14 h 96"/>
                      <a:gd name="T66" fmla="*/ 20 w 94"/>
                      <a:gd name="T67" fmla="*/ 8 h 96"/>
                      <a:gd name="T68" fmla="*/ 28 w 94"/>
                      <a:gd name="T69" fmla="*/ 4 h 96"/>
                      <a:gd name="T70" fmla="*/ 38 w 94"/>
                      <a:gd name="T71" fmla="*/ 2 h 96"/>
                      <a:gd name="T72" fmla="*/ 46 w 94"/>
                      <a:gd name="T73" fmla="*/ 0 h 96"/>
                      <a:gd name="T74" fmla="*/ 46 w 94"/>
                      <a:gd name="T75" fmla="*/ 0 h 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94" h="96">
                        <a:moveTo>
                          <a:pt x="46" y="0"/>
                        </a:moveTo>
                        <a:lnTo>
                          <a:pt x="46" y="0"/>
                        </a:lnTo>
                        <a:lnTo>
                          <a:pt x="56" y="2"/>
                        </a:lnTo>
                        <a:lnTo>
                          <a:pt x="66" y="4"/>
                        </a:lnTo>
                        <a:lnTo>
                          <a:pt x="74" y="8"/>
                        </a:lnTo>
                        <a:lnTo>
                          <a:pt x="80" y="14"/>
                        </a:lnTo>
                        <a:lnTo>
                          <a:pt x="86" y="22"/>
                        </a:lnTo>
                        <a:lnTo>
                          <a:pt x="90" y="30"/>
                        </a:lnTo>
                        <a:lnTo>
                          <a:pt x="94" y="38"/>
                        </a:lnTo>
                        <a:lnTo>
                          <a:pt x="94" y="48"/>
                        </a:lnTo>
                        <a:lnTo>
                          <a:pt x="94" y="48"/>
                        </a:lnTo>
                        <a:lnTo>
                          <a:pt x="94" y="58"/>
                        </a:lnTo>
                        <a:lnTo>
                          <a:pt x="90" y="66"/>
                        </a:lnTo>
                        <a:lnTo>
                          <a:pt x="86" y="76"/>
                        </a:lnTo>
                        <a:lnTo>
                          <a:pt x="80" y="82"/>
                        </a:lnTo>
                        <a:lnTo>
                          <a:pt x="74" y="88"/>
                        </a:lnTo>
                        <a:lnTo>
                          <a:pt x="66" y="92"/>
                        </a:lnTo>
                        <a:lnTo>
                          <a:pt x="56" y="96"/>
                        </a:lnTo>
                        <a:lnTo>
                          <a:pt x="46" y="96"/>
                        </a:lnTo>
                        <a:lnTo>
                          <a:pt x="46" y="96"/>
                        </a:lnTo>
                        <a:lnTo>
                          <a:pt x="38" y="96"/>
                        </a:lnTo>
                        <a:lnTo>
                          <a:pt x="28" y="92"/>
                        </a:lnTo>
                        <a:lnTo>
                          <a:pt x="20" y="88"/>
                        </a:lnTo>
                        <a:lnTo>
                          <a:pt x="14" y="82"/>
                        </a:lnTo>
                        <a:lnTo>
                          <a:pt x="8" y="76"/>
                        </a:lnTo>
                        <a:lnTo>
                          <a:pt x="4" y="66"/>
                        </a:lnTo>
                        <a:lnTo>
                          <a:pt x="0" y="58"/>
                        </a:lnTo>
                        <a:lnTo>
                          <a:pt x="0" y="48"/>
                        </a:lnTo>
                        <a:lnTo>
                          <a:pt x="0" y="48"/>
                        </a:lnTo>
                        <a:lnTo>
                          <a:pt x="0" y="38"/>
                        </a:lnTo>
                        <a:lnTo>
                          <a:pt x="4" y="30"/>
                        </a:lnTo>
                        <a:lnTo>
                          <a:pt x="8" y="22"/>
                        </a:lnTo>
                        <a:lnTo>
                          <a:pt x="14" y="14"/>
                        </a:lnTo>
                        <a:lnTo>
                          <a:pt x="20" y="8"/>
                        </a:lnTo>
                        <a:lnTo>
                          <a:pt x="28" y="4"/>
                        </a:lnTo>
                        <a:lnTo>
                          <a:pt x="38" y="2"/>
                        </a:lnTo>
                        <a:lnTo>
                          <a:pt x="46" y="0"/>
                        </a:lnTo>
                        <a:lnTo>
                          <a:pt x="46" y="0"/>
                        </a:lnTo>
                        <a:close/>
                      </a:path>
                    </a:pathLst>
                  </a:custGeom>
                  <a:grpFill/>
                  <a:ln w="25400">
                    <a:noFill/>
                  </a:ln>
                  <a:extLst/>
                </p:spPr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050" spc="-75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81" name="Freeform 78"/>
                  <p:cNvSpPr>
                    <a:spLocks/>
                  </p:cNvSpPr>
                  <p:nvPr/>
                </p:nvSpPr>
                <p:spPr bwMode="auto">
                  <a:xfrm>
                    <a:off x="5132388" y="4159250"/>
                    <a:ext cx="466725" cy="304800"/>
                  </a:xfrm>
                  <a:custGeom>
                    <a:avLst/>
                    <a:gdLst>
                      <a:gd name="T0" fmla="*/ 274 w 294"/>
                      <a:gd name="T1" fmla="*/ 46 h 192"/>
                      <a:gd name="T2" fmla="*/ 270 w 294"/>
                      <a:gd name="T3" fmla="*/ 46 h 192"/>
                      <a:gd name="T4" fmla="*/ 290 w 294"/>
                      <a:gd name="T5" fmla="*/ 14 h 192"/>
                      <a:gd name="T6" fmla="*/ 290 w 294"/>
                      <a:gd name="T7" fmla="*/ 14 h 192"/>
                      <a:gd name="T8" fmla="*/ 292 w 294"/>
                      <a:gd name="T9" fmla="*/ 10 h 192"/>
                      <a:gd name="T10" fmla="*/ 292 w 294"/>
                      <a:gd name="T11" fmla="*/ 8 h 192"/>
                      <a:gd name="T12" fmla="*/ 290 w 294"/>
                      <a:gd name="T13" fmla="*/ 4 h 192"/>
                      <a:gd name="T14" fmla="*/ 288 w 294"/>
                      <a:gd name="T15" fmla="*/ 2 h 192"/>
                      <a:gd name="T16" fmla="*/ 288 w 294"/>
                      <a:gd name="T17" fmla="*/ 2 h 192"/>
                      <a:gd name="T18" fmla="*/ 286 w 294"/>
                      <a:gd name="T19" fmla="*/ 0 h 192"/>
                      <a:gd name="T20" fmla="*/ 282 w 294"/>
                      <a:gd name="T21" fmla="*/ 2 h 192"/>
                      <a:gd name="T22" fmla="*/ 280 w 294"/>
                      <a:gd name="T23" fmla="*/ 2 h 192"/>
                      <a:gd name="T24" fmla="*/ 278 w 294"/>
                      <a:gd name="T25" fmla="*/ 4 h 192"/>
                      <a:gd name="T26" fmla="*/ 252 w 294"/>
                      <a:gd name="T27" fmla="*/ 46 h 192"/>
                      <a:gd name="T28" fmla="*/ 18 w 294"/>
                      <a:gd name="T29" fmla="*/ 46 h 192"/>
                      <a:gd name="T30" fmla="*/ 18 w 294"/>
                      <a:gd name="T31" fmla="*/ 46 h 192"/>
                      <a:gd name="T32" fmla="*/ 10 w 294"/>
                      <a:gd name="T33" fmla="*/ 46 h 192"/>
                      <a:gd name="T34" fmla="*/ 4 w 294"/>
                      <a:gd name="T35" fmla="*/ 50 h 192"/>
                      <a:gd name="T36" fmla="*/ 0 w 294"/>
                      <a:gd name="T37" fmla="*/ 56 h 192"/>
                      <a:gd name="T38" fmla="*/ 0 w 294"/>
                      <a:gd name="T39" fmla="*/ 64 h 192"/>
                      <a:gd name="T40" fmla="*/ 0 w 294"/>
                      <a:gd name="T41" fmla="*/ 192 h 192"/>
                      <a:gd name="T42" fmla="*/ 132 w 294"/>
                      <a:gd name="T43" fmla="*/ 192 h 192"/>
                      <a:gd name="T44" fmla="*/ 132 w 294"/>
                      <a:gd name="T45" fmla="*/ 86 h 192"/>
                      <a:gd name="T46" fmla="*/ 274 w 294"/>
                      <a:gd name="T47" fmla="*/ 86 h 192"/>
                      <a:gd name="T48" fmla="*/ 274 w 294"/>
                      <a:gd name="T49" fmla="*/ 86 h 192"/>
                      <a:gd name="T50" fmla="*/ 282 w 294"/>
                      <a:gd name="T51" fmla="*/ 84 h 192"/>
                      <a:gd name="T52" fmla="*/ 288 w 294"/>
                      <a:gd name="T53" fmla="*/ 80 h 192"/>
                      <a:gd name="T54" fmla="*/ 292 w 294"/>
                      <a:gd name="T55" fmla="*/ 74 h 192"/>
                      <a:gd name="T56" fmla="*/ 294 w 294"/>
                      <a:gd name="T57" fmla="*/ 66 h 192"/>
                      <a:gd name="T58" fmla="*/ 294 w 294"/>
                      <a:gd name="T59" fmla="*/ 66 h 192"/>
                      <a:gd name="T60" fmla="*/ 292 w 294"/>
                      <a:gd name="T61" fmla="*/ 58 h 192"/>
                      <a:gd name="T62" fmla="*/ 288 w 294"/>
                      <a:gd name="T63" fmla="*/ 52 h 192"/>
                      <a:gd name="T64" fmla="*/ 282 w 294"/>
                      <a:gd name="T65" fmla="*/ 48 h 192"/>
                      <a:gd name="T66" fmla="*/ 274 w 294"/>
                      <a:gd name="T67" fmla="*/ 46 h 192"/>
                      <a:gd name="T68" fmla="*/ 274 w 294"/>
                      <a:gd name="T69" fmla="*/ 46 h 1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294" h="192">
                        <a:moveTo>
                          <a:pt x="274" y="46"/>
                        </a:moveTo>
                        <a:lnTo>
                          <a:pt x="270" y="46"/>
                        </a:lnTo>
                        <a:lnTo>
                          <a:pt x="290" y="14"/>
                        </a:lnTo>
                        <a:lnTo>
                          <a:pt x="290" y="14"/>
                        </a:lnTo>
                        <a:lnTo>
                          <a:pt x="292" y="10"/>
                        </a:lnTo>
                        <a:lnTo>
                          <a:pt x="292" y="8"/>
                        </a:lnTo>
                        <a:lnTo>
                          <a:pt x="290" y="4"/>
                        </a:lnTo>
                        <a:lnTo>
                          <a:pt x="288" y="2"/>
                        </a:lnTo>
                        <a:lnTo>
                          <a:pt x="288" y="2"/>
                        </a:lnTo>
                        <a:lnTo>
                          <a:pt x="286" y="0"/>
                        </a:lnTo>
                        <a:lnTo>
                          <a:pt x="282" y="2"/>
                        </a:lnTo>
                        <a:lnTo>
                          <a:pt x="280" y="2"/>
                        </a:lnTo>
                        <a:lnTo>
                          <a:pt x="278" y="4"/>
                        </a:lnTo>
                        <a:lnTo>
                          <a:pt x="252" y="46"/>
                        </a:lnTo>
                        <a:lnTo>
                          <a:pt x="18" y="46"/>
                        </a:lnTo>
                        <a:lnTo>
                          <a:pt x="18" y="46"/>
                        </a:lnTo>
                        <a:lnTo>
                          <a:pt x="10" y="46"/>
                        </a:lnTo>
                        <a:lnTo>
                          <a:pt x="4" y="50"/>
                        </a:lnTo>
                        <a:lnTo>
                          <a:pt x="0" y="56"/>
                        </a:lnTo>
                        <a:lnTo>
                          <a:pt x="0" y="64"/>
                        </a:lnTo>
                        <a:lnTo>
                          <a:pt x="0" y="192"/>
                        </a:lnTo>
                        <a:lnTo>
                          <a:pt x="132" y="192"/>
                        </a:lnTo>
                        <a:lnTo>
                          <a:pt x="132" y="86"/>
                        </a:lnTo>
                        <a:lnTo>
                          <a:pt x="274" y="86"/>
                        </a:lnTo>
                        <a:lnTo>
                          <a:pt x="274" y="86"/>
                        </a:lnTo>
                        <a:lnTo>
                          <a:pt x="282" y="84"/>
                        </a:lnTo>
                        <a:lnTo>
                          <a:pt x="288" y="80"/>
                        </a:lnTo>
                        <a:lnTo>
                          <a:pt x="292" y="74"/>
                        </a:lnTo>
                        <a:lnTo>
                          <a:pt x="294" y="66"/>
                        </a:lnTo>
                        <a:lnTo>
                          <a:pt x="294" y="66"/>
                        </a:lnTo>
                        <a:lnTo>
                          <a:pt x="292" y="58"/>
                        </a:lnTo>
                        <a:lnTo>
                          <a:pt x="288" y="52"/>
                        </a:lnTo>
                        <a:lnTo>
                          <a:pt x="282" y="48"/>
                        </a:lnTo>
                        <a:lnTo>
                          <a:pt x="274" y="46"/>
                        </a:lnTo>
                        <a:lnTo>
                          <a:pt x="274" y="46"/>
                        </a:lnTo>
                        <a:close/>
                      </a:path>
                    </a:pathLst>
                  </a:custGeom>
                  <a:grpFill/>
                  <a:ln w="25400">
                    <a:noFill/>
                  </a:ln>
                  <a:extLst/>
                </p:spPr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050" spc="-75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119" name="직사각형 118"/>
                <p:cNvSpPr/>
                <p:nvPr/>
              </p:nvSpPr>
              <p:spPr>
                <a:xfrm>
                  <a:off x="1090063" y="4102484"/>
                  <a:ext cx="2484000" cy="73866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1400" b="1" kern="0" spc="-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직무관련</a:t>
                  </a:r>
                  <a:r>
                    <a:rPr lang="en-US" altLang="ko-KR" sz="1400" b="1" kern="0" spc="-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400" b="1" kern="0" spc="-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외부강의 사례금</a:t>
                  </a:r>
                  <a:r>
                    <a:rPr lang="en-US" altLang="ko-KR" sz="1400" b="1" kern="0" spc="-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400" b="1" kern="0" spc="-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제한</a:t>
                  </a:r>
                  <a:endParaRPr lang="en-US" altLang="ko-KR" sz="1400" b="1" kern="0" spc="-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ctr">
                    <a:defRPr/>
                  </a:pPr>
                  <a:r>
                    <a:rPr lang="ko-KR" altLang="en-US" sz="1400" b="1" kern="0" spc="-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공직자 등</a:t>
                  </a:r>
                  <a:r>
                    <a:rPr lang="en-US" altLang="ko-KR" sz="1400" b="1" kern="0" spc="-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400" b="1" kern="0" spc="-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사례금</a:t>
                  </a:r>
                  <a:r>
                    <a:rPr lang="en-US" altLang="ko-KR" sz="1400" b="1" kern="0" spc="-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400" b="1" kern="0" spc="-100" dirty="0" err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상한액</a:t>
                  </a:r>
                  <a:r>
                    <a:rPr lang="en-US" altLang="ko-KR" sz="1400" b="1" kern="0" spc="-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/>
                  </a:r>
                  <a:br>
                    <a:rPr lang="en-US" altLang="ko-KR" sz="1400" b="1" kern="0" spc="-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</a:br>
                  <a:r>
                    <a:rPr lang="en-US" altLang="ko-KR" sz="1400" b="1" kern="0" spc="-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F000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40</a:t>
                  </a:r>
                  <a:r>
                    <a:rPr lang="ko-KR" altLang="en-US" sz="1400" b="1" kern="0" spc="-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F000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만원 일원화</a:t>
                  </a:r>
                </a:p>
              </p:txBody>
            </p:sp>
          </p:grp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xmlns="" id="{8C84B417-44DF-4B87-BEFD-2D41567E35FF}"/>
                  </a:ext>
                </a:extLst>
              </p:cNvPr>
              <p:cNvGrpSpPr/>
              <p:nvPr/>
            </p:nvGrpSpPr>
            <p:grpSpPr>
              <a:xfrm>
                <a:off x="5582167" y="2947513"/>
                <a:ext cx="2484000" cy="1831546"/>
                <a:chOff x="5582167" y="3009602"/>
                <a:chExt cx="2484000" cy="1831546"/>
              </a:xfrm>
            </p:grpSpPr>
            <p:sp>
              <p:nvSpPr>
                <p:cNvPr id="120" name="직사각형 119"/>
                <p:cNvSpPr/>
                <p:nvPr/>
              </p:nvSpPr>
              <p:spPr>
                <a:xfrm>
                  <a:off x="5582167" y="4102484"/>
                  <a:ext cx="2484000" cy="73866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1400" kern="0" spc="-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공정한 직무수행을</a:t>
                  </a:r>
                  <a:r>
                    <a:rPr lang="en-US" altLang="ko-KR" sz="1400" kern="0" spc="-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/>
                  </a:r>
                  <a:br>
                    <a:rPr lang="en-US" altLang="ko-KR" sz="1400" kern="0" spc="-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</a:br>
                  <a:r>
                    <a:rPr lang="ko-KR" altLang="en-US" sz="1400" kern="0" spc="-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저해할 우려가 있는 경우</a:t>
                  </a:r>
                  <a:r>
                    <a:rPr lang="en-US" altLang="ko-KR" sz="1400" kern="0" spc="-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/>
                  </a:r>
                  <a:br>
                    <a:rPr lang="en-US" altLang="ko-KR" sz="1400" kern="0" spc="-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</a:br>
                  <a:r>
                    <a:rPr lang="ko-KR" altLang="en-US" sz="1400" kern="0" spc="-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외부강의 제한 가능</a:t>
                  </a:r>
                </a:p>
              </p:txBody>
            </p:sp>
            <p:grpSp>
              <p:nvGrpSpPr>
                <p:cNvPr id="7" name="그룹 6">
                  <a:extLst>
                    <a:ext uri="{FF2B5EF4-FFF2-40B4-BE49-F238E27FC236}">
                      <a16:creationId xmlns:a16="http://schemas.microsoft.com/office/drawing/2014/main" xmlns="" id="{610D3621-C51D-45DE-9EB0-744D11F7CF9B}"/>
                    </a:ext>
                  </a:extLst>
                </p:cNvPr>
                <p:cNvGrpSpPr/>
                <p:nvPr/>
              </p:nvGrpSpPr>
              <p:grpSpPr>
                <a:xfrm>
                  <a:off x="6185299" y="3009602"/>
                  <a:ext cx="1277737" cy="922444"/>
                  <a:chOff x="6152133" y="3037544"/>
                  <a:chExt cx="1277737" cy="922444"/>
                </a:xfrm>
              </p:grpSpPr>
              <p:grpSp>
                <p:nvGrpSpPr>
                  <p:cNvPr id="121" name="그룹 120"/>
                  <p:cNvGrpSpPr/>
                  <p:nvPr/>
                </p:nvGrpSpPr>
                <p:grpSpPr>
                  <a:xfrm>
                    <a:off x="6218464" y="3037544"/>
                    <a:ext cx="1211406" cy="922444"/>
                    <a:chOff x="1821903" y="2587720"/>
                    <a:chExt cx="1311585" cy="792985"/>
                  </a:xfrm>
                  <a:solidFill>
                    <a:srgbClr val="C7CDD8"/>
                  </a:solidFill>
                </p:grpSpPr>
                <p:sp>
                  <p:nvSpPr>
                    <p:cNvPr id="122" name="Freeform 6"/>
                    <p:cNvSpPr>
                      <a:spLocks/>
                    </p:cNvSpPr>
                    <p:nvPr/>
                  </p:nvSpPr>
                  <p:spPr bwMode="auto">
                    <a:xfrm>
                      <a:off x="2473316" y="2587720"/>
                      <a:ext cx="296694" cy="227647"/>
                    </a:xfrm>
                    <a:custGeom>
                      <a:avLst/>
                      <a:gdLst>
                        <a:gd name="T0" fmla="*/ 135 w 271"/>
                        <a:gd name="T1" fmla="*/ 0 h 271"/>
                        <a:gd name="T2" fmla="*/ 163 w 271"/>
                        <a:gd name="T3" fmla="*/ 3 h 271"/>
                        <a:gd name="T4" fmla="*/ 188 w 271"/>
                        <a:gd name="T5" fmla="*/ 10 h 271"/>
                        <a:gd name="T6" fmla="*/ 211 w 271"/>
                        <a:gd name="T7" fmla="*/ 23 h 271"/>
                        <a:gd name="T8" fmla="*/ 231 w 271"/>
                        <a:gd name="T9" fmla="*/ 40 h 271"/>
                        <a:gd name="T10" fmla="*/ 248 w 271"/>
                        <a:gd name="T11" fmla="*/ 60 h 271"/>
                        <a:gd name="T12" fmla="*/ 260 w 271"/>
                        <a:gd name="T13" fmla="*/ 83 h 271"/>
                        <a:gd name="T14" fmla="*/ 268 w 271"/>
                        <a:gd name="T15" fmla="*/ 108 h 271"/>
                        <a:gd name="T16" fmla="*/ 271 w 271"/>
                        <a:gd name="T17" fmla="*/ 135 h 271"/>
                        <a:gd name="T18" fmla="*/ 270 w 271"/>
                        <a:gd name="T19" fmla="*/ 149 h 271"/>
                        <a:gd name="T20" fmla="*/ 265 w 271"/>
                        <a:gd name="T21" fmla="*/ 176 h 271"/>
                        <a:gd name="T22" fmla="*/ 255 w 271"/>
                        <a:gd name="T23" fmla="*/ 200 h 271"/>
                        <a:gd name="T24" fmla="*/ 240 w 271"/>
                        <a:gd name="T25" fmla="*/ 222 h 271"/>
                        <a:gd name="T26" fmla="*/ 222 w 271"/>
                        <a:gd name="T27" fmla="*/ 240 h 271"/>
                        <a:gd name="T28" fmla="*/ 200 w 271"/>
                        <a:gd name="T29" fmla="*/ 255 h 271"/>
                        <a:gd name="T30" fmla="*/ 176 w 271"/>
                        <a:gd name="T31" fmla="*/ 265 h 271"/>
                        <a:gd name="T32" fmla="*/ 149 w 271"/>
                        <a:gd name="T33" fmla="*/ 270 h 271"/>
                        <a:gd name="T34" fmla="*/ 135 w 271"/>
                        <a:gd name="T35" fmla="*/ 271 h 271"/>
                        <a:gd name="T36" fmla="*/ 108 w 271"/>
                        <a:gd name="T37" fmla="*/ 268 h 271"/>
                        <a:gd name="T38" fmla="*/ 82 w 271"/>
                        <a:gd name="T39" fmla="*/ 261 h 271"/>
                        <a:gd name="T40" fmla="*/ 59 w 271"/>
                        <a:gd name="T41" fmla="*/ 248 h 271"/>
                        <a:gd name="T42" fmla="*/ 39 w 271"/>
                        <a:gd name="T43" fmla="*/ 231 h 271"/>
                        <a:gd name="T44" fmla="*/ 23 w 271"/>
                        <a:gd name="T45" fmla="*/ 211 h 271"/>
                        <a:gd name="T46" fmla="*/ 10 w 271"/>
                        <a:gd name="T47" fmla="*/ 188 h 271"/>
                        <a:gd name="T48" fmla="*/ 2 w 271"/>
                        <a:gd name="T49" fmla="*/ 163 h 271"/>
                        <a:gd name="T50" fmla="*/ 0 w 271"/>
                        <a:gd name="T51" fmla="*/ 135 h 271"/>
                        <a:gd name="T52" fmla="*/ 0 w 271"/>
                        <a:gd name="T53" fmla="*/ 122 h 271"/>
                        <a:gd name="T54" fmla="*/ 6 w 271"/>
                        <a:gd name="T55" fmla="*/ 95 h 271"/>
                        <a:gd name="T56" fmla="*/ 16 w 271"/>
                        <a:gd name="T57" fmla="*/ 71 h 271"/>
                        <a:gd name="T58" fmla="*/ 31 w 271"/>
                        <a:gd name="T59" fmla="*/ 49 h 271"/>
                        <a:gd name="T60" fmla="*/ 49 w 271"/>
                        <a:gd name="T61" fmla="*/ 31 h 271"/>
                        <a:gd name="T62" fmla="*/ 71 w 271"/>
                        <a:gd name="T63" fmla="*/ 16 h 271"/>
                        <a:gd name="T64" fmla="*/ 95 w 271"/>
                        <a:gd name="T65" fmla="*/ 6 h 271"/>
                        <a:gd name="T66" fmla="*/ 121 w 271"/>
                        <a:gd name="T67" fmla="*/ 1 h 271"/>
                        <a:gd name="T68" fmla="*/ 135 w 271"/>
                        <a:gd name="T69" fmla="*/ 0 h 2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</a:cxnLst>
                      <a:rect l="0" t="0" r="r" b="b"/>
                      <a:pathLst>
                        <a:path w="271" h="271">
                          <a:moveTo>
                            <a:pt x="135" y="0"/>
                          </a:moveTo>
                          <a:lnTo>
                            <a:pt x="135" y="0"/>
                          </a:lnTo>
                          <a:lnTo>
                            <a:pt x="149" y="1"/>
                          </a:lnTo>
                          <a:lnTo>
                            <a:pt x="163" y="3"/>
                          </a:lnTo>
                          <a:lnTo>
                            <a:pt x="176" y="6"/>
                          </a:lnTo>
                          <a:lnTo>
                            <a:pt x="188" y="10"/>
                          </a:lnTo>
                          <a:lnTo>
                            <a:pt x="200" y="16"/>
                          </a:lnTo>
                          <a:lnTo>
                            <a:pt x="211" y="23"/>
                          </a:lnTo>
                          <a:lnTo>
                            <a:pt x="222" y="31"/>
                          </a:lnTo>
                          <a:lnTo>
                            <a:pt x="231" y="40"/>
                          </a:lnTo>
                          <a:lnTo>
                            <a:pt x="240" y="49"/>
                          </a:lnTo>
                          <a:lnTo>
                            <a:pt x="248" y="60"/>
                          </a:lnTo>
                          <a:lnTo>
                            <a:pt x="255" y="71"/>
                          </a:lnTo>
                          <a:lnTo>
                            <a:pt x="260" y="83"/>
                          </a:lnTo>
                          <a:lnTo>
                            <a:pt x="265" y="95"/>
                          </a:lnTo>
                          <a:lnTo>
                            <a:pt x="268" y="108"/>
                          </a:lnTo>
                          <a:lnTo>
                            <a:pt x="270" y="122"/>
                          </a:lnTo>
                          <a:lnTo>
                            <a:pt x="271" y="135"/>
                          </a:lnTo>
                          <a:lnTo>
                            <a:pt x="271" y="135"/>
                          </a:lnTo>
                          <a:lnTo>
                            <a:pt x="270" y="149"/>
                          </a:lnTo>
                          <a:lnTo>
                            <a:pt x="268" y="163"/>
                          </a:lnTo>
                          <a:lnTo>
                            <a:pt x="265" y="176"/>
                          </a:lnTo>
                          <a:lnTo>
                            <a:pt x="260" y="188"/>
                          </a:lnTo>
                          <a:lnTo>
                            <a:pt x="255" y="200"/>
                          </a:lnTo>
                          <a:lnTo>
                            <a:pt x="248" y="211"/>
                          </a:lnTo>
                          <a:lnTo>
                            <a:pt x="240" y="222"/>
                          </a:lnTo>
                          <a:lnTo>
                            <a:pt x="231" y="231"/>
                          </a:lnTo>
                          <a:lnTo>
                            <a:pt x="222" y="240"/>
                          </a:lnTo>
                          <a:lnTo>
                            <a:pt x="211" y="248"/>
                          </a:lnTo>
                          <a:lnTo>
                            <a:pt x="200" y="255"/>
                          </a:lnTo>
                          <a:lnTo>
                            <a:pt x="188" y="261"/>
                          </a:lnTo>
                          <a:lnTo>
                            <a:pt x="176" y="265"/>
                          </a:lnTo>
                          <a:lnTo>
                            <a:pt x="163" y="268"/>
                          </a:lnTo>
                          <a:lnTo>
                            <a:pt x="149" y="270"/>
                          </a:lnTo>
                          <a:lnTo>
                            <a:pt x="135" y="271"/>
                          </a:lnTo>
                          <a:lnTo>
                            <a:pt x="135" y="271"/>
                          </a:lnTo>
                          <a:lnTo>
                            <a:pt x="121" y="270"/>
                          </a:lnTo>
                          <a:lnTo>
                            <a:pt x="108" y="268"/>
                          </a:lnTo>
                          <a:lnTo>
                            <a:pt x="95" y="265"/>
                          </a:lnTo>
                          <a:lnTo>
                            <a:pt x="82" y="261"/>
                          </a:lnTo>
                          <a:lnTo>
                            <a:pt x="71" y="255"/>
                          </a:lnTo>
                          <a:lnTo>
                            <a:pt x="59" y="248"/>
                          </a:lnTo>
                          <a:lnTo>
                            <a:pt x="49" y="240"/>
                          </a:lnTo>
                          <a:lnTo>
                            <a:pt x="39" y="231"/>
                          </a:lnTo>
                          <a:lnTo>
                            <a:pt x="31" y="222"/>
                          </a:lnTo>
                          <a:lnTo>
                            <a:pt x="23" y="211"/>
                          </a:lnTo>
                          <a:lnTo>
                            <a:pt x="16" y="200"/>
                          </a:lnTo>
                          <a:lnTo>
                            <a:pt x="10" y="188"/>
                          </a:lnTo>
                          <a:lnTo>
                            <a:pt x="6" y="176"/>
                          </a:lnTo>
                          <a:lnTo>
                            <a:pt x="2" y="163"/>
                          </a:lnTo>
                          <a:lnTo>
                            <a:pt x="0" y="149"/>
                          </a:lnTo>
                          <a:lnTo>
                            <a:pt x="0" y="135"/>
                          </a:lnTo>
                          <a:lnTo>
                            <a:pt x="0" y="135"/>
                          </a:lnTo>
                          <a:lnTo>
                            <a:pt x="0" y="122"/>
                          </a:lnTo>
                          <a:lnTo>
                            <a:pt x="2" y="108"/>
                          </a:lnTo>
                          <a:lnTo>
                            <a:pt x="6" y="95"/>
                          </a:lnTo>
                          <a:lnTo>
                            <a:pt x="10" y="83"/>
                          </a:lnTo>
                          <a:lnTo>
                            <a:pt x="16" y="71"/>
                          </a:lnTo>
                          <a:lnTo>
                            <a:pt x="23" y="60"/>
                          </a:lnTo>
                          <a:lnTo>
                            <a:pt x="31" y="49"/>
                          </a:lnTo>
                          <a:lnTo>
                            <a:pt x="39" y="40"/>
                          </a:lnTo>
                          <a:lnTo>
                            <a:pt x="49" y="31"/>
                          </a:lnTo>
                          <a:lnTo>
                            <a:pt x="59" y="23"/>
                          </a:lnTo>
                          <a:lnTo>
                            <a:pt x="71" y="16"/>
                          </a:lnTo>
                          <a:lnTo>
                            <a:pt x="82" y="10"/>
                          </a:lnTo>
                          <a:lnTo>
                            <a:pt x="95" y="6"/>
                          </a:lnTo>
                          <a:lnTo>
                            <a:pt x="108" y="3"/>
                          </a:lnTo>
                          <a:lnTo>
                            <a:pt x="121" y="1"/>
                          </a:lnTo>
                          <a:lnTo>
                            <a:pt x="135" y="0"/>
                          </a:lnTo>
                          <a:lnTo>
                            <a:pt x="135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123" name="Freeform 7"/>
                    <p:cNvSpPr>
                      <a:spLocks/>
                    </p:cNvSpPr>
                    <p:nvPr/>
                  </p:nvSpPr>
                  <p:spPr bwMode="auto">
                    <a:xfrm>
                      <a:off x="1821903" y="2838888"/>
                      <a:ext cx="1311585" cy="541817"/>
                    </a:xfrm>
                    <a:custGeom>
                      <a:avLst/>
                      <a:gdLst>
                        <a:gd name="T0" fmla="*/ 1049 w 1198"/>
                        <a:gd name="T1" fmla="*/ 105 h 645"/>
                        <a:gd name="T2" fmla="*/ 1049 w 1198"/>
                        <a:gd name="T3" fmla="*/ 105 h 645"/>
                        <a:gd name="T4" fmla="*/ 1039 w 1198"/>
                        <a:gd name="T5" fmla="*/ 81 h 645"/>
                        <a:gd name="T6" fmla="*/ 1024 w 1198"/>
                        <a:gd name="T7" fmla="*/ 61 h 645"/>
                        <a:gd name="T8" fmla="*/ 1006 w 1198"/>
                        <a:gd name="T9" fmla="*/ 43 h 645"/>
                        <a:gd name="T10" fmla="*/ 984 w 1198"/>
                        <a:gd name="T11" fmla="*/ 28 h 645"/>
                        <a:gd name="T12" fmla="*/ 958 w 1198"/>
                        <a:gd name="T13" fmla="*/ 16 h 645"/>
                        <a:gd name="T14" fmla="*/ 930 w 1198"/>
                        <a:gd name="T15" fmla="*/ 8 h 645"/>
                        <a:gd name="T16" fmla="*/ 898 w 1198"/>
                        <a:gd name="T17" fmla="*/ 2 h 645"/>
                        <a:gd name="T18" fmla="*/ 864 w 1198"/>
                        <a:gd name="T19" fmla="*/ 1 h 645"/>
                        <a:gd name="T20" fmla="*/ 841 w 1198"/>
                        <a:gd name="T21" fmla="*/ 112 h 645"/>
                        <a:gd name="T22" fmla="*/ 626 w 1198"/>
                        <a:gd name="T23" fmla="*/ 112 h 645"/>
                        <a:gd name="T24" fmla="*/ 568 w 1198"/>
                        <a:gd name="T25" fmla="*/ 0 h 645"/>
                        <a:gd name="T26" fmla="*/ 61 w 1198"/>
                        <a:gd name="T27" fmla="*/ 0 h 645"/>
                        <a:gd name="T28" fmla="*/ 54 w 1198"/>
                        <a:gd name="T29" fmla="*/ 0 h 645"/>
                        <a:gd name="T30" fmla="*/ 41 w 1198"/>
                        <a:gd name="T31" fmla="*/ 3 h 645"/>
                        <a:gd name="T32" fmla="*/ 29 w 1198"/>
                        <a:gd name="T33" fmla="*/ 9 h 645"/>
                        <a:gd name="T34" fmla="*/ 20 w 1198"/>
                        <a:gd name="T35" fmla="*/ 16 h 645"/>
                        <a:gd name="T36" fmla="*/ 9 w 1198"/>
                        <a:gd name="T37" fmla="*/ 30 h 645"/>
                        <a:gd name="T38" fmla="*/ 1 w 1198"/>
                        <a:gd name="T39" fmla="*/ 53 h 645"/>
                        <a:gd name="T40" fmla="*/ 1 w 1198"/>
                        <a:gd name="T41" fmla="*/ 77 h 645"/>
                        <a:gd name="T42" fmla="*/ 9 w 1198"/>
                        <a:gd name="T43" fmla="*/ 100 h 645"/>
                        <a:gd name="T44" fmla="*/ 20 w 1198"/>
                        <a:gd name="T45" fmla="*/ 114 h 645"/>
                        <a:gd name="T46" fmla="*/ 29 w 1198"/>
                        <a:gd name="T47" fmla="*/ 122 h 645"/>
                        <a:gd name="T48" fmla="*/ 41 w 1198"/>
                        <a:gd name="T49" fmla="*/ 127 h 645"/>
                        <a:gd name="T50" fmla="*/ 54 w 1198"/>
                        <a:gd name="T51" fmla="*/ 130 h 645"/>
                        <a:gd name="T52" fmla="*/ 511 w 1198"/>
                        <a:gd name="T53" fmla="*/ 130 h 645"/>
                        <a:gd name="T54" fmla="*/ 940 w 1198"/>
                        <a:gd name="T55" fmla="*/ 645 h 645"/>
                        <a:gd name="T56" fmla="*/ 1070 w 1198"/>
                        <a:gd name="T57" fmla="*/ 588 h 645"/>
                        <a:gd name="T58" fmla="*/ 1073 w 1198"/>
                        <a:gd name="T59" fmla="*/ 595 h 645"/>
                        <a:gd name="T60" fmla="*/ 1080 w 1198"/>
                        <a:gd name="T61" fmla="*/ 606 h 645"/>
                        <a:gd name="T62" fmla="*/ 1089 w 1198"/>
                        <a:gd name="T63" fmla="*/ 615 h 645"/>
                        <a:gd name="T64" fmla="*/ 1099 w 1198"/>
                        <a:gd name="T65" fmla="*/ 622 h 645"/>
                        <a:gd name="T66" fmla="*/ 1115 w 1198"/>
                        <a:gd name="T67" fmla="*/ 628 h 645"/>
                        <a:gd name="T68" fmla="*/ 1139 w 1198"/>
                        <a:gd name="T69" fmla="*/ 628 h 645"/>
                        <a:gd name="T70" fmla="*/ 1162 w 1198"/>
                        <a:gd name="T71" fmla="*/ 620 h 645"/>
                        <a:gd name="T72" fmla="*/ 1182 w 1198"/>
                        <a:gd name="T73" fmla="*/ 606 h 645"/>
                        <a:gd name="T74" fmla="*/ 1192 w 1198"/>
                        <a:gd name="T75" fmla="*/ 592 h 645"/>
                        <a:gd name="T76" fmla="*/ 1196 w 1198"/>
                        <a:gd name="T77" fmla="*/ 580 h 645"/>
                        <a:gd name="T78" fmla="*/ 1198 w 1198"/>
                        <a:gd name="T79" fmla="*/ 568 h 645"/>
                        <a:gd name="T80" fmla="*/ 1196 w 1198"/>
                        <a:gd name="T81" fmla="*/ 554 h 645"/>
                        <a:gd name="T82" fmla="*/ 1194 w 1198"/>
                        <a:gd name="T83" fmla="*/ 547 h 64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</a:cxnLst>
                      <a:rect l="0" t="0" r="r" b="b"/>
                      <a:pathLst>
                        <a:path w="1198" h="645">
                          <a:moveTo>
                            <a:pt x="1194" y="547"/>
                          </a:moveTo>
                          <a:lnTo>
                            <a:pt x="1049" y="105"/>
                          </a:lnTo>
                          <a:lnTo>
                            <a:pt x="1049" y="105"/>
                          </a:lnTo>
                          <a:lnTo>
                            <a:pt x="1049" y="105"/>
                          </a:lnTo>
                          <a:lnTo>
                            <a:pt x="1044" y="93"/>
                          </a:lnTo>
                          <a:lnTo>
                            <a:pt x="1039" y="81"/>
                          </a:lnTo>
                          <a:lnTo>
                            <a:pt x="1032" y="71"/>
                          </a:lnTo>
                          <a:lnTo>
                            <a:pt x="1024" y="61"/>
                          </a:lnTo>
                          <a:lnTo>
                            <a:pt x="1015" y="51"/>
                          </a:lnTo>
                          <a:lnTo>
                            <a:pt x="1006" y="43"/>
                          </a:lnTo>
                          <a:lnTo>
                            <a:pt x="995" y="35"/>
                          </a:lnTo>
                          <a:lnTo>
                            <a:pt x="984" y="28"/>
                          </a:lnTo>
                          <a:lnTo>
                            <a:pt x="971" y="22"/>
                          </a:lnTo>
                          <a:lnTo>
                            <a:pt x="958" y="16"/>
                          </a:lnTo>
                          <a:lnTo>
                            <a:pt x="944" y="11"/>
                          </a:lnTo>
                          <a:lnTo>
                            <a:pt x="930" y="8"/>
                          </a:lnTo>
                          <a:lnTo>
                            <a:pt x="914" y="4"/>
                          </a:lnTo>
                          <a:lnTo>
                            <a:pt x="898" y="2"/>
                          </a:lnTo>
                          <a:lnTo>
                            <a:pt x="881" y="1"/>
                          </a:lnTo>
                          <a:lnTo>
                            <a:pt x="864" y="1"/>
                          </a:lnTo>
                          <a:lnTo>
                            <a:pt x="841" y="1"/>
                          </a:lnTo>
                          <a:lnTo>
                            <a:pt x="841" y="112"/>
                          </a:lnTo>
                          <a:lnTo>
                            <a:pt x="733" y="1"/>
                          </a:lnTo>
                          <a:lnTo>
                            <a:pt x="626" y="112"/>
                          </a:lnTo>
                          <a:lnTo>
                            <a:pt x="626" y="0"/>
                          </a:lnTo>
                          <a:lnTo>
                            <a:pt x="568" y="0"/>
                          </a:lnTo>
                          <a:lnTo>
                            <a:pt x="568" y="0"/>
                          </a:lnTo>
                          <a:lnTo>
                            <a:pt x="61" y="0"/>
                          </a:lnTo>
                          <a:lnTo>
                            <a:pt x="61" y="0"/>
                          </a:lnTo>
                          <a:lnTo>
                            <a:pt x="54" y="0"/>
                          </a:lnTo>
                          <a:lnTo>
                            <a:pt x="47" y="1"/>
                          </a:lnTo>
                          <a:lnTo>
                            <a:pt x="41" y="3"/>
                          </a:lnTo>
                          <a:lnTo>
                            <a:pt x="35" y="6"/>
                          </a:lnTo>
                          <a:lnTo>
                            <a:pt x="29" y="9"/>
                          </a:lnTo>
                          <a:lnTo>
                            <a:pt x="24" y="12"/>
                          </a:lnTo>
                          <a:lnTo>
                            <a:pt x="20" y="16"/>
                          </a:lnTo>
                          <a:lnTo>
                            <a:pt x="16" y="20"/>
                          </a:lnTo>
                          <a:lnTo>
                            <a:pt x="9" y="30"/>
                          </a:lnTo>
                          <a:lnTo>
                            <a:pt x="4" y="41"/>
                          </a:lnTo>
                          <a:lnTo>
                            <a:pt x="1" y="53"/>
                          </a:lnTo>
                          <a:lnTo>
                            <a:pt x="0" y="65"/>
                          </a:lnTo>
                          <a:lnTo>
                            <a:pt x="1" y="77"/>
                          </a:lnTo>
                          <a:lnTo>
                            <a:pt x="4" y="89"/>
                          </a:lnTo>
                          <a:lnTo>
                            <a:pt x="9" y="100"/>
                          </a:lnTo>
                          <a:lnTo>
                            <a:pt x="16" y="110"/>
                          </a:lnTo>
                          <a:lnTo>
                            <a:pt x="20" y="114"/>
                          </a:lnTo>
                          <a:lnTo>
                            <a:pt x="24" y="118"/>
                          </a:lnTo>
                          <a:lnTo>
                            <a:pt x="29" y="122"/>
                          </a:lnTo>
                          <a:lnTo>
                            <a:pt x="35" y="125"/>
                          </a:lnTo>
                          <a:lnTo>
                            <a:pt x="41" y="127"/>
                          </a:lnTo>
                          <a:lnTo>
                            <a:pt x="47" y="129"/>
                          </a:lnTo>
                          <a:lnTo>
                            <a:pt x="54" y="130"/>
                          </a:lnTo>
                          <a:lnTo>
                            <a:pt x="61" y="130"/>
                          </a:lnTo>
                          <a:lnTo>
                            <a:pt x="511" y="130"/>
                          </a:lnTo>
                          <a:lnTo>
                            <a:pt x="511" y="645"/>
                          </a:lnTo>
                          <a:lnTo>
                            <a:pt x="940" y="645"/>
                          </a:lnTo>
                          <a:lnTo>
                            <a:pt x="941" y="193"/>
                          </a:lnTo>
                          <a:lnTo>
                            <a:pt x="1070" y="588"/>
                          </a:lnTo>
                          <a:lnTo>
                            <a:pt x="1070" y="588"/>
                          </a:lnTo>
                          <a:lnTo>
                            <a:pt x="1073" y="595"/>
                          </a:lnTo>
                          <a:lnTo>
                            <a:pt x="1076" y="601"/>
                          </a:lnTo>
                          <a:lnTo>
                            <a:pt x="1080" y="606"/>
                          </a:lnTo>
                          <a:lnTo>
                            <a:pt x="1084" y="611"/>
                          </a:lnTo>
                          <a:lnTo>
                            <a:pt x="1089" y="615"/>
                          </a:lnTo>
                          <a:lnTo>
                            <a:pt x="1093" y="619"/>
                          </a:lnTo>
                          <a:lnTo>
                            <a:pt x="1099" y="622"/>
                          </a:lnTo>
                          <a:lnTo>
                            <a:pt x="1104" y="625"/>
                          </a:lnTo>
                          <a:lnTo>
                            <a:pt x="1115" y="628"/>
                          </a:lnTo>
                          <a:lnTo>
                            <a:pt x="1127" y="629"/>
                          </a:lnTo>
                          <a:lnTo>
                            <a:pt x="1139" y="628"/>
                          </a:lnTo>
                          <a:lnTo>
                            <a:pt x="1151" y="625"/>
                          </a:lnTo>
                          <a:lnTo>
                            <a:pt x="1162" y="620"/>
                          </a:lnTo>
                          <a:lnTo>
                            <a:pt x="1173" y="614"/>
                          </a:lnTo>
                          <a:lnTo>
                            <a:pt x="1182" y="606"/>
                          </a:lnTo>
                          <a:lnTo>
                            <a:pt x="1189" y="597"/>
                          </a:lnTo>
                          <a:lnTo>
                            <a:pt x="1192" y="592"/>
                          </a:lnTo>
                          <a:lnTo>
                            <a:pt x="1194" y="586"/>
                          </a:lnTo>
                          <a:lnTo>
                            <a:pt x="1196" y="580"/>
                          </a:lnTo>
                          <a:lnTo>
                            <a:pt x="1197" y="574"/>
                          </a:lnTo>
                          <a:lnTo>
                            <a:pt x="1198" y="568"/>
                          </a:lnTo>
                          <a:lnTo>
                            <a:pt x="1197" y="561"/>
                          </a:lnTo>
                          <a:lnTo>
                            <a:pt x="1196" y="554"/>
                          </a:lnTo>
                          <a:lnTo>
                            <a:pt x="1194" y="547"/>
                          </a:lnTo>
                          <a:lnTo>
                            <a:pt x="1194" y="547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125" name="그룹 124"/>
                  <p:cNvGrpSpPr/>
                  <p:nvPr/>
                </p:nvGrpSpPr>
                <p:grpSpPr>
                  <a:xfrm>
                    <a:off x="6152133" y="3388075"/>
                    <a:ext cx="571723" cy="569598"/>
                    <a:chOff x="3179109" y="5540493"/>
                    <a:chExt cx="313396" cy="312231"/>
                  </a:xfrm>
                  <a:solidFill>
                    <a:srgbClr val="818FA7"/>
                  </a:solidFill>
                </p:grpSpPr>
                <p:sp>
                  <p:nvSpPr>
                    <p:cNvPr id="126" name="Freeform 6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3179109" y="5540493"/>
                      <a:ext cx="313396" cy="312231"/>
                    </a:xfrm>
                    <a:custGeom>
                      <a:avLst/>
                      <a:gdLst>
                        <a:gd name="T0" fmla="*/ 538 w 538"/>
                        <a:gd name="T1" fmla="*/ 222 h 536"/>
                        <a:gd name="T2" fmla="*/ 476 w 538"/>
                        <a:gd name="T3" fmla="*/ 202 h 536"/>
                        <a:gd name="T4" fmla="*/ 461 w 538"/>
                        <a:gd name="T5" fmla="*/ 165 h 536"/>
                        <a:gd name="T6" fmla="*/ 430 w 538"/>
                        <a:gd name="T7" fmla="*/ 45 h 536"/>
                        <a:gd name="T8" fmla="*/ 373 w 538"/>
                        <a:gd name="T9" fmla="*/ 77 h 536"/>
                        <a:gd name="T10" fmla="*/ 335 w 538"/>
                        <a:gd name="T11" fmla="*/ 62 h 536"/>
                        <a:gd name="T12" fmla="*/ 226 w 538"/>
                        <a:gd name="T13" fmla="*/ 0 h 536"/>
                        <a:gd name="T14" fmla="*/ 209 w 538"/>
                        <a:gd name="T15" fmla="*/ 62 h 536"/>
                        <a:gd name="T16" fmla="*/ 170 w 538"/>
                        <a:gd name="T17" fmla="*/ 77 h 536"/>
                        <a:gd name="T18" fmla="*/ 51 w 538"/>
                        <a:gd name="T19" fmla="*/ 108 h 536"/>
                        <a:gd name="T20" fmla="*/ 81 w 538"/>
                        <a:gd name="T21" fmla="*/ 165 h 536"/>
                        <a:gd name="T22" fmla="*/ 67 w 538"/>
                        <a:gd name="T23" fmla="*/ 193 h 536"/>
                        <a:gd name="T24" fmla="*/ 0 w 538"/>
                        <a:gd name="T25" fmla="*/ 222 h 536"/>
                        <a:gd name="T26" fmla="*/ 65 w 538"/>
                        <a:gd name="T27" fmla="*/ 328 h 536"/>
                        <a:gd name="T28" fmla="*/ 71 w 538"/>
                        <a:gd name="T29" fmla="*/ 349 h 536"/>
                        <a:gd name="T30" fmla="*/ 49 w 538"/>
                        <a:gd name="T31" fmla="*/ 424 h 536"/>
                        <a:gd name="T32" fmla="*/ 170 w 538"/>
                        <a:gd name="T33" fmla="*/ 455 h 536"/>
                        <a:gd name="T34" fmla="*/ 189 w 538"/>
                        <a:gd name="T35" fmla="*/ 465 h 536"/>
                        <a:gd name="T36" fmla="*/ 209 w 538"/>
                        <a:gd name="T37" fmla="*/ 473 h 536"/>
                        <a:gd name="T38" fmla="*/ 317 w 538"/>
                        <a:gd name="T39" fmla="*/ 536 h 536"/>
                        <a:gd name="T40" fmla="*/ 335 w 538"/>
                        <a:gd name="T41" fmla="*/ 473 h 536"/>
                        <a:gd name="T42" fmla="*/ 373 w 538"/>
                        <a:gd name="T43" fmla="*/ 457 h 536"/>
                        <a:gd name="T44" fmla="*/ 493 w 538"/>
                        <a:gd name="T45" fmla="*/ 424 h 536"/>
                        <a:gd name="T46" fmla="*/ 463 w 538"/>
                        <a:gd name="T47" fmla="*/ 366 h 536"/>
                        <a:gd name="T48" fmla="*/ 476 w 538"/>
                        <a:gd name="T49" fmla="*/ 328 h 536"/>
                        <a:gd name="T50" fmla="*/ 272 w 538"/>
                        <a:gd name="T51" fmla="*/ 432 h 536"/>
                        <a:gd name="T52" fmla="*/ 255 w 538"/>
                        <a:gd name="T53" fmla="*/ 431 h 536"/>
                        <a:gd name="T54" fmla="*/ 222 w 538"/>
                        <a:gd name="T55" fmla="*/ 424 h 536"/>
                        <a:gd name="T56" fmla="*/ 192 w 538"/>
                        <a:gd name="T57" fmla="*/ 412 h 536"/>
                        <a:gd name="T58" fmla="*/ 166 w 538"/>
                        <a:gd name="T59" fmla="*/ 394 h 536"/>
                        <a:gd name="T60" fmla="*/ 143 w 538"/>
                        <a:gd name="T61" fmla="*/ 372 h 536"/>
                        <a:gd name="T62" fmla="*/ 125 w 538"/>
                        <a:gd name="T63" fmla="*/ 345 h 536"/>
                        <a:gd name="T64" fmla="*/ 113 w 538"/>
                        <a:gd name="T65" fmla="*/ 316 h 536"/>
                        <a:gd name="T66" fmla="*/ 106 w 538"/>
                        <a:gd name="T67" fmla="*/ 283 h 536"/>
                        <a:gd name="T68" fmla="*/ 106 w 538"/>
                        <a:gd name="T69" fmla="*/ 265 h 536"/>
                        <a:gd name="T70" fmla="*/ 108 w 538"/>
                        <a:gd name="T71" fmla="*/ 232 h 536"/>
                        <a:gd name="T72" fmla="*/ 118 w 538"/>
                        <a:gd name="T73" fmla="*/ 201 h 536"/>
                        <a:gd name="T74" fmla="*/ 133 w 538"/>
                        <a:gd name="T75" fmla="*/ 174 h 536"/>
                        <a:gd name="T76" fmla="*/ 154 w 538"/>
                        <a:gd name="T77" fmla="*/ 149 h 536"/>
                        <a:gd name="T78" fmla="*/ 178 w 538"/>
                        <a:gd name="T79" fmla="*/ 129 h 536"/>
                        <a:gd name="T80" fmla="*/ 207 w 538"/>
                        <a:gd name="T81" fmla="*/ 113 h 536"/>
                        <a:gd name="T82" fmla="*/ 239 w 538"/>
                        <a:gd name="T83" fmla="*/ 103 h 536"/>
                        <a:gd name="T84" fmla="*/ 272 w 538"/>
                        <a:gd name="T85" fmla="*/ 100 h 536"/>
                        <a:gd name="T86" fmla="*/ 288 w 538"/>
                        <a:gd name="T87" fmla="*/ 101 h 536"/>
                        <a:gd name="T88" fmla="*/ 321 w 538"/>
                        <a:gd name="T89" fmla="*/ 107 h 536"/>
                        <a:gd name="T90" fmla="*/ 351 w 538"/>
                        <a:gd name="T91" fmla="*/ 120 h 536"/>
                        <a:gd name="T92" fmla="*/ 377 w 538"/>
                        <a:gd name="T93" fmla="*/ 138 h 536"/>
                        <a:gd name="T94" fmla="*/ 401 w 538"/>
                        <a:gd name="T95" fmla="*/ 160 h 536"/>
                        <a:gd name="T96" fmla="*/ 419 w 538"/>
                        <a:gd name="T97" fmla="*/ 187 h 536"/>
                        <a:gd name="T98" fmla="*/ 431 w 538"/>
                        <a:gd name="T99" fmla="*/ 216 h 536"/>
                        <a:gd name="T100" fmla="*/ 438 w 538"/>
                        <a:gd name="T101" fmla="*/ 249 h 536"/>
                        <a:gd name="T102" fmla="*/ 438 w 538"/>
                        <a:gd name="T103" fmla="*/ 265 h 536"/>
                        <a:gd name="T104" fmla="*/ 435 w 538"/>
                        <a:gd name="T105" fmla="*/ 299 h 536"/>
                        <a:gd name="T106" fmla="*/ 425 w 538"/>
                        <a:gd name="T107" fmla="*/ 331 h 536"/>
                        <a:gd name="T108" fmla="*/ 410 w 538"/>
                        <a:gd name="T109" fmla="*/ 358 h 536"/>
                        <a:gd name="T110" fmla="*/ 390 w 538"/>
                        <a:gd name="T111" fmla="*/ 383 h 536"/>
                        <a:gd name="T112" fmla="*/ 365 w 538"/>
                        <a:gd name="T113" fmla="*/ 403 h 536"/>
                        <a:gd name="T114" fmla="*/ 336 w 538"/>
                        <a:gd name="T115" fmla="*/ 418 h 536"/>
                        <a:gd name="T116" fmla="*/ 305 w 538"/>
                        <a:gd name="T117" fmla="*/ 428 h 536"/>
                        <a:gd name="T118" fmla="*/ 272 w 538"/>
                        <a:gd name="T119" fmla="*/ 432 h 53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</a:cxnLst>
                      <a:rect l="0" t="0" r="r" b="b"/>
                      <a:pathLst>
                        <a:path w="538" h="536">
                          <a:moveTo>
                            <a:pt x="538" y="310"/>
                          </a:moveTo>
                          <a:lnTo>
                            <a:pt x="538" y="222"/>
                          </a:lnTo>
                          <a:lnTo>
                            <a:pt x="476" y="202"/>
                          </a:lnTo>
                          <a:lnTo>
                            <a:pt x="476" y="202"/>
                          </a:lnTo>
                          <a:lnTo>
                            <a:pt x="469" y="183"/>
                          </a:lnTo>
                          <a:lnTo>
                            <a:pt x="461" y="165"/>
                          </a:lnTo>
                          <a:lnTo>
                            <a:pt x="493" y="108"/>
                          </a:lnTo>
                          <a:lnTo>
                            <a:pt x="430" y="45"/>
                          </a:lnTo>
                          <a:lnTo>
                            <a:pt x="373" y="77"/>
                          </a:lnTo>
                          <a:lnTo>
                            <a:pt x="373" y="77"/>
                          </a:lnTo>
                          <a:lnTo>
                            <a:pt x="354" y="68"/>
                          </a:lnTo>
                          <a:lnTo>
                            <a:pt x="335" y="62"/>
                          </a:lnTo>
                          <a:lnTo>
                            <a:pt x="317" y="0"/>
                          </a:lnTo>
                          <a:lnTo>
                            <a:pt x="226" y="0"/>
                          </a:lnTo>
                          <a:lnTo>
                            <a:pt x="209" y="62"/>
                          </a:lnTo>
                          <a:lnTo>
                            <a:pt x="209" y="62"/>
                          </a:lnTo>
                          <a:lnTo>
                            <a:pt x="189" y="68"/>
                          </a:lnTo>
                          <a:lnTo>
                            <a:pt x="170" y="77"/>
                          </a:lnTo>
                          <a:lnTo>
                            <a:pt x="114" y="45"/>
                          </a:lnTo>
                          <a:lnTo>
                            <a:pt x="51" y="108"/>
                          </a:lnTo>
                          <a:lnTo>
                            <a:pt x="81" y="165"/>
                          </a:lnTo>
                          <a:lnTo>
                            <a:pt x="81" y="165"/>
                          </a:lnTo>
                          <a:lnTo>
                            <a:pt x="71" y="183"/>
                          </a:lnTo>
                          <a:lnTo>
                            <a:pt x="67" y="193"/>
                          </a:lnTo>
                          <a:lnTo>
                            <a:pt x="65" y="204"/>
                          </a:lnTo>
                          <a:lnTo>
                            <a:pt x="0" y="222"/>
                          </a:lnTo>
                          <a:lnTo>
                            <a:pt x="0" y="310"/>
                          </a:lnTo>
                          <a:lnTo>
                            <a:pt x="65" y="328"/>
                          </a:lnTo>
                          <a:lnTo>
                            <a:pt x="65" y="328"/>
                          </a:lnTo>
                          <a:lnTo>
                            <a:pt x="71" y="349"/>
                          </a:lnTo>
                          <a:lnTo>
                            <a:pt x="81" y="366"/>
                          </a:lnTo>
                          <a:lnTo>
                            <a:pt x="49" y="424"/>
                          </a:lnTo>
                          <a:lnTo>
                            <a:pt x="114" y="487"/>
                          </a:lnTo>
                          <a:lnTo>
                            <a:pt x="170" y="455"/>
                          </a:lnTo>
                          <a:lnTo>
                            <a:pt x="170" y="455"/>
                          </a:lnTo>
                          <a:lnTo>
                            <a:pt x="189" y="465"/>
                          </a:lnTo>
                          <a:lnTo>
                            <a:pt x="199" y="469"/>
                          </a:lnTo>
                          <a:lnTo>
                            <a:pt x="209" y="473"/>
                          </a:lnTo>
                          <a:lnTo>
                            <a:pt x="226" y="536"/>
                          </a:lnTo>
                          <a:lnTo>
                            <a:pt x="317" y="536"/>
                          </a:lnTo>
                          <a:lnTo>
                            <a:pt x="335" y="473"/>
                          </a:lnTo>
                          <a:lnTo>
                            <a:pt x="335" y="473"/>
                          </a:lnTo>
                          <a:lnTo>
                            <a:pt x="354" y="465"/>
                          </a:lnTo>
                          <a:lnTo>
                            <a:pt x="373" y="457"/>
                          </a:lnTo>
                          <a:lnTo>
                            <a:pt x="430" y="487"/>
                          </a:lnTo>
                          <a:lnTo>
                            <a:pt x="493" y="424"/>
                          </a:lnTo>
                          <a:lnTo>
                            <a:pt x="463" y="366"/>
                          </a:lnTo>
                          <a:lnTo>
                            <a:pt x="463" y="366"/>
                          </a:lnTo>
                          <a:lnTo>
                            <a:pt x="471" y="349"/>
                          </a:lnTo>
                          <a:lnTo>
                            <a:pt x="476" y="328"/>
                          </a:lnTo>
                          <a:lnTo>
                            <a:pt x="538" y="310"/>
                          </a:lnTo>
                          <a:close/>
                          <a:moveTo>
                            <a:pt x="272" y="432"/>
                          </a:moveTo>
                          <a:lnTo>
                            <a:pt x="272" y="432"/>
                          </a:lnTo>
                          <a:lnTo>
                            <a:pt x="255" y="431"/>
                          </a:lnTo>
                          <a:lnTo>
                            <a:pt x="239" y="428"/>
                          </a:lnTo>
                          <a:lnTo>
                            <a:pt x="222" y="424"/>
                          </a:lnTo>
                          <a:lnTo>
                            <a:pt x="207" y="418"/>
                          </a:lnTo>
                          <a:lnTo>
                            <a:pt x="192" y="412"/>
                          </a:lnTo>
                          <a:lnTo>
                            <a:pt x="178" y="403"/>
                          </a:lnTo>
                          <a:lnTo>
                            <a:pt x="166" y="394"/>
                          </a:lnTo>
                          <a:lnTo>
                            <a:pt x="154" y="383"/>
                          </a:lnTo>
                          <a:lnTo>
                            <a:pt x="143" y="372"/>
                          </a:lnTo>
                          <a:lnTo>
                            <a:pt x="133" y="358"/>
                          </a:lnTo>
                          <a:lnTo>
                            <a:pt x="125" y="345"/>
                          </a:lnTo>
                          <a:lnTo>
                            <a:pt x="118" y="331"/>
                          </a:lnTo>
                          <a:lnTo>
                            <a:pt x="113" y="316"/>
                          </a:lnTo>
                          <a:lnTo>
                            <a:pt x="108" y="299"/>
                          </a:lnTo>
                          <a:lnTo>
                            <a:pt x="106" y="283"/>
                          </a:lnTo>
                          <a:lnTo>
                            <a:pt x="106" y="265"/>
                          </a:lnTo>
                          <a:lnTo>
                            <a:pt x="106" y="265"/>
                          </a:lnTo>
                          <a:lnTo>
                            <a:pt x="106" y="249"/>
                          </a:lnTo>
                          <a:lnTo>
                            <a:pt x="108" y="232"/>
                          </a:lnTo>
                          <a:lnTo>
                            <a:pt x="113" y="216"/>
                          </a:lnTo>
                          <a:lnTo>
                            <a:pt x="118" y="201"/>
                          </a:lnTo>
                          <a:lnTo>
                            <a:pt x="125" y="187"/>
                          </a:lnTo>
                          <a:lnTo>
                            <a:pt x="133" y="174"/>
                          </a:lnTo>
                          <a:lnTo>
                            <a:pt x="143" y="160"/>
                          </a:lnTo>
                          <a:lnTo>
                            <a:pt x="154" y="149"/>
                          </a:lnTo>
                          <a:lnTo>
                            <a:pt x="166" y="138"/>
                          </a:lnTo>
                          <a:lnTo>
                            <a:pt x="178" y="129"/>
                          </a:lnTo>
                          <a:lnTo>
                            <a:pt x="192" y="120"/>
                          </a:lnTo>
                          <a:lnTo>
                            <a:pt x="207" y="113"/>
                          </a:lnTo>
                          <a:lnTo>
                            <a:pt x="222" y="107"/>
                          </a:lnTo>
                          <a:lnTo>
                            <a:pt x="239" y="103"/>
                          </a:lnTo>
                          <a:lnTo>
                            <a:pt x="255" y="101"/>
                          </a:lnTo>
                          <a:lnTo>
                            <a:pt x="272" y="100"/>
                          </a:lnTo>
                          <a:lnTo>
                            <a:pt x="272" y="100"/>
                          </a:lnTo>
                          <a:lnTo>
                            <a:pt x="288" y="101"/>
                          </a:lnTo>
                          <a:lnTo>
                            <a:pt x="305" y="103"/>
                          </a:lnTo>
                          <a:lnTo>
                            <a:pt x="321" y="107"/>
                          </a:lnTo>
                          <a:lnTo>
                            <a:pt x="336" y="113"/>
                          </a:lnTo>
                          <a:lnTo>
                            <a:pt x="351" y="120"/>
                          </a:lnTo>
                          <a:lnTo>
                            <a:pt x="365" y="129"/>
                          </a:lnTo>
                          <a:lnTo>
                            <a:pt x="377" y="138"/>
                          </a:lnTo>
                          <a:lnTo>
                            <a:pt x="390" y="149"/>
                          </a:lnTo>
                          <a:lnTo>
                            <a:pt x="401" y="160"/>
                          </a:lnTo>
                          <a:lnTo>
                            <a:pt x="410" y="174"/>
                          </a:lnTo>
                          <a:lnTo>
                            <a:pt x="419" y="187"/>
                          </a:lnTo>
                          <a:lnTo>
                            <a:pt x="425" y="201"/>
                          </a:lnTo>
                          <a:lnTo>
                            <a:pt x="431" y="216"/>
                          </a:lnTo>
                          <a:lnTo>
                            <a:pt x="435" y="232"/>
                          </a:lnTo>
                          <a:lnTo>
                            <a:pt x="438" y="249"/>
                          </a:lnTo>
                          <a:lnTo>
                            <a:pt x="438" y="265"/>
                          </a:lnTo>
                          <a:lnTo>
                            <a:pt x="438" y="265"/>
                          </a:lnTo>
                          <a:lnTo>
                            <a:pt x="438" y="283"/>
                          </a:lnTo>
                          <a:lnTo>
                            <a:pt x="435" y="299"/>
                          </a:lnTo>
                          <a:lnTo>
                            <a:pt x="431" y="316"/>
                          </a:lnTo>
                          <a:lnTo>
                            <a:pt x="425" y="331"/>
                          </a:lnTo>
                          <a:lnTo>
                            <a:pt x="419" y="345"/>
                          </a:lnTo>
                          <a:lnTo>
                            <a:pt x="410" y="358"/>
                          </a:lnTo>
                          <a:lnTo>
                            <a:pt x="401" y="372"/>
                          </a:lnTo>
                          <a:lnTo>
                            <a:pt x="390" y="383"/>
                          </a:lnTo>
                          <a:lnTo>
                            <a:pt x="377" y="394"/>
                          </a:lnTo>
                          <a:lnTo>
                            <a:pt x="365" y="403"/>
                          </a:lnTo>
                          <a:lnTo>
                            <a:pt x="351" y="412"/>
                          </a:lnTo>
                          <a:lnTo>
                            <a:pt x="336" y="418"/>
                          </a:lnTo>
                          <a:lnTo>
                            <a:pt x="321" y="424"/>
                          </a:lnTo>
                          <a:lnTo>
                            <a:pt x="305" y="428"/>
                          </a:lnTo>
                          <a:lnTo>
                            <a:pt x="288" y="431"/>
                          </a:lnTo>
                          <a:lnTo>
                            <a:pt x="272" y="432"/>
                          </a:lnTo>
                          <a:lnTo>
                            <a:pt x="272" y="432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grpSp>
                  <p:nvGrpSpPr>
                    <p:cNvPr id="127" name="그룹 126"/>
                    <p:cNvGrpSpPr/>
                    <p:nvPr/>
                  </p:nvGrpSpPr>
                  <p:grpSpPr>
                    <a:xfrm>
                      <a:off x="3316584" y="5633696"/>
                      <a:ext cx="38446" cy="125824"/>
                      <a:chOff x="3547363" y="3752647"/>
                      <a:chExt cx="38446" cy="125824"/>
                    </a:xfrm>
                    <a:grpFill/>
                  </p:grpSpPr>
                  <p:sp>
                    <p:nvSpPr>
                      <p:cNvPr id="128" name="Freeform 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47363" y="3807404"/>
                        <a:ext cx="38446" cy="71067"/>
                      </a:xfrm>
                      <a:custGeom>
                        <a:avLst/>
                        <a:gdLst>
                          <a:gd name="T0" fmla="*/ 33 w 66"/>
                          <a:gd name="T1" fmla="*/ 0 h 123"/>
                          <a:gd name="T2" fmla="*/ 33 w 66"/>
                          <a:gd name="T3" fmla="*/ 0 h 123"/>
                          <a:gd name="T4" fmla="*/ 26 w 66"/>
                          <a:gd name="T5" fmla="*/ 1 h 123"/>
                          <a:gd name="T6" fmla="*/ 21 w 66"/>
                          <a:gd name="T7" fmla="*/ 2 h 123"/>
                          <a:gd name="T8" fmla="*/ 15 w 66"/>
                          <a:gd name="T9" fmla="*/ 4 h 123"/>
                          <a:gd name="T10" fmla="*/ 10 w 66"/>
                          <a:gd name="T11" fmla="*/ 8 h 123"/>
                          <a:gd name="T12" fmla="*/ 6 w 66"/>
                          <a:gd name="T13" fmla="*/ 11 h 123"/>
                          <a:gd name="T14" fmla="*/ 3 w 66"/>
                          <a:gd name="T15" fmla="*/ 15 h 123"/>
                          <a:gd name="T16" fmla="*/ 1 w 66"/>
                          <a:gd name="T17" fmla="*/ 20 h 123"/>
                          <a:gd name="T18" fmla="*/ 0 w 66"/>
                          <a:gd name="T19" fmla="*/ 24 h 123"/>
                          <a:gd name="T20" fmla="*/ 0 w 66"/>
                          <a:gd name="T21" fmla="*/ 98 h 123"/>
                          <a:gd name="T22" fmla="*/ 0 w 66"/>
                          <a:gd name="T23" fmla="*/ 98 h 123"/>
                          <a:gd name="T24" fmla="*/ 1 w 66"/>
                          <a:gd name="T25" fmla="*/ 104 h 123"/>
                          <a:gd name="T26" fmla="*/ 3 w 66"/>
                          <a:gd name="T27" fmla="*/ 108 h 123"/>
                          <a:gd name="T28" fmla="*/ 6 w 66"/>
                          <a:gd name="T29" fmla="*/ 112 h 123"/>
                          <a:gd name="T30" fmla="*/ 10 w 66"/>
                          <a:gd name="T31" fmla="*/ 116 h 123"/>
                          <a:gd name="T32" fmla="*/ 15 w 66"/>
                          <a:gd name="T33" fmla="*/ 119 h 123"/>
                          <a:gd name="T34" fmla="*/ 21 w 66"/>
                          <a:gd name="T35" fmla="*/ 121 h 123"/>
                          <a:gd name="T36" fmla="*/ 26 w 66"/>
                          <a:gd name="T37" fmla="*/ 123 h 123"/>
                          <a:gd name="T38" fmla="*/ 33 w 66"/>
                          <a:gd name="T39" fmla="*/ 123 h 123"/>
                          <a:gd name="T40" fmla="*/ 33 w 66"/>
                          <a:gd name="T41" fmla="*/ 123 h 123"/>
                          <a:gd name="T42" fmla="*/ 40 w 66"/>
                          <a:gd name="T43" fmla="*/ 123 h 123"/>
                          <a:gd name="T44" fmla="*/ 45 w 66"/>
                          <a:gd name="T45" fmla="*/ 121 h 123"/>
                          <a:gd name="T46" fmla="*/ 51 w 66"/>
                          <a:gd name="T47" fmla="*/ 119 h 123"/>
                          <a:gd name="T48" fmla="*/ 56 w 66"/>
                          <a:gd name="T49" fmla="*/ 116 h 123"/>
                          <a:gd name="T50" fmla="*/ 60 w 66"/>
                          <a:gd name="T51" fmla="*/ 112 h 123"/>
                          <a:gd name="T52" fmla="*/ 63 w 66"/>
                          <a:gd name="T53" fmla="*/ 108 h 123"/>
                          <a:gd name="T54" fmla="*/ 65 w 66"/>
                          <a:gd name="T55" fmla="*/ 104 h 123"/>
                          <a:gd name="T56" fmla="*/ 66 w 66"/>
                          <a:gd name="T57" fmla="*/ 98 h 123"/>
                          <a:gd name="T58" fmla="*/ 66 w 66"/>
                          <a:gd name="T59" fmla="*/ 24 h 123"/>
                          <a:gd name="T60" fmla="*/ 66 w 66"/>
                          <a:gd name="T61" fmla="*/ 24 h 123"/>
                          <a:gd name="T62" fmla="*/ 65 w 66"/>
                          <a:gd name="T63" fmla="*/ 20 h 123"/>
                          <a:gd name="T64" fmla="*/ 63 w 66"/>
                          <a:gd name="T65" fmla="*/ 15 h 123"/>
                          <a:gd name="T66" fmla="*/ 60 w 66"/>
                          <a:gd name="T67" fmla="*/ 11 h 123"/>
                          <a:gd name="T68" fmla="*/ 56 w 66"/>
                          <a:gd name="T69" fmla="*/ 8 h 123"/>
                          <a:gd name="T70" fmla="*/ 51 w 66"/>
                          <a:gd name="T71" fmla="*/ 4 h 123"/>
                          <a:gd name="T72" fmla="*/ 45 w 66"/>
                          <a:gd name="T73" fmla="*/ 2 h 123"/>
                          <a:gd name="T74" fmla="*/ 40 w 66"/>
                          <a:gd name="T75" fmla="*/ 1 h 123"/>
                          <a:gd name="T76" fmla="*/ 33 w 66"/>
                          <a:gd name="T77" fmla="*/ 0 h 123"/>
                          <a:gd name="T78" fmla="*/ 33 w 66"/>
                          <a:gd name="T79" fmla="*/ 0 h 12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</a:cxnLst>
                        <a:rect l="0" t="0" r="r" b="b"/>
                        <a:pathLst>
                          <a:path w="66" h="123">
                            <a:moveTo>
                              <a:pt x="33" y="0"/>
                            </a:moveTo>
                            <a:lnTo>
                              <a:pt x="33" y="0"/>
                            </a:lnTo>
                            <a:lnTo>
                              <a:pt x="26" y="1"/>
                            </a:lnTo>
                            <a:lnTo>
                              <a:pt x="21" y="2"/>
                            </a:lnTo>
                            <a:lnTo>
                              <a:pt x="15" y="4"/>
                            </a:lnTo>
                            <a:lnTo>
                              <a:pt x="10" y="8"/>
                            </a:lnTo>
                            <a:lnTo>
                              <a:pt x="6" y="11"/>
                            </a:lnTo>
                            <a:lnTo>
                              <a:pt x="3" y="15"/>
                            </a:lnTo>
                            <a:lnTo>
                              <a:pt x="1" y="20"/>
                            </a:lnTo>
                            <a:lnTo>
                              <a:pt x="0" y="24"/>
                            </a:lnTo>
                            <a:lnTo>
                              <a:pt x="0" y="98"/>
                            </a:lnTo>
                            <a:lnTo>
                              <a:pt x="0" y="98"/>
                            </a:lnTo>
                            <a:lnTo>
                              <a:pt x="1" y="104"/>
                            </a:lnTo>
                            <a:lnTo>
                              <a:pt x="3" y="108"/>
                            </a:lnTo>
                            <a:lnTo>
                              <a:pt x="6" y="112"/>
                            </a:lnTo>
                            <a:lnTo>
                              <a:pt x="10" y="116"/>
                            </a:lnTo>
                            <a:lnTo>
                              <a:pt x="15" y="119"/>
                            </a:lnTo>
                            <a:lnTo>
                              <a:pt x="21" y="121"/>
                            </a:lnTo>
                            <a:lnTo>
                              <a:pt x="26" y="123"/>
                            </a:lnTo>
                            <a:lnTo>
                              <a:pt x="33" y="123"/>
                            </a:lnTo>
                            <a:lnTo>
                              <a:pt x="33" y="123"/>
                            </a:lnTo>
                            <a:lnTo>
                              <a:pt x="40" y="123"/>
                            </a:lnTo>
                            <a:lnTo>
                              <a:pt x="45" y="121"/>
                            </a:lnTo>
                            <a:lnTo>
                              <a:pt x="51" y="119"/>
                            </a:lnTo>
                            <a:lnTo>
                              <a:pt x="56" y="116"/>
                            </a:lnTo>
                            <a:lnTo>
                              <a:pt x="60" y="112"/>
                            </a:lnTo>
                            <a:lnTo>
                              <a:pt x="63" y="108"/>
                            </a:lnTo>
                            <a:lnTo>
                              <a:pt x="65" y="104"/>
                            </a:lnTo>
                            <a:lnTo>
                              <a:pt x="66" y="98"/>
                            </a:lnTo>
                            <a:lnTo>
                              <a:pt x="66" y="24"/>
                            </a:lnTo>
                            <a:lnTo>
                              <a:pt x="66" y="24"/>
                            </a:lnTo>
                            <a:lnTo>
                              <a:pt x="65" y="20"/>
                            </a:lnTo>
                            <a:lnTo>
                              <a:pt x="63" y="15"/>
                            </a:lnTo>
                            <a:lnTo>
                              <a:pt x="60" y="11"/>
                            </a:lnTo>
                            <a:lnTo>
                              <a:pt x="56" y="8"/>
                            </a:lnTo>
                            <a:lnTo>
                              <a:pt x="51" y="4"/>
                            </a:lnTo>
                            <a:lnTo>
                              <a:pt x="45" y="2"/>
                            </a:lnTo>
                            <a:lnTo>
                              <a:pt x="40" y="1"/>
                            </a:lnTo>
                            <a:lnTo>
                              <a:pt x="33" y="0"/>
                            </a:lnTo>
                            <a:lnTo>
                              <a:pt x="33" y="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ko-KR" altLang="en-US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</p:txBody>
                  </p:sp>
                  <p:sp>
                    <p:nvSpPr>
                      <p:cNvPr id="129" name="Freeform 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47363" y="3752647"/>
                        <a:ext cx="38446" cy="37281"/>
                      </a:xfrm>
                      <a:custGeom>
                        <a:avLst/>
                        <a:gdLst>
                          <a:gd name="T0" fmla="*/ 33 w 66"/>
                          <a:gd name="T1" fmla="*/ 0 h 66"/>
                          <a:gd name="T2" fmla="*/ 33 w 66"/>
                          <a:gd name="T3" fmla="*/ 0 h 66"/>
                          <a:gd name="T4" fmla="*/ 26 w 66"/>
                          <a:gd name="T5" fmla="*/ 0 h 66"/>
                          <a:gd name="T6" fmla="*/ 21 w 66"/>
                          <a:gd name="T7" fmla="*/ 2 h 66"/>
                          <a:gd name="T8" fmla="*/ 15 w 66"/>
                          <a:gd name="T9" fmla="*/ 4 h 66"/>
                          <a:gd name="T10" fmla="*/ 10 w 66"/>
                          <a:gd name="T11" fmla="*/ 7 h 66"/>
                          <a:gd name="T12" fmla="*/ 6 w 66"/>
                          <a:gd name="T13" fmla="*/ 11 h 66"/>
                          <a:gd name="T14" fmla="*/ 3 w 66"/>
                          <a:gd name="T15" fmla="*/ 15 h 66"/>
                          <a:gd name="T16" fmla="*/ 1 w 66"/>
                          <a:gd name="T17" fmla="*/ 19 h 66"/>
                          <a:gd name="T18" fmla="*/ 0 w 66"/>
                          <a:gd name="T19" fmla="*/ 25 h 66"/>
                          <a:gd name="T20" fmla="*/ 0 w 66"/>
                          <a:gd name="T21" fmla="*/ 41 h 66"/>
                          <a:gd name="T22" fmla="*/ 0 w 66"/>
                          <a:gd name="T23" fmla="*/ 41 h 66"/>
                          <a:gd name="T24" fmla="*/ 1 w 66"/>
                          <a:gd name="T25" fmla="*/ 47 h 66"/>
                          <a:gd name="T26" fmla="*/ 3 w 66"/>
                          <a:gd name="T27" fmla="*/ 51 h 66"/>
                          <a:gd name="T28" fmla="*/ 6 w 66"/>
                          <a:gd name="T29" fmla="*/ 55 h 66"/>
                          <a:gd name="T30" fmla="*/ 10 w 66"/>
                          <a:gd name="T31" fmla="*/ 59 h 66"/>
                          <a:gd name="T32" fmla="*/ 15 w 66"/>
                          <a:gd name="T33" fmla="*/ 62 h 66"/>
                          <a:gd name="T34" fmla="*/ 21 w 66"/>
                          <a:gd name="T35" fmla="*/ 65 h 66"/>
                          <a:gd name="T36" fmla="*/ 26 w 66"/>
                          <a:gd name="T37" fmla="*/ 66 h 66"/>
                          <a:gd name="T38" fmla="*/ 33 w 66"/>
                          <a:gd name="T39" fmla="*/ 66 h 66"/>
                          <a:gd name="T40" fmla="*/ 33 w 66"/>
                          <a:gd name="T41" fmla="*/ 66 h 66"/>
                          <a:gd name="T42" fmla="*/ 40 w 66"/>
                          <a:gd name="T43" fmla="*/ 66 h 66"/>
                          <a:gd name="T44" fmla="*/ 45 w 66"/>
                          <a:gd name="T45" fmla="*/ 65 h 66"/>
                          <a:gd name="T46" fmla="*/ 51 w 66"/>
                          <a:gd name="T47" fmla="*/ 62 h 66"/>
                          <a:gd name="T48" fmla="*/ 56 w 66"/>
                          <a:gd name="T49" fmla="*/ 59 h 66"/>
                          <a:gd name="T50" fmla="*/ 60 w 66"/>
                          <a:gd name="T51" fmla="*/ 55 h 66"/>
                          <a:gd name="T52" fmla="*/ 63 w 66"/>
                          <a:gd name="T53" fmla="*/ 51 h 66"/>
                          <a:gd name="T54" fmla="*/ 65 w 66"/>
                          <a:gd name="T55" fmla="*/ 47 h 66"/>
                          <a:gd name="T56" fmla="*/ 66 w 66"/>
                          <a:gd name="T57" fmla="*/ 41 h 66"/>
                          <a:gd name="T58" fmla="*/ 66 w 66"/>
                          <a:gd name="T59" fmla="*/ 25 h 66"/>
                          <a:gd name="T60" fmla="*/ 66 w 66"/>
                          <a:gd name="T61" fmla="*/ 25 h 66"/>
                          <a:gd name="T62" fmla="*/ 65 w 66"/>
                          <a:gd name="T63" fmla="*/ 19 h 66"/>
                          <a:gd name="T64" fmla="*/ 63 w 66"/>
                          <a:gd name="T65" fmla="*/ 15 h 66"/>
                          <a:gd name="T66" fmla="*/ 60 w 66"/>
                          <a:gd name="T67" fmla="*/ 11 h 66"/>
                          <a:gd name="T68" fmla="*/ 56 w 66"/>
                          <a:gd name="T69" fmla="*/ 7 h 66"/>
                          <a:gd name="T70" fmla="*/ 51 w 66"/>
                          <a:gd name="T71" fmla="*/ 4 h 66"/>
                          <a:gd name="T72" fmla="*/ 45 w 66"/>
                          <a:gd name="T73" fmla="*/ 2 h 66"/>
                          <a:gd name="T74" fmla="*/ 40 w 66"/>
                          <a:gd name="T75" fmla="*/ 0 h 66"/>
                          <a:gd name="T76" fmla="*/ 33 w 66"/>
                          <a:gd name="T77" fmla="*/ 0 h 66"/>
                          <a:gd name="T78" fmla="*/ 33 w 66"/>
                          <a:gd name="T79" fmla="*/ 0 h 6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</a:cxnLst>
                        <a:rect l="0" t="0" r="r" b="b"/>
                        <a:pathLst>
                          <a:path w="66" h="66">
                            <a:moveTo>
                              <a:pt x="33" y="0"/>
                            </a:moveTo>
                            <a:lnTo>
                              <a:pt x="33" y="0"/>
                            </a:lnTo>
                            <a:lnTo>
                              <a:pt x="26" y="0"/>
                            </a:lnTo>
                            <a:lnTo>
                              <a:pt x="21" y="2"/>
                            </a:lnTo>
                            <a:lnTo>
                              <a:pt x="15" y="4"/>
                            </a:lnTo>
                            <a:lnTo>
                              <a:pt x="10" y="7"/>
                            </a:lnTo>
                            <a:lnTo>
                              <a:pt x="6" y="11"/>
                            </a:lnTo>
                            <a:lnTo>
                              <a:pt x="3" y="15"/>
                            </a:lnTo>
                            <a:lnTo>
                              <a:pt x="1" y="19"/>
                            </a:lnTo>
                            <a:lnTo>
                              <a:pt x="0" y="25"/>
                            </a:lnTo>
                            <a:lnTo>
                              <a:pt x="0" y="41"/>
                            </a:lnTo>
                            <a:lnTo>
                              <a:pt x="0" y="41"/>
                            </a:lnTo>
                            <a:lnTo>
                              <a:pt x="1" y="47"/>
                            </a:lnTo>
                            <a:lnTo>
                              <a:pt x="3" y="51"/>
                            </a:lnTo>
                            <a:lnTo>
                              <a:pt x="6" y="55"/>
                            </a:lnTo>
                            <a:lnTo>
                              <a:pt x="10" y="59"/>
                            </a:lnTo>
                            <a:lnTo>
                              <a:pt x="15" y="62"/>
                            </a:lnTo>
                            <a:lnTo>
                              <a:pt x="21" y="65"/>
                            </a:lnTo>
                            <a:lnTo>
                              <a:pt x="26" y="66"/>
                            </a:lnTo>
                            <a:lnTo>
                              <a:pt x="33" y="66"/>
                            </a:lnTo>
                            <a:lnTo>
                              <a:pt x="33" y="66"/>
                            </a:lnTo>
                            <a:lnTo>
                              <a:pt x="40" y="66"/>
                            </a:lnTo>
                            <a:lnTo>
                              <a:pt x="45" y="65"/>
                            </a:lnTo>
                            <a:lnTo>
                              <a:pt x="51" y="62"/>
                            </a:lnTo>
                            <a:lnTo>
                              <a:pt x="56" y="59"/>
                            </a:lnTo>
                            <a:lnTo>
                              <a:pt x="60" y="55"/>
                            </a:lnTo>
                            <a:lnTo>
                              <a:pt x="63" y="51"/>
                            </a:lnTo>
                            <a:lnTo>
                              <a:pt x="65" y="47"/>
                            </a:lnTo>
                            <a:lnTo>
                              <a:pt x="66" y="41"/>
                            </a:lnTo>
                            <a:lnTo>
                              <a:pt x="66" y="25"/>
                            </a:lnTo>
                            <a:lnTo>
                              <a:pt x="66" y="25"/>
                            </a:lnTo>
                            <a:lnTo>
                              <a:pt x="65" y="19"/>
                            </a:lnTo>
                            <a:lnTo>
                              <a:pt x="63" y="15"/>
                            </a:lnTo>
                            <a:lnTo>
                              <a:pt x="60" y="11"/>
                            </a:lnTo>
                            <a:lnTo>
                              <a:pt x="56" y="7"/>
                            </a:lnTo>
                            <a:lnTo>
                              <a:pt x="51" y="4"/>
                            </a:lnTo>
                            <a:lnTo>
                              <a:pt x="45" y="2"/>
                            </a:lnTo>
                            <a:lnTo>
                              <a:pt x="40" y="0"/>
                            </a:lnTo>
                            <a:lnTo>
                              <a:pt x="33" y="0"/>
                            </a:lnTo>
                            <a:lnTo>
                              <a:pt x="33" y="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ko-KR" altLang="en-US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xmlns="" id="{5D6BE159-3712-4708-8DC4-1EDF95A94286}"/>
                  </a:ext>
                </a:extLst>
              </p:cNvPr>
              <p:cNvGrpSpPr/>
              <p:nvPr/>
            </p:nvGrpSpPr>
            <p:grpSpPr>
              <a:xfrm>
                <a:off x="3007788" y="2712723"/>
                <a:ext cx="3128424" cy="1572086"/>
                <a:chOff x="3012772" y="2712723"/>
                <a:chExt cx="3128424" cy="1572086"/>
              </a:xfrm>
            </p:grpSpPr>
            <p:sp>
              <p:nvSpPr>
                <p:cNvPr id="117" name="오른쪽 화살표 114"/>
                <p:cNvSpPr/>
                <p:nvPr/>
              </p:nvSpPr>
              <p:spPr>
                <a:xfrm>
                  <a:off x="3012772" y="2992538"/>
                  <a:ext cx="3128424" cy="1012456"/>
                </a:xfrm>
                <a:prstGeom prst="rightArrow">
                  <a:avLst>
                    <a:gd name="adj1" fmla="val 78311"/>
                    <a:gd name="adj2" fmla="val 30420"/>
                  </a:avLst>
                </a:prstGeom>
                <a:gradFill flip="none" rotWithShape="1">
                  <a:gsLst>
                    <a:gs pos="0">
                      <a:schemeClr val="bg1">
                        <a:lumMod val="65000"/>
                        <a:alpha val="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0" scaled="1"/>
                  <a:tileRect/>
                </a:gradFill>
                <a:ln w="25400">
                  <a:noFill/>
                </a:ln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20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3" name="그룹 2"/>
                <p:cNvGrpSpPr/>
                <p:nvPr/>
              </p:nvGrpSpPr>
              <p:grpSpPr>
                <a:xfrm>
                  <a:off x="3726805" y="2712723"/>
                  <a:ext cx="1820794" cy="1572086"/>
                  <a:chOff x="3552944" y="3119914"/>
                  <a:chExt cx="1820794" cy="1572086"/>
                </a:xfrm>
              </p:grpSpPr>
              <p:sp>
                <p:nvSpPr>
                  <p:cNvPr id="132" name="TextBox 131"/>
                  <p:cNvSpPr txBox="1"/>
                  <p:nvPr/>
                </p:nvSpPr>
                <p:spPr>
                  <a:xfrm>
                    <a:off x="3677297" y="3119914"/>
                    <a:ext cx="1572088" cy="1572086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  <a:alpha val="99000"/>
                    </a:schemeClr>
                  </a:solidFill>
                  <a:ln w="25400">
                    <a:solidFill>
                      <a:schemeClr val="bg1"/>
                    </a:solidFill>
                  </a:ln>
                </p:spPr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en-US" altLang="ko-KR" sz="1500" spc="-75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" name="직사각형 1"/>
                  <p:cNvSpPr/>
                  <p:nvPr/>
                </p:nvSpPr>
                <p:spPr>
                  <a:xfrm>
                    <a:off x="3552944" y="3521237"/>
                    <a:ext cx="1820794" cy="76944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ko-KR" altLang="en-US" sz="1600" b="1" spc="-75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5000"/>
                            </a:prstClr>
                          </a:outerShdw>
                        </a:effectLst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소속기관장에게</a:t>
                    </a:r>
                    <a:r>
                      <a:rPr lang="en-US" altLang="ko-KR" sz="1600" b="1" spc="-75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5000"/>
                            </a:prstClr>
                          </a:outerShdw>
                        </a:effectLst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/>
                    </a:r>
                    <a:br>
                      <a:rPr lang="en-US" altLang="ko-KR" sz="1600" b="1" spc="-75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5000"/>
                            </a:prstClr>
                          </a:outerShdw>
                        </a:effectLst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</a:br>
                    <a:r>
                      <a:rPr lang="ko-KR" altLang="en-US" sz="1600" b="1" spc="-75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5000"/>
                            </a:prstClr>
                          </a:outerShdw>
                        </a:effectLst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사전 신고의무화</a:t>
                    </a:r>
                    <a:endParaRPr lang="en-US" altLang="ko-KR" sz="1600" b="1" spc="-75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algn="ctr"/>
                    <a:r>
                      <a:rPr lang="en-US" altLang="ko-KR" sz="1200" b="1" spc="-75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5000"/>
                            </a:prstClr>
                          </a:outerShdw>
                        </a:effectLst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(</a:t>
                    </a:r>
                    <a:r>
                      <a:rPr lang="ko-KR" altLang="en-US" sz="1200" b="1" spc="-75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5000"/>
                            </a:prstClr>
                          </a:outerShdw>
                        </a:effectLst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신고보완기간 </a:t>
                    </a:r>
                    <a:r>
                      <a:rPr lang="en-US" altLang="ko-KR" sz="1200" b="1" spc="-75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5000"/>
                            </a:prstClr>
                          </a:outerShdw>
                        </a:effectLst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5</a:t>
                    </a:r>
                    <a:r>
                      <a:rPr lang="ko-KR" altLang="en-US" sz="1200" b="1" spc="-75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5000"/>
                            </a:prstClr>
                          </a:outerShdw>
                        </a:effectLst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일</a:t>
                    </a:r>
                    <a:r>
                      <a:rPr lang="en-US" altLang="ko-KR" sz="1200" b="1" spc="-75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5000"/>
                            </a:prstClr>
                          </a:outerShdw>
                        </a:effectLst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)</a:t>
                    </a:r>
                    <a:endParaRPr lang="ko-KR" altLang="en-US" sz="1200" b="1" spc="-75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</p:grpSp>
        <p:sp>
          <p:nvSpPr>
            <p:cNvPr id="47" name="TextBox 46"/>
            <p:cNvSpPr txBox="1"/>
            <p:nvPr/>
          </p:nvSpPr>
          <p:spPr>
            <a:xfrm>
              <a:off x="875486" y="4761185"/>
              <a:ext cx="2960747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spAutoFit/>
            </a:bodyPr>
            <a:lstStyle/>
            <a:p>
              <a:pPr marL="114300" indent="-114300" algn="ctr"/>
              <a:r>
                <a:rPr lang="en-US" altLang="ko-KR" sz="1100" spc="-53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※ </a:t>
              </a:r>
              <a:r>
                <a:rPr lang="ko-KR" altLang="en-US" sz="1100" spc="-53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각급학교 교직원</a:t>
              </a:r>
              <a:r>
                <a:rPr lang="en-US" altLang="ko-KR" sz="1100" spc="-53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100" spc="-53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언론사 임직원은 시간당 </a:t>
              </a:r>
              <a:r>
                <a:rPr lang="en-US" altLang="ko-KR" sz="1100" spc="-53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100</a:t>
              </a:r>
              <a:r>
                <a:rPr lang="ko-KR" altLang="en-US" sz="1100" spc="-53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만원</a:t>
              </a:r>
              <a:endParaRPr lang="en-US" altLang="ko-KR" sz="1100" spc="-5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700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직사각형 46"/>
          <p:cNvSpPr/>
          <p:nvPr/>
        </p:nvSpPr>
        <p:spPr>
          <a:xfrm>
            <a:off x="0" y="3293789"/>
            <a:ext cx="9144000" cy="1467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90" name="사각형: 둥근 모서리 89"/>
          <p:cNvSpPr/>
          <p:nvPr/>
        </p:nvSpPr>
        <p:spPr>
          <a:xfrm>
            <a:off x="3816208" y="1340589"/>
            <a:ext cx="5085912" cy="4994546"/>
          </a:xfrm>
          <a:prstGeom prst="roundRect">
            <a:avLst>
              <a:gd name="adj" fmla="val 1883"/>
            </a:avLst>
          </a:prstGeom>
          <a:solidFill>
            <a:srgbClr val="CFCFCF"/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5" name="사각형: 둥근 모서리 114"/>
          <p:cNvSpPr/>
          <p:nvPr/>
        </p:nvSpPr>
        <p:spPr>
          <a:xfrm>
            <a:off x="3662801" y="1340589"/>
            <a:ext cx="5085912" cy="4994546"/>
          </a:xfrm>
          <a:prstGeom prst="roundRect">
            <a:avLst>
              <a:gd name="adj" fmla="val 1624"/>
            </a:avLst>
          </a:prstGeom>
          <a:solidFill>
            <a:schemeClr val="bg1">
              <a:lumMod val="95000"/>
            </a:schemeClr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9" name="아래쪽 화살표 246"/>
          <p:cNvSpPr/>
          <p:nvPr/>
        </p:nvSpPr>
        <p:spPr>
          <a:xfrm rot="16200000">
            <a:off x="815361" y="3435174"/>
            <a:ext cx="4941376" cy="753505"/>
          </a:xfrm>
          <a:custGeom>
            <a:avLst/>
            <a:gdLst>
              <a:gd name="connsiteX0" fmla="*/ 0 w 4580212"/>
              <a:gd name="connsiteY0" fmla="*/ 964683 h 1929365"/>
              <a:gd name="connsiteX1" fmla="*/ 1145053 w 4580212"/>
              <a:gd name="connsiteY1" fmla="*/ 964683 h 1929365"/>
              <a:gd name="connsiteX2" fmla="*/ 1145053 w 4580212"/>
              <a:gd name="connsiteY2" fmla="*/ 0 h 1929365"/>
              <a:gd name="connsiteX3" fmla="*/ 3435159 w 4580212"/>
              <a:gd name="connsiteY3" fmla="*/ 0 h 1929365"/>
              <a:gd name="connsiteX4" fmla="*/ 3435159 w 4580212"/>
              <a:gd name="connsiteY4" fmla="*/ 964683 h 1929365"/>
              <a:gd name="connsiteX5" fmla="*/ 4580212 w 4580212"/>
              <a:gd name="connsiteY5" fmla="*/ 964683 h 1929365"/>
              <a:gd name="connsiteX6" fmla="*/ 2290106 w 4580212"/>
              <a:gd name="connsiteY6" fmla="*/ 1929365 h 1929365"/>
              <a:gd name="connsiteX7" fmla="*/ 0 w 4580212"/>
              <a:gd name="connsiteY7" fmla="*/ 964683 h 1929365"/>
              <a:gd name="connsiteX0" fmla="*/ 2817347 w 7397559"/>
              <a:gd name="connsiteY0" fmla="*/ 3208011 h 4172693"/>
              <a:gd name="connsiteX1" fmla="*/ 3962400 w 7397559"/>
              <a:gd name="connsiteY1" fmla="*/ 3208011 h 4172693"/>
              <a:gd name="connsiteX2" fmla="*/ 0 w 7397559"/>
              <a:gd name="connsiteY2" fmla="*/ 0 h 4172693"/>
              <a:gd name="connsiteX3" fmla="*/ 6252506 w 7397559"/>
              <a:gd name="connsiteY3" fmla="*/ 2243328 h 4172693"/>
              <a:gd name="connsiteX4" fmla="*/ 6252506 w 7397559"/>
              <a:gd name="connsiteY4" fmla="*/ 3208011 h 4172693"/>
              <a:gd name="connsiteX5" fmla="*/ 7397559 w 7397559"/>
              <a:gd name="connsiteY5" fmla="*/ 3208011 h 4172693"/>
              <a:gd name="connsiteX6" fmla="*/ 5107453 w 7397559"/>
              <a:gd name="connsiteY6" fmla="*/ 4172693 h 4172693"/>
              <a:gd name="connsiteX7" fmla="*/ 2817347 w 7397559"/>
              <a:gd name="connsiteY7" fmla="*/ 3208011 h 4172693"/>
              <a:gd name="connsiteX0" fmla="*/ 2817347 w 10105178"/>
              <a:gd name="connsiteY0" fmla="*/ 3208011 h 4172693"/>
              <a:gd name="connsiteX1" fmla="*/ 3962400 w 10105178"/>
              <a:gd name="connsiteY1" fmla="*/ 3208011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962400 w 10105178"/>
              <a:gd name="connsiteY1" fmla="*/ 3208011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608832 w 10105178"/>
              <a:gd name="connsiteY1" fmla="*/ 3183627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608832 w 10105178"/>
              <a:gd name="connsiteY1" fmla="*/ 3183627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496090 w 12653306"/>
              <a:gd name="connsiteY4" fmla="*/ 3305547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496090 w 12653306"/>
              <a:gd name="connsiteY4" fmla="*/ 3305547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764314 w 12653306"/>
              <a:gd name="connsiteY4" fmla="*/ 3293355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764314 w 12653306"/>
              <a:gd name="connsiteY4" fmla="*/ 3293355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53306" h="4270229">
                <a:moveTo>
                  <a:pt x="4060931" y="3305547"/>
                </a:moveTo>
                <a:lnTo>
                  <a:pt x="4852416" y="3281163"/>
                </a:lnTo>
                <a:cubicBezTo>
                  <a:pt x="3580384" y="1626610"/>
                  <a:pt x="2125472" y="654809"/>
                  <a:pt x="0" y="0"/>
                </a:cubicBezTo>
                <a:lnTo>
                  <a:pt x="12653306" y="109728"/>
                </a:lnTo>
                <a:cubicBezTo>
                  <a:pt x="10958618" y="638553"/>
                  <a:pt x="8922554" y="1801362"/>
                  <a:pt x="7764314" y="3293355"/>
                </a:cubicBezTo>
                <a:lnTo>
                  <a:pt x="8641143" y="3305547"/>
                </a:lnTo>
                <a:lnTo>
                  <a:pt x="6351037" y="4270229"/>
                </a:lnTo>
                <a:lnTo>
                  <a:pt x="4060931" y="330554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89" name="사각형: 둥근 모서리 88"/>
          <p:cNvSpPr/>
          <p:nvPr/>
        </p:nvSpPr>
        <p:spPr>
          <a:xfrm>
            <a:off x="395289" y="1340588"/>
            <a:ext cx="2675191" cy="4994545"/>
          </a:xfrm>
          <a:prstGeom prst="roundRect">
            <a:avLst>
              <a:gd name="adj" fmla="val 2918"/>
            </a:avLst>
          </a:prstGeom>
          <a:solidFill>
            <a:schemeClr val="bg1"/>
          </a:solidFill>
          <a:ln w="31750">
            <a:solidFill>
              <a:srgbClr val="D9D9D9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kern="0" dirty="0">
              <a:solidFill>
                <a:sysClr val="windowText" lastClr="0000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688884" y="1715539"/>
            <a:ext cx="2088000" cy="576000"/>
          </a:xfrm>
          <a:prstGeom prst="rect">
            <a:avLst/>
          </a:prstGeom>
          <a:solidFill>
            <a:srgbClr val="A8690C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 defTabSz="914400">
              <a:lnSpc>
                <a:spcPct val="115000"/>
              </a:lnSpc>
              <a:spcAft>
                <a:spcPts val="750"/>
              </a:spcAft>
            </a:pPr>
            <a:r>
              <a:rPr lang="ko-KR" altLang="en-US" sz="1600" b="1" kern="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공직자 등</a:t>
            </a:r>
            <a:endParaRPr lang="ko-KR" altLang="en-US" sz="1600" b="1" kern="0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91" name="Freeform 5"/>
          <p:cNvSpPr>
            <a:spLocks/>
          </p:cNvSpPr>
          <p:nvPr/>
        </p:nvSpPr>
        <p:spPr bwMode="auto">
          <a:xfrm>
            <a:off x="1380063" y="2409929"/>
            <a:ext cx="705643" cy="717880"/>
          </a:xfrm>
          <a:custGeom>
            <a:avLst/>
            <a:gdLst>
              <a:gd name="T0" fmla="*/ 962 w 1320"/>
              <a:gd name="T1" fmla="*/ 844 h 1320"/>
              <a:gd name="T2" fmla="*/ 737 w 1320"/>
              <a:gd name="T3" fmla="*/ 1268 h 1320"/>
              <a:gd name="T4" fmla="*/ 719 w 1320"/>
              <a:gd name="T5" fmla="*/ 819 h 1320"/>
              <a:gd name="T6" fmla="*/ 708 w 1320"/>
              <a:gd name="T7" fmla="*/ 796 h 1320"/>
              <a:gd name="T8" fmla="*/ 760 w 1320"/>
              <a:gd name="T9" fmla="*/ 782 h 1320"/>
              <a:gd name="T10" fmla="*/ 811 w 1320"/>
              <a:gd name="T11" fmla="*/ 675 h 1320"/>
              <a:gd name="T12" fmla="*/ 841 w 1320"/>
              <a:gd name="T13" fmla="*/ 627 h 1320"/>
              <a:gd name="T14" fmla="*/ 870 w 1320"/>
              <a:gd name="T15" fmla="*/ 549 h 1320"/>
              <a:gd name="T16" fmla="*/ 878 w 1320"/>
              <a:gd name="T17" fmla="*/ 524 h 1320"/>
              <a:gd name="T18" fmla="*/ 896 w 1320"/>
              <a:gd name="T19" fmla="*/ 516 h 1320"/>
              <a:gd name="T20" fmla="*/ 914 w 1320"/>
              <a:gd name="T21" fmla="*/ 479 h 1320"/>
              <a:gd name="T22" fmla="*/ 922 w 1320"/>
              <a:gd name="T23" fmla="*/ 380 h 1320"/>
              <a:gd name="T24" fmla="*/ 911 w 1320"/>
              <a:gd name="T25" fmla="*/ 361 h 1320"/>
              <a:gd name="T26" fmla="*/ 907 w 1320"/>
              <a:gd name="T27" fmla="*/ 343 h 1320"/>
              <a:gd name="T28" fmla="*/ 911 w 1320"/>
              <a:gd name="T29" fmla="*/ 262 h 1320"/>
              <a:gd name="T30" fmla="*/ 896 w 1320"/>
              <a:gd name="T31" fmla="*/ 203 h 1320"/>
              <a:gd name="T32" fmla="*/ 896 w 1320"/>
              <a:gd name="T33" fmla="*/ 173 h 1320"/>
              <a:gd name="T34" fmla="*/ 878 w 1320"/>
              <a:gd name="T35" fmla="*/ 114 h 1320"/>
              <a:gd name="T36" fmla="*/ 800 w 1320"/>
              <a:gd name="T37" fmla="*/ 41 h 1320"/>
              <a:gd name="T38" fmla="*/ 763 w 1320"/>
              <a:gd name="T39" fmla="*/ 18 h 1320"/>
              <a:gd name="T40" fmla="*/ 656 w 1320"/>
              <a:gd name="T41" fmla="*/ 0 h 1320"/>
              <a:gd name="T42" fmla="*/ 546 w 1320"/>
              <a:gd name="T43" fmla="*/ 22 h 1320"/>
              <a:gd name="T44" fmla="*/ 516 w 1320"/>
              <a:gd name="T45" fmla="*/ 33 h 1320"/>
              <a:gd name="T46" fmla="*/ 472 w 1320"/>
              <a:gd name="T47" fmla="*/ 37 h 1320"/>
              <a:gd name="T48" fmla="*/ 450 w 1320"/>
              <a:gd name="T49" fmla="*/ 70 h 1320"/>
              <a:gd name="T50" fmla="*/ 454 w 1320"/>
              <a:gd name="T51" fmla="*/ 118 h 1320"/>
              <a:gd name="T52" fmla="*/ 439 w 1320"/>
              <a:gd name="T53" fmla="*/ 136 h 1320"/>
              <a:gd name="T54" fmla="*/ 417 w 1320"/>
              <a:gd name="T55" fmla="*/ 218 h 1320"/>
              <a:gd name="T56" fmla="*/ 409 w 1320"/>
              <a:gd name="T57" fmla="*/ 284 h 1320"/>
              <a:gd name="T58" fmla="*/ 417 w 1320"/>
              <a:gd name="T59" fmla="*/ 354 h 1320"/>
              <a:gd name="T60" fmla="*/ 398 w 1320"/>
              <a:gd name="T61" fmla="*/ 380 h 1320"/>
              <a:gd name="T62" fmla="*/ 402 w 1320"/>
              <a:gd name="T63" fmla="*/ 457 h 1320"/>
              <a:gd name="T64" fmla="*/ 420 w 1320"/>
              <a:gd name="T65" fmla="*/ 516 h 1320"/>
              <a:gd name="T66" fmla="*/ 435 w 1320"/>
              <a:gd name="T67" fmla="*/ 524 h 1320"/>
              <a:gd name="T68" fmla="*/ 446 w 1320"/>
              <a:gd name="T69" fmla="*/ 520 h 1320"/>
              <a:gd name="T70" fmla="*/ 468 w 1320"/>
              <a:gd name="T71" fmla="*/ 605 h 1320"/>
              <a:gd name="T72" fmla="*/ 509 w 1320"/>
              <a:gd name="T73" fmla="*/ 675 h 1320"/>
              <a:gd name="T74" fmla="*/ 549 w 1320"/>
              <a:gd name="T75" fmla="*/ 774 h 1320"/>
              <a:gd name="T76" fmla="*/ 616 w 1320"/>
              <a:gd name="T77" fmla="*/ 796 h 1320"/>
              <a:gd name="T78" fmla="*/ 601 w 1320"/>
              <a:gd name="T79" fmla="*/ 819 h 1320"/>
              <a:gd name="T80" fmla="*/ 498 w 1320"/>
              <a:gd name="T81" fmla="*/ 760 h 1320"/>
              <a:gd name="T82" fmla="*/ 354 w 1320"/>
              <a:gd name="T83" fmla="*/ 844 h 1320"/>
              <a:gd name="T84" fmla="*/ 206 w 1320"/>
              <a:gd name="T85" fmla="*/ 922 h 1320"/>
              <a:gd name="T86" fmla="*/ 107 w 1320"/>
              <a:gd name="T87" fmla="*/ 1007 h 1320"/>
              <a:gd name="T88" fmla="*/ 44 w 1320"/>
              <a:gd name="T89" fmla="*/ 1114 h 1320"/>
              <a:gd name="T90" fmla="*/ 4 w 1320"/>
              <a:gd name="T91" fmla="*/ 1268 h 1320"/>
              <a:gd name="T92" fmla="*/ 1320 w 1320"/>
              <a:gd name="T93" fmla="*/ 1320 h 1320"/>
              <a:gd name="T94" fmla="*/ 1287 w 1320"/>
              <a:gd name="T95" fmla="*/ 1147 h 1320"/>
              <a:gd name="T96" fmla="*/ 1239 w 1320"/>
              <a:gd name="T97" fmla="*/ 1043 h 1320"/>
              <a:gd name="T98" fmla="*/ 1150 w 1320"/>
              <a:gd name="T99" fmla="*/ 948 h 1320"/>
              <a:gd name="T100" fmla="*/ 1073 w 1320"/>
              <a:gd name="T101" fmla="*/ 900 h 1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20" h="1320">
                <a:moveTo>
                  <a:pt x="1073" y="900"/>
                </a:moveTo>
                <a:lnTo>
                  <a:pt x="1073" y="900"/>
                </a:lnTo>
                <a:lnTo>
                  <a:pt x="962" y="844"/>
                </a:lnTo>
                <a:lnTo>
                  <a:pt x="881" y="796"/>
                </a:lnTo>
                <a:lnTo>
                  <a:pt x="819" y="760"/>
                </a:lnTo>
                <a:lnTo>
                  <a:pt x="737" y="1268"/>
                </a:lnTo>
                <a:lnTo>
                  <a:pt x="686" y="892"/>
                </a:lnTo>
                <a:lnTo>
                  <a:pt x="719" y="819"/>
                </a:lnTo>
                <a:lnTo>
                  <a:pt x="719" y="819"/>
                </a:lnTo>
                <a:lnTo>
                  <a:pt x="719" y="811"/>
                </a:lnTo>
                <a:lnTo>
                  <a:pt x="719" y="807"/>
                </a:lnTo>
                <a:lnTo>
                  <a:pt x="708" y="796"/>
                </a:lnTo>
                <a:lnTo>
                  <a:pt x="708" y="796"/>
                </a:lnTo>
                <a:lnTo>
                  <a:pt x="734" y="793"/>
                </a:lnTo>
                <a:lnTo>
                  <a:pt x="760" y="782"/>
                </a:lnTo>
                <a:lnTo>
                  <a:pt x="785" y="767"/>
                </a:lnTo>
                <a:lnTo>
                  <a:pt x="811" y="752"/>
                </a:lnTo>
                <a:lnTo>
                  <a:pt x="811" y="675"/>
                </a:lnTo>
                <a:lnTo>
                  <a:pt x="811" y="675"/>
                </a:lnTo>
                <a:lnTo>
                  <a:pt x="822" y="664"/>
                </a:lnTo>
                <a:lnTo>
                  <a:pt x="841" y="627"/>
                </a:lnTo>
                <a:lnTo>
                  <a:pt x="852" y="605"/>
                </a:lnTo>
                <a:lnTo>
                  <a:pt x="863" y="579"/>
                </a:lnTo>
                <a:lnTo>
                  <a:pt x="870" y="549"/>
                </a:lnTo>
                <a:lnTo>
                  <a:pt x="874" y="520"/>
                </a:lnTo>
                <a:lnTo>
                  <a:pt x="874" y="520"/>
                </a:lnTo>
                <a:lnTo>
                  <a:pt x="878" y="524"/>
                </a:lnTo>
                <a:lnTo>
                  <a:pt x="885" y="524"/>
                </a:lnTo>
                <a:lnTo>
                  <a:pt x="896" y="516"/>
                </a:lnTo>
                <a:lnTo>
                  <a:pt x="896" y="516"/>
                </a:lnTo>
                <a:lnTo>
                  <a:pt x="900" y="516"/>
                </a:lnTo>
                <a:lnTo>
                  <a:pt x="907" y="498"/>
                </a:lnTo>
                <a:lnTo>
                  <a:pt x="914" y="479"/>
                </a:lnTo>
                <a:lnTo>
                  <a:pt x="918" y="457"/>
                </a:lnTo>
                <a:lnTo>
                  <a:pt x="918" y="420"/>
                </a:lnTo>
                <a:lnTo>
                  <a:pt x="922" y="380"/>
                </a:lnTo>
                <a:lnTo>
                  <a:pt x="922" y="380"/>
                </a:lnTo>
                <a:lnTo>
                  <a:pt x="914" y="369"/>
                </a:lnTo>
                <a:lnTo>
                  <a:pt x="911" y="361"/>
                </a:lnTo>
                <a:lnTo>
                  <a:pt x="903" y="354"/>
                </a:lnTo>
                <a:lnTo>
                  <a:pt x="903" y="354"/>
                </a:lnTo>
                <a:lnTo>
                  <a:pt x="907" y="343"/>
                </a:lnTo>
                <a:lnTo>
                  <a:pt x="911" y="313"/>
                </a:lnTo>
                <a:lnTo>
                  <a:pt x="911" y="288"/>
                </a:lnTo>
                <a:lnTo>
                  <a:pt x="911" y="262"/>
                </a:lnTo>
                <a:lnTo>
                  <a:pt x="907" y="236"/>
                </a:lnTo>
                <a:lnTo>
                  <a:pt x="896" y="203"/>
                </a:lnTo>
                <a:lnTo>
                  <a:pt x="896" y="203"/>
                </a:lnTo>
                <a:lnTo>
                  <a:pt x="896" y="188"/>
                </a:lnTo>
                <a:lnTo>
                  <a:pt x="896" y="188"/>
                </a:lnTo>
                <a:lnTo>
                  <a:pt x="896" y="173"/>
                </a:lnTo>
                <a:lnTo>
                  <a:pt x="896" y="159"/>
                </a:lnTo>
                <a:lnTo>
                  <a:pt x="889" y="136"/>
                </a:lnTo>
                <a:lnTo>
                  <a:pt x="878" y="114"/>
                </a:lnTo>
                <a:lnTo>
                  <a:pt x="859" y="92"/>
                </a:lnTo>
                <a:lnTo>
                  <a:pt x="837" y="66"/>
                </a:lnTo>
                <a:lnTo>
                  <a:pt x="800" y="41"/>
                </a:lnTo>
                <a:lnTo>
                  <a:pt x="800" y="41"/>
                </a:lnTo>
                <a:lnTo>
                  <a:pt x="785" y="29"/>
                </a:lnTo>
                <a:lnTo>
                  <a:pt x="763" y="18"/>
                </a:lnTo>
                <a:lnTo>
                  <a:pt x="737" y="11"/>
                </a:lnTo>
                <a:lnTo>
                  <a:pt x="701" y="0"/>
                </a:lnTo>
                <a:lnTo>
                  <a:pt x="656" y="0"/>
                </a:lnTo>
                <a:lnTo>
                  <a:pt x="605" y="4"/>
                </a:lnTo>
                <a:lnTo>
                  <a:pt x="579" y="11"/>
                </a:lnTo>
                <a:lnTo>
                  <a:pt x="546" y="22"/>
                </a:lnTo>
                <a:lnTo>
                  <a:pt x="546" y="22"/>
                </a:lnTo>
                <a:lnTo>
                  <a:pt x="538" y="26"/>
                </a:lnTo>
                <a:lnTo>
                  <a:pt x="516" y="33"/>
                </a:lnTo>
                <a:lnTo>
                  <a:pt x="501" y="37"/>
                </a:lnTo>
                <a:lnTo>
                  <a:pt x="487" y="37"/>
                </a:lnTo>
                <a:lnTo>
                  <a:pt x="472" y="37"/>
                </a:lnTo>
                <a:lnTo>
                  <a:pt x="461" y="29"/>
                </a:lnTo>
                <a:lnTo>
                  <a:pt x="461" y="29"/>
                </a:lnTo>
                <a:lnTo>
                  <a:pt x="450" y="70"/>
                </a:lnTo>
                <a:lnTo>
                  <a:pt x="446" y="100"/>
                </a:lnTo>
                <a:lnTo>
                  <a:pt x="450" y="111"/>
                </a:lnTo>
                <a:lnTo>
                  <a:pt x="454" y="118"/>
                </a:lnTo>
                <a:lnTo>
                  <a:pt x="454" y="118"/>
                </a:lnTo>
                <a:lnTo>
                  <a:pt x="450" y="122"/>
                </a:lnTo>
                <a:lnTo>
                  <a:pt x="439" y="136"/>
                </a:lnTo>
                <a:lnTo>
                  <a:pt x="428" y="166"/>
                </a:lnTo>
                <a:lnTo>
                  <a:pt x="417" y="218"/>
                </a:lnTo>
                <a:lnTo>
                  <a:pt x="417" y="218"/>
                </a:lnTo>
                <a:lnTo>
                  <a:pt x="417" y="236"/>
                </a:lnTo>
                <a:lnTo>
                  <a:pt x="417" y="236"/>
                </a:lnTo>
                <a:lnTo>
                  <a:pt x="409" y="284"/>
                </a:lnTo>
                <a:lnTo>
                  <a:pt x="413" y="321"/>
                </a:lnTo>
                <a:lnTo>
                  <a:pt x="417" y="354"/>
                </a:lnTo>
                <a:lnTo>
                  <a:pt x="417" y="354"/>
                </a:lnTo>
                <a:lnTo>
                  <a:pt x="409" y="361"/>
                </a:lnTo>
                <a:lnTo>
                  <a:pt x="406" y="369"/>
                </a:lnTo>
                <a:lnTo>
                  <a:pt x="398" y="380"/>
                </a:lnTo>
                <a:lnTo>
                  <a:pt x="398" y="380"/>
                </a:lnTo>
                <a:lnTo>
                  <a:pt x="402" y="420"/>
                </a:lnTo>
                <a:lnTo>
                  <a:pt x="402" y="457"/>
                </a:lnTo>
                <a:lnTo>
                  <a:pt x="406" y="479"/>
                </a:lnTo>
                <a:lnTo>
                  <a:pt x="413" y="498"/>
                </a:lnTo>
                <a:lnTo>
                  <a:pt x="420" y="516"/>
                </a:lnTo>
                <a:lnTo>
                  <a:pt x="424" y="516"/>
                </a:lnTo>
                <a:lnTo>
                  <a:pt x="424" y="516"/>
                </a:lnTo>
                <a:lnTo>
                  <a:pt x="435" y="524"/>
                </a:lnTo>
                <a:lnTo>
                  <a:pt x="442" y="524"/>
                </a:lnTo>
                <a:lnTo>
                  <a:pt x="446" y="520"/>
                </a:lnTo>
                <a:lnTo>
                  <a:pt x="446" y="520"/>
                </a:lnTo>
                <a:lnTo>
                  <a:pt x="450" y="549"/>
                </a:lnTo>
                <a:lnTo>
                  <a:pt x="457" y="579"/>
                </a:lnTo>
                <a:lnTo>
                  <a:pt x="468" y="605"/>
                </a:lnTo>
                <a:lnTo>
                  <a:pt x="479" y="627"/>
                </a:lnTo>
                <a:lnTo>
                  <a:pt x="498" y="664"/>
                </a:lnTo>
                <a:lnTo>
                  <a:pt x="509" y="675"/>
                </a:lnTo>
                <a:lnTo>
                  <a:pt x="509" y="752"/>
                </a:lnTo>
                <a:lnTo>
                  <a:pt x="509" y="752"/>
                </a:lnTo>
                <a:lnTo>
                  <a:pt x="549" y="774"/>
                </a:lnTo>
                <a:lnTo>
                  <a:pt x="579" y="785"/>
                </a:lnTo>
                <a:lnTo>
                  <a:pt x="616" y="796"/>
                </a:lnTo>
                <a:lnTo>
                  <a:pt x="616" y="796"/>
                </a:lnTo>
                <a:lnTo>
                  <a:pt x="605" y="804"/>
                </a:lnTo>
                <a:lnTo>
                  <a:pt x="601" y="811"/>
                </a:lnTo>
                <a:lnTo>
                  <a:pt x="601" y="819"/>
                </a:lnTo>
                <a:lnTo>
                  <a:pt x="634" y="892"/>
                </a:lnTo>
                <a:lnTo>
                  <a:pt x="579" y="1276"/>
                </a:lnTo>
                <a:lnTo>
                  <a:pt x="498" y="760"/>
                </a:lnTo>
                <a:lnTo>
                  <a:pt x="498" y="760"/>
                </a:lnTo>
                <a:lnTo>
                  <a:pt x="435" y="800"/>
                </a:lnTo>
                <a:lnTo>
                  <a:pt x="354" y="844"/>
                </a:lnTo>
                <a:lnTo>
                  <a:pt x="247" y="900"/>
                </a:lnTo>
                <a:lnTo>
                  <a:pt x="247" y="900"/>
                </a:lnTo>
                <a:lnTo>
                  <a:pt x="206" y="922"/>
                </a:lnTo>
                <a:lnTo>
                  <a:pt x="170" y="948"/>
                </a:lnTo>
                <a:lnTo>
                  <a:pt x="136" y="977"/>
                </a:lnTo>
                <a:lnTo>
                  <a:pt x="107" y="1007"/>
                </a:lnTo>
                <a:lnTo>
                  <a:pt x="81" y="1043"/>
                </a:lnTo>
                <a:lnTo>
                  <a:pt x="63" y="1077"/>
                </a:lnTo>
                <a:lnTo>
                  <a:pt x="44" y="1114"/>
                </a:lnTo>
                <a:lnTo>
                  <a:pt x="33" y="1147"/>
                </a:lnTo>
                <a:lnTo>
                  <a:pt x="15" y="1213"/>
                </a:lnTo>
                <a:lnTo>
                  <a:pt x="4" y="1268"/>
                </a:lnTo>
                <a:lnTo>
                  <a:pt x="0" y="1320"/>
                </a:lnTo>
                <a:lnTo>
                  <a:pt x="1320" y="1320"/>
                </a:lnTo>
                <a:lnTo>
                  <a:pt x="1320" y="1320"/>
                </a:lnTo>
                <a:lnTo>
                  <a:pt x="1316" y="1268"/>
                </a:lnTo>
                <a:lnTo>
                  <a:pt x="1305" y="1213"/>
                </a:lnTo>
                <a:lnTo>
                  <a:pt x="1287" y="1147"/>
                </a:lnTo>
                <a:lnTo>
                  <a:pt x="1276" y="1114"/>
                </a:lnTo>
                <a:lnTo>
                  <a:pt x="1257" y="1077"/>
                </a:lnTo>
                <a:lnTo>
                  <a:pt x="1239" y="1043"/>
                </a:lnTo>
                <a:lnTo>
                  <a:pt x="1213" y="1007"/>
                </a:lnTo>
                <a:lnTo>
                  <a:pt x="1184" y="977"/>
                </a:lnTo>
                <a:lnTo>
                  <a:pt x="1150" y="948"/>
                </a:lnTo>
                <a:lnTo>
                  <a:pt x="1114" y="922"/>
                </a:lnTo>
                <a:lnTo>
                  <a:pt x="1073" y="900"/>
                </a:lnTo>
                <a:lnTo>
                  <a:pt x="1073" y="90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75000"/>
                  <a:alpha val="0"/>
                </a:schemeClr>
              </a:gs>
              <a:gs pos="56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21049" y="3142352"/>
            <a:ext cx="2223670" cy="864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최초 부정청탁 받을 경우 </a:t>
            </a:r>
            <a:endParaRPr lang="en-US" altLang="ko-KR" sz="1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10000"/>
              </a:lnSpc>
            </a:pPr>
            <a:r>
              <a:rPr lang="ko-KR" altLang="en-US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부정청탁임을 알리고</a:t>
            </a:r>
            <a:endParaRPr lang="en-US" altLang="ko-KR" sz="1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10000"/>
              </a:lnSpc>
            </a:pPr>
            <a:r>
              <a:rPr lang="ko-KR" altLang="en-US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거절 의사를</a:t>
            </a:r>
            <a:r>
              <a:rPr lang="en-US" altLang="ko-KR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명확히</a:t>
            </a:r>
            <a:r>
              <a:rPr lang="en-US" altLang="ko-KR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표시</a:t>
            </a:r>
            <a:endParaRPr lang="en-US" altLang="ko-KR" b="1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6C4408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xmlns="" id="{33865037-BFCE-4F83-855D-BE5EFCD10736}"/>
              </a:ext>
            </a:extLst>
          </p:cNvPr>
          <p:cNvGrpSpPr/>
          <p:nvPr/>
        </p:nvGrpSpPr>
        <p:grpSpPr>
          <a:xfrm>
            <a:off x="478488" y="4212385"/>
            <a:ext cx="2508792" cy="606833"/>
            <a:chOff x="478488" y="4190831"/>
            <a:chExt cx="2508792" cy="606833"/>
          </a:xfrm>
        </p:grpSpPr>
        <p:sp>
          <p:nvSpPr>
            <p:cNvPr id="113" name="오른쪽 화살표 114"/>
            <p:cNvSpPr/>
            <p:nvPr/>
          </p:nvSpPr>
          <p:spPr>
            <a:xfrm rot="5400000">
              <a:off x="1429469" y="3803318"/>
              <a:ext cx="606831" cy="1381862"/>
            </a:xfrm>
            <a:prstGeom prst="rightArrow">
              <a:avLst>
                <a:gd name="adj1" fmla="val 77057"/>
                <a:gd name="adj2" fmla="val 35666"/>
              </a:avLst>
            </a:prstGeom>
            <a:gradFill flip="none" rotWithShape="1">
              <a:gsLst>
                <a:gs pos="0">
                  <a:schemeClr val="bg1">
                    <a:lumMod val="75000"/>
                    <a:alpha val="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 w="25400"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0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cxnSp>
          <p:nvCxnSpPr>
            <p:cNvPr id="28" name="직선 연결선 27"/>
            <p:cNvCxnSpPr/>
            <p:nvPr/>
          </p:nvCxnSpPr>
          <p:spPr>
            <a:xfrm>
              <a:off x="478488" y="4190831"/>
              <a:ext cx="250879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" name="직사각형 113"/>
          <p:cNvSpPr/>
          <p:nvPr/>
        </p:nvSpPr>
        <p:spPr>
          <a:xfrm>
            <a:off x="475167" y="4888033"/>
            <a:ext cx="2515435" cy="627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동일한 부정청탁</a:t>
            </a:r>
            <a:r>
              <a:rPr lang="en-US" altLang="ko-KR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다시 받을 경우 </a:t>
            </a:r>
            <a:r>
              <a:rPr lang="en-US" altLang="ko-KR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C4408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소속기관장에게 서면 신고</a:t>
            </a:r>
            <a:endParaRPr lang="en-US" altLang="ko-KR" b="1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6C4408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72786" y="5808546"/>
            <a:ext cx="2120196" cy="430887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marL="114300" indent="-114300" algn="ctr"/>
            <a:r>
              <a:rPr lang="en-US" altLang="ko-KR" sz="1100" spc="-5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※ </a:t>
            </a:r>
            <a:r>
              <a:rPr lang="ko-KR" altLang="en-US" sz="1100" spc="-5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신고는 감독기관</a:t>
            </a:r>
            <a:r>
              <a:rPr lang="en-US" altLang="ko-KR" sz="1100" spc="-5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100" spc="-5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감사원</a:t>
            </a:r>
            <a:r>
              <a:rPr lang="en-US" altLang="ko-KR" sz="1100" spc="-5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100" spc="-5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수사기관</a:t>
            </a:r>
            <a:r>
              <a:rPr lang="en-US" altLang="ko-KR" sz="1100" spc="-5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100" spc="-5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100" spc="-5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또는 국민권익위원회에도 가능</a:t>
            </a:r>
            <a:endParaRPr lang="en-US" altLang="ko-KR" sz="1100" spc="-53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6" name="직사각형 115"/>
          <p:cNvSpPr/>
          <p:nvPr/>
        </p:nvSpPr>
        <p:spPr>
          <a:xfrm>
            <a:off x="3873941" y="1715539"/>
            <a:ext cx="2088000" cy="576000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ko-KR" altLang="en-US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소속기관장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xmlns="" id="{FDFBB81C-B168-49A2-802A-A86F4FB262B2}"/>
              </a:ext>
            </a:extLst>
          </p:cNvPr>
          <p:cNvGrpSpPr/>
          <p:nvPr/>
        </p:nvGrpSpPr>
        <p:grpSpPr>
          <a:xfrm>
            <a:off x="6425005" y="2449436"/>
            <a:ext cx="2112569" cy="3591402"/>
            <a:chOff x="6425005" y="2227254"/>
            <a:chExt cx="2112569" cy="3591402"/>
          </a:xfrm>
        </p:grpSpPr>
        <p:sp>
          <p:nvSpPr>
            <p:cNvPr id="131" name="사각형: 둥근 모서리 130"/>
            <p:cNvSpPr/>
            <p:nvPr/>
          </p:nvSpPr>
          <p:spPr>
            <a:xfrm>
              <a:off x="6425006" y="2227254"/>
              <a:ext cx="2088000" cy="438149"/>
            </a:xfrm>
            <a:prstGeom prst="roundRect">
              <a:avLst>
                <a:gd name="adj" fmla="val 5987"/>
              </a:avLst>
            </a:prstGeom>
            <a:solidFill>
              <a:schemeClr val="bg1">
                <a:lumMod val="8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spcAft>
                  <a:spcPts val="750"/>
                </a:spcAft>
              </a:pPr>
              <a:r>
                <a:rPr lang="ko-KR" altLang="en-US" sz="14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직무 참여일시정지</a:t>
              </a:r>
              <a:endParaRPr lang="en-US" altLang="ko-KR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32" name="사각형: 둥근 모서리 131"/>
            <p:cNvSpPr/>
            <p:nvPr/>
          </p:nvSpPr>
          <p:spPr>
            <a:xfrm>
              <a:off x="6425006" y="2771662"/>
              <a:ext cx="2088000" cy="438149"/>
            </a:xfrm>
            <a:prstGeom prst="roundRect">
              <a:avLst>
                <a:gd name="adj" fmla="val 5987"/>
              </a:avLst>
            </a:prstGeom>
            <a:solidFill>
              <a:schemeClr val="bg1">
                <a:lumMod val="8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spcAft>
                  <a:spcPts val="750"/>
                </a:spcAft>
              </a:pPr>
              <a:r>
                <a:rPr lang="ko-KR" altLang="en-US" sz="14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직무</a:t>
              </a:r>
              <a:r>
                <a:rPr lang="en-US" altLang="ko-KR" sz="14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sz="14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대리자의</a:t>
              </a:r>
              <a:r>
                <a:rPr lang="en-US" altLang="ko-KR" sz="14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sz="14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지정</a:t>
              </a:r>
              <a:endParaRPr lang="en-US" altLang="ko-KR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33" name="사각형: 둥근 모서리 132"/>
            <p:cNvSpPr/>
            <p:nvPr/>
          </p:nvSpPr>
          <p:spPr>
            <a:xfrm>
              <a:off x="6425005" y="3316070"/>
              <a:ext cx="2088000" cy="438149"/>
            </a:xfrm>
            <a:prstGeom prst="roundRect">
              <a:avLst>
                <a:gd name="adj" fmla="val 5987"/>
              </a:avLst>
            </a:prstGeom>
            <a:solidFill>
              <a:schemeClr val="bg1">
                <a:lumMod val="8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spcAft>
                  <a:spcPts val="750"/>
                </a:spcAft>
              </a:pPr>
              <a:r>
                <a:rPr lang="ko-KR" altLang="en-US" sz="14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전보</a:t>
              </a:r>
              <a:endParaRPr lang="en-US" altLang="ko-KR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36" name="사각형: 둥근 모서리 135"/>
            <p:cNvSpPr/>
            <p:nvPr/>
          </p:nvSpPr>
          <p:spPr>
            <a:xfrm>
              <a:off x="6425005" y="3860479"/>
              <a:ext cx="2088000" cy="438149"/>
            </a:xfrm>
            <a:prstGeom prst="roundRect">
              <a:avLst>
                <a:gd name="adj" fmla="val 5987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spcAft>
                  <a:spcPts val="750"/>
                </a:spcAft>
              </a:pPr>
              <a:r>
                <a:rPr lang="en-US" altLang="ko-KR" sz="14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* </a:t>
              </a:r>
              <a:r>
                <a:rPr lang="ko-KR" altLang="ko-KR" sz="14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직무수행</a:t>
              </a: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6425005" y="4356717"/>
              <a:ext cx="2112569" cy="14619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93663" indent="-93663"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ko-KR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직무를 수행하는 공직자 등을 대체하기 지극히 어려운 경우</a:t>
              </a:r>
            </a:p>
            <a:p>
              <a:pPr marL="93663" indent="-93663"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ko-KR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공직자 등의 직무수행에 미치는 영향이 크지 아니한 경우</a:t>
              </a:r>
            </a:p>
            <a:p>
              <a:pPr marL="93663" indent="-93663"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ko-KR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국가의 안전보장 및 경제발전 등 공익증진을 이유로 직무수행의 필요성이 더 큰 경우</a:t>
              </a:r>
            </a:p>
          </p:txBody>
        </p:sp>
      </p:grpSp>
      <p:cxnSp>
        <p:nvCxnSpPr>
          <p:cNvPr id="4" name="직선 연결선 3"/>
          <p:cNvCxnSpPr/>
          <p:nvPr/>
        </p:nvCxnSpPr>
        <p:spPr>
          <a:xfrm>
            <a:off x="6192610" y="1341239"/>
            <a:ext cx="0" cy="499389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직사각형 96">
            <a:extLst>
              <a:ext uri="{FF2B5EF4-FFF2-40B4-BE49-F238E27FC236}">
                <a16:creationId xmlns:a16="http://schemas.microsoft.com/office/drawing/2014/main" xmlns="" id="{6A79FE20-2757-4A65-A25A-253779CF27B9}"/>
              </a:ext>
            </a:extLst>
          </p:cNvPr>
          <p:cNvSpPr/>
          <p:nvPr/>
        </p:nvSpPr>
        <p:spPr>
          <a:xfrm>
            <a:off x="6412117" y="1715539"/>
            <a:ext cx="2088000" cy="576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ko-KR" altLang="en-US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조치사항</a:t>
            </a:r>
            <a:r>
              <a:rPr lang="en-US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1200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부정청탁을 받은 공직자 등</a:t>
            </a:r>
            <a:endParaRPr lang="ko-KR" altLang="en-US" sz="1600" kern="0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xmlns="" id="{D4016348-434E-4BA1-9C2E-EC52825D3F01}"/>
              </a:ext>
            </a:extLst>
          </p:cNvPr>
          <p:cNvGrpSpPr/>
          <p:nvPr/>
        </p:nvGrpSpPr>
        <p:grpSpPr>
          <a:xfrm>
            <a:off x="3875135" y="2449436"/>
            <a:ext cx="2085079" cy="3473480"/>
            <a:chOff x="3875135" y="2287123"/>
            <a:chExt cx="2085079" cy="3473480"/>
          </a:xfrm>
        </p:grpSpPr>
        <p:grpSp>
          <p:nvGrpSpPr>
            <p:cNvPr id="30" name="그룹 29"/>
            <p:cNvGrpSpPr/>
            <p:nvPr/>
          </p:nvGrpSpPr>
          <p:grpSpPr>
            <a:xfrm>
              <a:off x="4803675" y="3255245"/>
              <a:ext cx="228533" cy="232496"/>
              <a:chOff x="5229004" y="3128344"/>
              <a:chExt cx="460481" cy="460481"/>
            </a:xfrm>
          </p:grpSpPr>
          <p:sp>
            <p:nvSpPr>
              <p:cNvPr id="64" name="타원 63"/>
              <p:cNvSpPr/>
              <p:nvPr/>
            </p:nvSpPr>
            <p:spPr>
              <a:xfrm>
                <a:off x="5229004" y="3128344"/>
                <a:ext cx="460481" cy="460481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3" name="십자형 72"/>
              <p:cNvSpPr/>
              <p:nvPr/>
            </p:nvSpPr>
            <p:spPr>
              <a:xfrm>
                <a:off x="5319703" y="3219043"/>
                <a:ext cx="279081" cy="279081"/>
              </a:xfrm>
              <a:prstGeom prst="plus">
                <a:avLst>
                  <a:gd name="adj" fmla="val 42054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121" name="그룹 120"/>
            <p:cNvGrpSpPr/>
            <p:nvPr/>
          </p:nvGrpSpPr>
          <p:grpSpPr>
            <a:xfrm>
              <a:off x="4803675" y="4559985"/>
              <a:ext cx="228533" cy="232496"/>
              <a:chOff x="5229004" y="3128344"/>
              <a:chExt cx="460481" cy="460481"/>
            </a:xfrm>
          </p:grpSpPr>
          <p:sp>
            <p:nvSpPr>
              <p:cNvPr id="122" name="타원 121"/>
              <p:cNvSpPr/>
              <p:nvPr/>
            </p:nvSpPr>
            <p:spPr>
              <a:xfrm>
                <a:off x="5229004" y="3128344"/>
                <a:ext cx="460481" cy="460481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23" name="십자형 122"/>
              <p:cNvSpPr/>
              <p:nvPr/>
            </p:nvSpPr>
            <p:spPr>
              <a:xfrm>
                <a:off x="5319703" y="3219043"/>
                <a:ext cx="279081" cy="279081"/>
              </a:xfrm>
              <a:prstGeom prst="plus">
                <a:avLst>
                  <a:gd name="adj" fmla="val 42054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98" name="사각형: 둥근 모서리 97">
              <a:extLst>
                <a:ext uri="{FF2B5EF4-FFF2-40B4-BE49-F238E27FC236}">
                  <a16:creationId xmlns:a16="http://schemas.microsoft.com/office/drawing/2014/main" xmlns="" id="{0BDF8FF8-2424-4B97-A6DB-571314B45E86}"/>
                </a:ext>
              </a:extLst>
            </p:cNvPr>
            <p:cNvSpPr/>
            <p:nvPr/>
          </p:nvSpPr>
          <p:spPr>
            <a:xfrm>
              <a:off x="3875135" y="2287123"/>
              <a:ext cx="2085079" cy="864000"/>
            </a:xfrm>
            <a:prstGeom prst="roundRect">
              <a:avLst>
                <a:gd name="adj" fmla="val 5987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spc="-10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6E7E9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수사필요성이</a:t>
              </a:r>
              <a:r>
                <a:rPr lang="ko-KR" altLang="en-US" sz="14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6E7E9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인정되면 </a:t>
              </a:r>
              <a:r>
                <a:rPr lang="en-US" altLang="ko-KR" sz="14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6E7E9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4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6E7E9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6E7E9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수사기관에 통보</a:t>
              </a:r>
              <a:endParaRPr lang="en-US" altLang="ko-KR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E7E9A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1" name="사각형: 둥근 모서리 100">
              <a:extLst>
                <a:ext uri="{FF2B5EF4-FFF2-40B4-BE49-F238E27FC236}">
                  <a16:creationId xmlns:a16="http://schemas.microsoft.com/office/drawing/2014/main" xmlns="" id="{E6AD0CFC-8D89-4190-9820-A3580F016A63}"/>
                </a:ext>
              </a:extLst>
            </p:cNvPr>
            <p:cNvSpPr/>
            <p:nvPr/>
          </p:nvSpPr>
          <p:spPr>
            <a:xfrm>
              <a:off x="3875135" y="3591863"/>
              <a:ext cx="2085079" cy="864000"/>
            </a:xfrm>
            <a:prstGeom prst="roundRect">
              <a:avLst>
                <a:gd name="adj" fmla="val 5987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6E7E9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부정청탁 관련</a:t>
              </a:r>
              <a:endParaRPr lang="en-US" altLang="ko-KR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E7E9A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/>
              <a:r>
                <a:rPr lang="ko-KR" altLang="en-US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6E7E9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주요내용 기록</a:t>
              </a:r>
              <a:r>
                <a:rPr lang="en-US" altLang="ko-KR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6E7E9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6E7E9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관리</a:t>
              </a:r>
              <a:endParaRPr lang="en-US" altLang="ko-KR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E7E9A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2" name="사각형: 둥근 모서리 101">
              <a:extLst>
                <a:ext uri="{FF2B5EF4-FFF2-40B4-BE49-F238E27FC236}">
                  <a16:creationId xmlns:a16="http://schemas.microsoft.com/office/drawing/2014/main" xmlns="" id="{0D2BE716-5403-48D2-86CB-95A39FB42465}"/>
                </a:ext>
              </a:extLst>
            </p:cNvPr>
            <p:cNvSpPr/>
            <p:nvPr/>
          </p:nvSpPr>
          <p:spPr>
            <a:xfrm>
              <a:off x="3875135" y="4896603"/>
              <a:ext cx="2085079" cy="864000"/>
            </a:xfrm>
            <a:prstGeom prst="roundRect">
              <a:avLst>
                <a:gd name="adj" fmla="val 5987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6E7E9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필요시</a:t>
              </a:r>
              <a:r>
                <a:rPr lang="en-US" altLang="ko-KR" sz="14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6E7E9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sz="14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6E7E9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소속기관</a:t>
              </a:r>
              <a:r>
                <a:rPr lang="en-US" altLang="ko-KR" sz="14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6E7E9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/>
              </a:r>
              <a:br>
                <a:rPr lang="en-US" altLang="ko-KR" sz="14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6E7E9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6E7E9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홈페이지에</a:t>
              </a:r>
              <a:r>
                <a:rPr lang="en-US" altLang="ko-KR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6E7E9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6E7E9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공개</a:t>
              </a:r>
              <a:endParaRPr lang="en-US" altLang="ko-KR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6E7E9A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xmlns="" id="{F8BDF504-C048-4127-ABFA-116EACAAE2CE}"/>
              </a:ext>
            </a:extLst>
          </p:cNvPr>
          <p:cNvGrpSpPr/>
          <p:nvPr/>
        </p:nvGrpSpPr>
        <p:grpSpPr>
          <a:xfrm>
            <a:off x="0" y="0"/>
            <a:ext cx="9143999" cy="1013140"/>
            <a:chOff x="0" y="0"/>
            <a:chExt cx="9143999" cy="1013140"/>
          </a:xfrm>
        </p:grpSpPr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xmlns="" id="{7940767B-A48C-4A49-96BF-E4EBB4553F59}"/>
                </a:ext>
              </a:extLst>
            </p:cNvPr>
            <p:cNvSpPr/>
            <p:nvPr/>
          </p:nvSpPr>
          <p:spPr>
            <a:xfrm>
              <a:off x="0" y="0"/>
              <a:ext cx="9143999" cy="1013140"/>
            </a:xfrm>
            <a:prstGeom prst="rect">
              <a:avLst/>
            </a:prstGeom>
            <a:solidFill>
              <a:srgbClr val="F7DC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7" name="사각형: 둥근 위쪽 모서리 56">
              <a:extLst>
                <a:ext uri="{FF2B5EF4-FFF2-40B4-BE49-F238E27FC236}">
                  <a16:creationId xmlns:a16="http://schemas.microsoft.com/office/drawing/2014/main" xmlns="" id="{690B9A34-9480-4952-8FBF-8014978218A8}"/>
                </a:ext>
              </a:extLst>
            </p:cNvPr>
            <p:cNvSpPr/>
            <p:nvPr/>
          </p:nvSpPr>
          <p:spPr>
            <a:xfrm>
              <a:off x="101264" y="66512"/>
              <a:ext cx="8941472" cy="889943"/>
            </a:xfrm>
            <a:prstGeom prst="round2SameRect">
              <a:avLst/>
            </a:prstGeom>
            <a:solidFill>
              <a:srgbClr val="343A5A">
                <a:alpha val="38039"/>
              </a:srgb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9" name="사각형: 둥근 위쪽 모서리 58">
              <a:extLst>
                <a:ext uri="{FF2B5EF4-FFF2-40B4-BE49-F238E27FC236}">
                  <a16:creationId xmlns:a16="http://schemas.microsoft.com/office/drawing/2014/main" xmlns="" id="{36F346D1-757B-4C20-A39B-0714C1D5C6E1}"/>
                </a:ext>
              </a:extLst>
            </p:cNvPr>
            <p:cNvSpPr/>
            <p:nvPr/>
          </p:nvSpPr>
          <p:spPr>
            <a:xfrm>
              <a:off x="101264" y="123197"/>
              <a:ext cx="8941472" cy="889943"/>
            </a:xfrm>
            <a:prstGeom prst="round2Same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9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xmlns="" id="{22D0C23B-EDFA-4B5A-B834-95D36021DE7C}"/>
                </a:ext>
              </a:extLst>
            </p:cNvPr>
            <p:cNvSpPr/>
            <p:nvPr/>
          </p:nvSpPr>
          <p:spPr>
            <a:xfrm>
              <a:off x="0" y="485069"/>
              <a:ext cx="9143999" cy="528071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xmlns="" id="{AFF9A6A7-E2C8-4F36-BC9A-8CF1F8CDED60}"/>
                </a:ext>
              </a:extLst>
            </p:cNvPr>
            <p:cNvSpPr/>
            <p:nvPr/>
          </p:nvSpPr>
          <p:spPr>
            <a:xfrm>
              <a:off x="395289" y="340056"/>
              <a:ext cx="605069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914400">
                <a:spcBef>
                  <a:spcPts val="600"/>
                </a:spcBef>
                <a:tabLst>
                  <a:tab pos="92075" algn="l"/>
                </a:tabLst>
                <a:defRPr/>
              </a:pPr>
              <a:r>
                <a:rPr lang="ko-KR" altLang="en-US" sz="30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6C4408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부정청탁의 신고 및 처리절차</a:t>
              </a:r>
            </a:p>
          </p:txBody>
        </p:sp>
        <p:sp>
          <p:nvSpPr>
            <p:cNvPr id="62" name="자유형: 도형 61">
              <a:extLst>
                <a:ext uri="{FF2B5EF4-FFF2-40B4-BE49-F238E27FC236}">
                  <a16:creationId xmlns:a16="http://schemas.microsoft.com/office/drawing/2014/main" xmlns="" id="{7823DF95-AD14-47DF-B55A-7EA1CA65361E}"/>
                </a:ext>
              </a:extLst>
            </p:cNvPr>
            <p:cNvSpPr/>
            <p:nvPr/>
          </p:nvSpPr>
          <p:spPr>
            <a:xfrm>
              <a:off x="7623515" y="123197"/>
              <a:ext cx="1384635" cy="855519"/>
            </a:xfrm>
            <a:custGeom>
              <a:avLst/>
              <a:gdLst>
                <a:gd name="connsiteX0" fmla="*/ 299603 w 1384635"/>
                <a:gd name="connsiteY0" fmla="*/ 0 h 855519"/>
                <a:gd name="connsiteX1" fmla="*/ 1236308 w 1384635"/>
                <a:gd name="connsiteY1" fmla="*/ 0 h 855519"/>
                <a:gd name="connsiteX2" fmla="*/ 1384635 w 1384635"/>
                <a:gd name="connsiteY2" fmla="*/ 148327 h 855519"/>
                <a:gd name="connsiteX3" fmla="*/ 1384635 w 1384635"/>
                <a:gd name="connsiteY3" fmla="*/ 452355 h 855519"/>
                <a:gd name="connsiteX4" fmla="*/ 1243447 w 1384635"/>
                <a:gd name="connsiteY4" fmla="*/ 855519 h 855519"/>
                <a:gd name="connsiteX5" fmla="*/ 0 w 1384635"/>
                <a:gd name="connsiteY5" fmla="*/ 855519 h 855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4635" h="855519">
                  <a:moveTo>
                    <a:pt x="299603" y="0"/>
                  </a:moveTo>
                  <a:lnTo>
                    <a:pt x="1236308" y="0"/>
                  </a:lnTo>
                  <a:cubicBezTo>
                    <a:pt x="1318227" y="0"/>
                    <a:pt x="1384635" y="66408"/>
                    <a:pt x="1384635" y="148327"/>
                  </a:cubicBezTo>
                  <a:lnTo>
                    <a:pt x="1384635" y="452355"/>
                  </a:lnTo>
                  <a:lnTo>
                    <a:pt x="1243447" y="855519"/>
                  </a:lnTo>
                  <a:lnTo>
                    <a:pt x="0" y="855519"/>
                  </a:lnTo>
                  <a:close/>
                </a:path>
              </a:pathLst>
            </a:custGeom>
            <a:gradFill flip="none" rotWithShape="1">
              <a:gsLst>
                <a:gs pos="10000">
                  <a:schemeClr val="bg1"/>
                </a:gs>
                <a:gs pos="48000">
                  <a:srgbClr val="F4CC52">
                    <a:lumMod val="80000"/>
                    <a:lumOff val="2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3" name="자유형: 도형 62">
              <a:extLst>
                <a:ext uri="{FF2B5EF4-FFF2-40B4-BE49-F238E27FC236}">
                  <a16:creationId xmlns:a16="http://schemas.microsoft.com/office/drawing/2014/main" xmlns="" id="{5C3A164D-6F3E-4562-A35F-CD1069F8DD22}"/>
                </a:ext>
              </a:extLst>
            </p:cNvPr>
            <p:cNvSpPr/>
            <p:nvPr/>
          </p:nvSpPr>
          <p:spPr>
            <a:xfrm>
              <a:off x="7658102" y="123197"/>
              <a:ext cx="1384635" cy="855519"/>
            </a:xfrm>
            <a:custGeom>
              <a:avLst/>
              <a:gdLst>
                <a:gd name="connsiteX0" fmla="*/ 299603 w 1384635"/>
                <a:gd name="connsiteY0" fmla="*/ 0 h 855519"/>
                <a:gd name="connsiteX1" fmla="*/ 1236308 w 1384635"/>
                <a:gd name="connsiteY1" fmla="*/ 0 h 855519"/>
                <a:gd name="connsiteX2" fmla="*/ 1384635 w 1384635"/>
                <a:gd name="connsiteY2" fmla="*/ 148327 h 855519"/>
                <a:gd name="connsiteX3" fmla="*/ 1384635 w 1384635"/>
                <a:gd name="connsiteY3" fmla="*/ 452355 h 855519"/>
                <a:gd name="connsiteX4" fmla="*/ 1243447 w 1384635"/>
                <a:gd name="connsiteY4" fmla="*/ 855519 h 855519"/>
                <a:gd name="connsiteX5" fmla="*/ 0 w 1384635"/>
                <a:gd name="connsiteY5" fmla="*/ 855519 h 855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4635" h="855519">
                  <a:moveTo>
                    <a:pt x="299603" y="0"/>
                  </a:moveTo>
                  <a:lnTo>
                    <a:pt x="1236308" y="0"/>
                  </a:lnTo>
                  <a:cubicBezTo>
                    <a:pt x="1318227" y="0"/>
                    <a:pt x="1384635" y="66408"/>
                    <a:pt x="1384635" y="148327"/>
                  </a:cubicBezTo>
                  <a:lnTo>
                    <a:pt x="1384635" y="452355"/>
                  </a:lnTo>
                  <a:lnTo>
                    <a:pt x="1243447" y="855519"/>
                  </a:lnTo>
                  <a:lnTo>
                    <a:pt x="0" y="85551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93000">
                  <a:srgbClr val="F4CC52">
                    <a:lumMod val="45000"/>
                    <a:lumOff val="5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xmlns="" id="{27E08156-18E7-4B48-BDB2-957258905131}"/>
                </a:ext>
              </a:extLst>
            </p:cNvPr>
            <p:cNvSpPr/>
            <p:nvPr/>
          </p:nvSpPr>
          <p:spPr>
            <a:xfrm>
              <a:off x="7951283" y="318117"/>
              <a:ext cx="93554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indent="0" algn="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구성 및</a:t>
              </a:r>
              <a:b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100" b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99C0D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주요내용</a:t>
              </a:r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xmlns="" id="{8765BED9-22CF-4CD0-97FC-A60AE99A4DEA}"/>
                </a:ext>
              </a:extLst>
            </p:cNvPr>
            <p:cNvSpPr/>
            <p:nvPr/>
          </p:nvSpPr>
          <p:spPr>
            <a:xfrm>
              <a:off x="7789330" y="281431"/>
              <a:ext cx="38946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800" i="1" kern="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0BE1C"/>
                  </a:solidFill>
                  <a:latin typeface="나눔바른고딕 UltraLight" panose="020B0603020101020101" pitchFamily="50" charset="-127"/>
                  <a:ea typeface="나눔바른고딕 UltraLight" panose="020B0603020101020101" pitchFamily="50" charset="-127"/>
                </a:rPr>
                <a:t>2</a:t>
              </a:r>
              <a:endParaRPr lang="ko-KR" altLang="en-US" sz="2800" i="1" dirty="0">
                <a:solidFill>
                  <a:srgbClr val="F0BE1C"/>
                </a:solidFill>
                <a:latin typeface="나눔바른고딕 UltraLight" panose="020B0603020101020101" pitchFamily="50" charset="-127"/>
                <a:ea typeface="나눔바른고딕 UltraLight" panose="020B0603020101020101" pitchFamily="50" charset="-127"/>
              </a:endParaRPr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xmlns="" id="{5812AA54-C438-49E1-ABF3-B179EDBCACA6}"/>
                </a:ext>
              </a:extLst>
            </p:cNvPr>
            <p:cNvSpPr/>
            <p:nvPr/>
          </p:nvSpPr>
          <p:spPr>
            <a:xfrm>
              <a:off x="7910035" y="174975"/>
              <a:ext cx="98631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800" i="1" kern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0BE1C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CHAPTER</a:t>
              </a:r>
              <a:endParaRPr lang="ko-KR" altLang="en-US" sz="800" i="1" dirty="0">
                <a:solidFill>
                  <a:srgbClr val="F0BE1C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74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7884</TotalTime>
  <Words>815</Words>
  <Application>Microsoft Office PowerPoint</Application>
  <PresentationFormat>화면 슬라이드 쇼(4:3)</PresentationFormat>
  <Paragraphs>210</Paragraphs>
  <Slides>11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8" baseType="lpstr">
      <vt:lpstr>나눔바른고딕</vt:lpstr>
      <vt:lpstr>나눔바른고딕 UltraLight</vt:lpstr>
      <vt:lpstr>맑은 고딕</vt:lpstr>
      <vt:lpstr>Arial</vt:lpstr>
      <vt:lpstr>Calibri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청렴연수원</dc:creator>
  <cp:lastModifiedBy>user</cp:lastModifiedBy>
  <cp:revision>487</cp:revision>
  <cp:lastPrinted>2018-06-14T03:49:25Z</cp:lastPrinted>
  <dcterms:created xsi:type="dcterms:W3CDTF">2016-08-03T23:01:03Z</dcterms:created>
  <dcterms:modified xsi:type="dcterms:W3CDTF">2019-07-08T23:48:39Z</dcterms:modified>
</cp:coreProperties>
</file>