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2"/>
    <p:restoredTop sz="96115"/>
  </p:normalViewPr>
  <p:slideViewPr>
    <p:cSldViewPr snapToObjects="1">
      <p:cViewPr>
        <p:scale>
          <a:sx n="100" d="100"/>
          <a:sy n="100" d="100"/>
        </p:scale>
        <p:origin x="-426" y="-150"/>
      </p:cViewPr>
      <p:guideLst>
        <p:guide orient="horz" pos="2156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107" cy="496332"/>
          </a:xfrm>
          <a:prstGeom prst="rect">
            <a:avLst/>
          </a:prstGeom>
        </p:spPr>
        <p:txBody>
          <a:bodyPr vert="horz" lIns="73637" tIns="36818" rIns="73637" bIns="36818"/>
          <a:lstStyle>
            <a:lvl1pPr algn="l">
              <a:defRPr sz="10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022" y="1"/>
            <a:ext cx="2946380" cy="496332"/>
          </a:xfrm>
          <a:prstGeom prst="rect">
            <a:avLst/>
          </a:prstGeom>
        </p:spPr>
        <p:txBody>
          <a:bodyPr vert="horz" lIns="73637" tIns="36818" rIns="73637" bIns="36818"/>
          <a:lstStyle>
            <a:lvl1pPr algn="r">
              <a:defRPr sz="1000"/>
            </a:lvl1pPr>
          </a:lstStyle>
          <a:p>
            <a:pPr lvl="0">
              <a:defRPr lang="ko-KR" altLang="en-US"/>
            </a:pPr>
            <a:fld id="{2519242B-C7F5-413C-8192-57923A0B1984}" type="datetimeFigureOut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637" tIns="36818" rIns="73637" bIns="36818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640" y="4715795"/>
            <a:ext cx="5438395" cy="4466987"/>
          </a:xfrm>
          <a:prstGeom prst="rect">
            <a:avLst/>
          </a:prstGeom>
        </p:spPr>
        <p:txBody>
          <a:bodyPr vert="horz" lIns="73637" tIns="36818" rIns="73637" bIns="36818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9024"/>
            <a:ext cx="2945107" cy="496332"/>
          </a:xfrm>
          <a:prstGeom prst="rect">
            <a:avLst/>
          </a:prstGeom>
        </p:spPr>
        <p:txBody>
          <a:bodyPr vert="horz" lIns="73637" tIns="36818" rIns="73637" bIns="36818" anchor="b"/>
          <a:lstStyle>
            <a:lvl1pPr algn="l">
              <a:defRPr sz="10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022" y="9429024"/>
            <a:ext cx="2946380" cy="496332"/>
          </a:xfrm>
          <a:prstGeom prst="rect">
            <a:avLst/>
          </a:prstGeom>
        </p:spPr>
        <p:txBody>
          <a:bodyPr vert="horz" lIns="73637" tIns="36818" rIns="73637" bIns="36818" anchor="b"/>
          <a:lstStyle>
            <a:lvl1pPr algn="r">
              <a:defRPr sz="1000"/>
            </a:lvl1pPr>
          </a:lstStyle>
          <a:p>
            <a:pPr lvl="0">
              <a:defRPr lang="ko-KR" altLang="en-US"/>
            </a:pPr>
            <a:fld id="{160AA919-E6A9-4A85-A7F5-64D49BC00450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204775080" descr="EMB0000238452a5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457200"/>
            <a:ext cx="9144000" cy="6284260"/>
          </a:xfrm>
          <a:prstGeom prst="rect">
            <a:avLst/>
          </a:prstGeom>
          <a:noFill/>
        </p:spPr>
      </p:pic>
      <p:sp>
        <p:nvSpPr>
          <p:cNvPr id="19" name="도넛 18"/>
          <p:cNvSpPr/>
          <p:nvPr/>
        </p:nvSpPr>
        <p:spPr>
          <a:xfrm>
            <a:off x="7524410" y="4221110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도넛 19"/>
          <p:cNvSpPr/>
          <p:nvPr/>
        </p:nvSpPr>
        <p:spPr>
          <a:xfrm>
            <a:off x="7380390" y="4221110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도넛 20"/>
          <p:cNvSpPr/>
          <p:nvPr/>
        </p:nvSpPr>
        <p:spPr>
          <a:xfrm>
            <a:off x="4572000" y="4221110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도넛 17"/>
          <p:cNvSpPr/>
          <p:nvPr/>
        </p:nvSpPr>
        <p:spPr>
          <a:xfrm>
            <a:off x="6732300" y="4355848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95670" y="0"/>
            <a:ext cx="4536630" cy="388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000">
                <a:latin typeface="HY헤드라인M"/>
                <a:ea typeface="HY헤드라인M"/>
              </a:rPr>
              <a:t>경의선 터널 및 진입비상문 위치 현황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7880" y="4150883"/>
            <a:ext cx="288040" cy="35826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/>
              <a:t>4</a:t>
            </a:r>
            <a:endParaRPr lang="ko-KR" altLang="en-US" b="1"/>
          </a:p>
        </p:txBody>
      </p:sp>
      <p:sp>
        <p:nvSpPr>
          <p:cNvPr id="46" name="TextBox 45"/>
          <p:cNvSpPr txBox="1"/>
          <p:nvPr/>
        </p:nvSpPr>
        <p:spPr>
          <a:xfrm>
            <a:off x="7236370" y="5085230"/>
            <a:ext cx="288040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 dirty="0"/>
              <a:t>3</a:t>
            </a:r>
            <a:endParaRPr lang="ko-KR" alt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7164360" y="4355848"/>
            <a:ext cx="288040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/>
              <a:t>2</a:t>
            </a:r>
            <a:endParaRPr lang="ko-KR" altLang="en-US" b="1"/>
          </a:p>
        </p:txBody>
      </p:sp>
      <p:sp>
        <p:nvSpPr>
          <p:cNvPr id="49" name="TextBox 48"/>
          <p:cNvSpPr txBox="1"/>
          <p:nvPr/>
        </p:nvSpPr>
        <p:spPr>
          <a:xfrm>
            <a:off x="7596420" y="3851778"/>
            <a:ext cx="288040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/>
              <a:t>1</a:t>
            </a:r>
            <a:endParaRPr lang="ko-KR" altLang="en-US" b="1"/>
          </a:p>
        </p:txBody>
      </p:sp>
      <p:sp>
        <p:nvSpPr>
          <p:cNvPr id="47" name="TextBox 46"/>
          <p:cNvSpPr txBox="1"/>
          <p:nvPr/>
        </p:nvSpPr>
        <p:spPr>
          <a:xfrm>
            <a:off x="2928688" y="2689163"/>
            <a:ext cx="550244" cy="30777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400" b="1"/>
              <a:t>하행</a:t>
            </a:r>
          </a:p>
        </p:txBody>
      </p:sp>
      <p:graphicFrame>
        <p:nvGraphicFramePr>
          <p:cNvPr id="59" name="표 58"/>
          <p:cNvGraphicFramePr>
            <a:graphicFrameLocks noGrp="1"/>
          </p:cNvGraphicFramePr>
          <p:nvPr/>
        </p:nvGraphicFramePr>
        <p:xfrm>
          <a:off x="35370" y="3212970"/>
          <a:ext cx="2975497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619"/>
                <a:gridCol w="2213878"/>
              </a:tblGrid>
              <a:tr h="26993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</a:rPr>
                        <a:t> 비상구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</a:rPr>
                        <a:t>          위          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9903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서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서소문로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43-8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충정로 </a:t>
                      </a:r>
                      <a:r>
                        <a:rPr lang="en-US" altLang="ko-KR" sz="1100" dirty="0" err="1">
                          <a:solidFill>
                            <a:schemeClr val="tx1"/>
                          </a:solidFill>
                        </a:rPr>
                        <a:t>sk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뷰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@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정문앞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철로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하행기준 좌측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419903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서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충정로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29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동아일보사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우측면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철로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하행기준 좌측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419903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서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북아현로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길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빨래방 좌측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   골목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30M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전방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철로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하행기준좌측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419903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서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연희로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38-20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대우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@105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동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측면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철로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하행기준 좌측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26993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200" b="1">
                          <a:solidFill>
                            <a:schemeClr val="tx1"/>
                          </a:solidFill>
                        </a:rPr>
                        <a:t>터 널 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200" b="1">
                          <a:solidFill>
                            <a:schemeClr val="tx1"/>
                          </a:solidFill>
                        </a:rPr>
                        <a:t>         위         치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9903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아현터널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100">
                          <a:solidFill>
                            <a:schemeClr val="tx1"/>
                          </a:solidFill>
                        </a:rPr>
                        <a:t>(400M)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서소문교차로에서 신촌역방향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100">
                          <a:solidFill>
                            <a:schemeClr val="tx1"/>
                          </a:solidFill>
                        </a:rPr>
                        <a:t>600M  </a:t>
                      </a: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지점(하행)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353490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의영터널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100">
                          <a:solidFill>
                            <a:schemeClr val="tx1"/>
                          </a:solidFill>
                        </a:rPr>
                        <a:t>(500M)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서소문교차로에서 신촌역 방향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100">
                          <a:solidFill>
                            <a:schemeClr val="tx1"/>
                          </a:solidFill>
                        </a:rPr>
                        <a:t>1.4Km </a:t>
                      </a: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지점(하행)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359917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>
                          <a:solidFill>
                            <a:schemeClr val="tx1"/>
                          </a:solidFill>
                        </a:rPr>
                        <a:t>연희터널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100">
                          <a:solidFill>
                            <a:schemeClr val="tx1"/>
                          </a:solidFill>
                        </a:rPr>
                        <a:t>(90M)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서소문교차로에서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DMC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역방향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3.4Km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지점(하행)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323410" y="4849463"/>
            <a:ext cx="288040" cy="2921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400" b="1"/>
              <a:t>4</a:t>
            </a:r>
            <a:endParaRPr lang="ko-KR" altLang="en-US" sz="1400" b="1"/>
          </a:p>
        </p:txBody>
      </p:sp>
      <p:sp>
        <p:nvSpPr>
          <p:cNvPr id="62" name="TextBox 61"/>
          <p:cNvSpPr txBox="1"/>
          <p:nvPr/>
        </p:nvSpPr>
        <p:spPr>
          <a:xfrm>
            <a:off x="323410" y="4417403"/>
            <a:ext cx="288040" cy="29556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400" b="1"/>
              <a:t>3</a:t>
            </a:r>
            <a:endParaRPr lang="ko-KR" altLang="en-US" sz="1400" b="1"/>
          </a:p>
        </p:txBody>
      </p:sp>
      <p:sp>
        <p:nvSpPr>
          <p:cNvPr id="64" name="TextBox 63"/>
          <p:cNvSpPr txBox="1"/>
          <p:nvPr/>
        </p:nvSpPr>
        <p:spPr>
          <a:xfrm>
            <a:off x="323410" y="3563494"/>
            <a:ext cx="288040" cy="2975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400" b="1"/>
              <a:t>1</a:t>
            </a:r>
            <a:endParaRPr lang="ko-KR" altLang="en-US" sz="1400" b="1"/>
          </a:p>
        </p:txBody>
      </p:sp>
      <p:sp>
        <p:nvSpPr>
          <p:cNvPr id="65" name="TextBox 64"/>
          <p:cNvSpPr txBox="1"/>
          <p:nvPr/>
        </p:nvSpPr>
        <p:spPr>
          <a:xfrm>
            <a:off x="323410" y="4005080"/>
            <a:ext cx="288040" cy="30777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400" b="1"/>
              <a:t>2</a:t>
            </a:r>
            <a:endParaRPr lang="ko-KR" altLang="en-US" sz="1400" b="1"/>
          </a:p>
        </p:txBody>
      </p:sp>
      <p:sp>
        <p:nvSpPr>
          <p:cNvPr id="67" name="도넛 66"/>
          <p:cNvSpPr/>
          <p:nvPr/>
        </p:nvSpPr>
        <p:spPr>
          <a:xfrm>
            <a:off x="107380" y="3645027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8" name="도넛 67"/>
          <p:cNvSpPr/>
          <p:nvPr/>
        </p:nvSpPr>
        <p:spPr>
          <a:xfrm>
            <a:off x="107380" y="4077090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9" name="도넛 68"/>
          <p:cNvSpPr/>
          <p:nvPr/>
        </p:nvSpPr>
        <p:spPr>
          <a:xfrm>
            <a:off x="107380" y="4509150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0" name="도넛 69"/>
          <p:cNvSpPr/>
          <p:nvPr/>
        </p:nvSpPr>
        <p:spPr>
          <a:xfrm>
            <a:off x="107380" y="4941210"/>
            <a:ext cx="144020" cy="144020"/>
          </a:xfrm>
          <a:prstGeom prst="donut">
            <a:avLst>
              <a:gd name="adj" fmla="val 25000"/>
            </a:avLst>
          </a:prstGeom>
          <a:solidFill>
            <a:schemeClr val="tx1"/>
          </a:solidFill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84460" y="3461536"/>
            <a:ext cx="1259540" cy="30777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400" b="1"/>
              <a:t>서소문교차로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68430" y="4427271"/>
            <a:ext cx="550244" cy="2952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400" b="1"/>
              <a:t>상행</a:t>
            </a:r>
          </a:p>
        </p:txBody>
      </p:sp>
      <p:cxnSp>
        <p:nvCxnSpPr>
          <p:cNvPr id="35" name="직선 화살표 연결선 34"/>
          <p:cNvCxnSpPr/>
          <p:nvPr/>
        </p:nvCxnSpPr>
        <p:spPr>
          <a:xfrm flipH="1">
            <a:off x="7812450" y="3769313"/>
            <a:ext cx="334214" cy="53426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995920" y="4293120"/>
            <a:ext cx="64809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46" idx="0"/>
          </p:cNvCxnSpPr>
          <p:nvPr/>
        </p:nvCxnSpPr>
        <p:spPr>
          <a:xfrm flipH="1" flipV="1">
            <a:off x="6830146" y="4417403"/>
            <a:ext cx="550244" cy="6678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121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test</dc:creator>
  <cp:lastModifiedBy>안전담당</cp:lastModifiedBy>
  <cp:revision>50</cp:revision>
  <dcterms:created xsi:type="dcterms:W3CDTF">2016-08-30T06:40:56Z</dcterms:created>
  <dcterms:modified xsi:type="dcterms:W3CDTF">2016-10-13T01:52:37Z</dcterms:modified>
</cp:coreProperties>
</file>