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</p:sldIdLst>
  <p:sldSz cx="6462713" cy="972185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2" userDrawn="1">
          <p15:clr>
            <a:srgbClr val="A4A3A4"/>
          </p15:clr>
        </p15:guide>
        <p15:guide id="2" pos="20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246" y="96"/>
      </p:cViewPr>
      <p:guideLst>
        <p:guide orient="horz" pos="3062"/>
        <p:guide pos="20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84704" y="3020077"/>
            <a:ext cx="5493306" cy="2083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69407" y="5509049"/>
            <a:ext cx="4523899" cy="248447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023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043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0510" y="6247191"/>
            <a:ext cx="5493306" cy="193086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10510" y="4120536"/>
            <a:ext cx="5493306" cy="212665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5220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42354" y="3335137"/>
            <a:ext cx="2127310" cy="94292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477376" y="3335137"/>
            <a:ext cx="2127310" cy="94292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371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136" y="389326"/>
            <a:ext cx="5816442" cy="1620308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23136" y="2176165"/>
            <a:ext cx="2855487" cy="9069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23136" y="3083088"/>
            <a:ext cx="2855487" cy="56013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282971" y="2176165"/>
            <a:ext cx="2856609" cy="9069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282971" y="3083088"/>
            <a:ext cx="2856609" cy="56013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8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894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1481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138" y="387074"/>
            <a:ext cx="2126188" cy="16473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26743" y="387075"/>
            <a:ext cx="3612837" cy="82973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23138" y="2034388"/>
            <a:ext cx="2126188" cy="66500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6663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66737" y="6805297"/>
            <a:ext cx="3877628" cy="8034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266737" y="868667"/>
            <a:ext cx="3877628" cy="58331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66737" y="7608701"/>
            <a:ext cx="3877628" cy="11409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7177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984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514100" y="571610"/>
            <a:ext cx="1090583" cy="1219282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42353" y="571610"/>
            <a:ext cx="3164037" cy="1219282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159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23136" y="389326"/>
            <a:ext cx="5816442" cy="1620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23136" y="2268433"/>
            <a:ext cx="5816442" cy="6415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23136" y="9010717"/>
            <a:ext cx="1507966" cy="517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5E2DE-B6BF-45B3-ACB5-3AC45A73AAB2}" type="datetimeFigureOut">
              <a:rPr lang="ko-KR" altLang="en-US" smtClean="0"/>
              <a:t>2019-07-05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208094" y="9010717"/>
            <a:ext cx="2046526" cy="517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631611" y="9010717"/>
            <a:ext cx="1507966" cy="517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60001-9D06-4340-A07D-109CF01E8B3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279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9004" y="99105"/>
            <a:ext cx="2613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&lt;</a:t>
            </a:r>
            <a:r>
              <a:rPr lang="ko-KR" altLang="en-US" b="1" dirty="0"/>
              <a:t>교통통제 안내</a:t>
            </a:r>
            <a:r>
              <a:rPr lang="en-US" altLang="ko-KR" b="1" dirty="0"/>
              <a:t>(</a:t>
            </a:r>
            <a:r>
              <a:rPr lang="ko-KR" altLang="en-US" b="1" dirty="0"/>
              <a:t>전체</a:t>
            </a:r>
            <a:r>
              <a:rPr lang="en-US" altLang="ko-KR" b="1" dirty="0"/>
              <a:t>)&gt;</a:t>
            </a:r>
            <a:endParaRPr lang="ko-KR" altLang="en-US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E777BBC-EF0A-4809-B150-001574C35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4" y="588780"/>
            <a:ext cx="6479062" cy="916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5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004" y="99105"/>
            <a:ext cx="508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&lt;</a:t>
            </a:r>
            <a:r>
              <a:rPr lang="ko-KR" altLang="en-US" b="1" dirty="0"/>
              <a:t>교통통제 및 주∙정차 금지 안내</a:t>
            </a:r>
            <a:r>
              <a:rPr lang="en-US" altLang="ko-KR" b="1" dirty="0"/>
              <a:t>(</a:t>
            </a:r>
            <a:r>
              <a:rPr lang="ko-KR" altLang="en-US" b="1" dirty="0"/>
              <a:t>여의도 일대</a:t>
            </a:r>
            <a:r>
              <a:rPr lang="en-US" altLang="ko-KR" b="1" dirty="0"/>
              <a:t>)&gt;</a:t>
            </a:r>
            <a:endParaRPr lang="ko-KR" altLang="en-US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B96E9DF-9FAB-49D4-BE05-08C719B2C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4" y="563553"/>
            <a:ext cx="6471717" cy="915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5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004" y="99105"/>
            <a:ext cx="508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&lt;</a:t>
            </a:r>
            <a:r>
              <a:rPr lang="ko-KR" altLang="en-US" b="1" dirty="0"/>
              <a:t>교통통제 및 주∙정차 금지 안내</a:t>
            </a:r>
            <a:r>
              <a:rPr lang="en-US" altLang="ko-KR" b="1" dirty="0"/>
              <a:t>(</a:t>
            </a:r>
            <a:r>
              <a:rPr lang="ko-KR" altLang="en-US" b="1" dirty="0"/>
              <a:t>마포구 일대</a:t>
            </a:r>
            <a:r>
              <a:rPr lang="en-US" altLang="ko-KR" b="1" dirty="0"/>
              <a:t>)&gt;</a:t>
            </a:r>
            <a:endParaRPr lang="ko-KR" altLang="en-US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711D4EF-76FC-4069-8330-BB6E10EEE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453"/>
            <a:ext cx="6462713" cy="914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58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004" y="99105"/>
            <a:ext cx="456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&lt;</a:t>
            </a:r>
            <a:r>
              <a:rPr lang="ko-KR" altLang="en-US" b="1" dirty="0"/>
              <a:t>주∙정차 금지 안내</a:t>
            </a:r>
            <a:r>
              <a:rPr lang="en-US" altLang="ko-KR" b="1" dirty="0"/>
              <a:t>(</a:t>
            </a:r>
            <a:r>
              <a:rPr lang="ko-KR" altLang="en-US" b="1" dirty="0"/>
              <a:t>여의도</a:t>
            </a:r>
            <a:r>
              <a:rPr lang="en-US" altLang="ko-KR" b="1" dirty="0"/>
              <a:t>/</a:t>
            </a:r>
            <a:r>
              <a:rPr lang="ko-KR" altLang="en-US" b="1" dirty="0"/>
              <a:t>마포구 일대</a:t>
            </a:r>
            <a:r>
              <a:rPr lang="en-US" altLang="ko-KR" b="1" dirty="0"/>
              <a:t>)&gt;</a:t>
            </a:r>
            <a:endParaRPr lang="ko-KR" altLang="en-US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2B09CF9-6968-4982-90F9-6BB04E792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44" y="576051"/>
            <a:ext cx="6488057" cy="918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58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711709"/>
              </p:ext>
            </p:extLst>
          </p:nvPr>
        </p:nvGraphicFramePr>
        <p:xfrm>
          <a:off x="-1" y="612460"/>
          <a:ext cx="6474796" cy="829990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37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지명</a:t>
                      </a:r>
                      <a:endParaRPr kumimoji="1" 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통제</a:t>
                      </a:r>
                      <a:r>
                        <a:rPr kumimoji="1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시간</a:t>
                      </a:r>
                      <a:endParaRPr kumimoji="1" 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해제</a:t>
                      </a:r>
                      <a:r>
                        <a:rPr kumimoji="1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시간</a:t>
                      </a:r>
                      <a:endParaRPr kumimoji="1" 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  <a:endParaRPr kumimoji="1" 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여의대로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마포대교 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</a:p>
                    <a:p>
                      <a:pPr marL="533400" marR="0" lvl="0" indent="-5334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서울교 교차로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영등포역 방면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05:30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08:00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*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환승센터 이후 부터 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번 출입구 까지 하위 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 차로 통제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084"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여의공원로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 방송공사 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</a:p>
                    <a:p>
                      <a:pPr marL="533400" marR="0" lvl="0" indent="-5334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여의도공원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번출입구 앞 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06:00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10:00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-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한국방송공사교차로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여의도공원사거리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하위 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 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차로 차량통행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-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여의도 공원 앞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~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여의도 공원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번 출입구 앞 출발 전 까지 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차량통행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마포대교 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국민은행 삼거리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여의도 순복음교회 앞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서강대교 주차장 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07:50</a:t>
                      </a: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09:00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전면통제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60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서강대교 주차장 입구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국회 둔치 주차장 입구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07:50</a:t>
                      </a: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09:05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전면통제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02:00</a:t>
                      </a: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07:50</a:t>
                      </a:r>
                      <a:endParaRPr kumimoji="1" lang="ko-KR" altLang="ko-K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터널 내 조명 설치 작업 </a:t>
                      </a:r>
                      <a:endParaRPr kumimoji="1" lang="en-US" altLang="ko-KR" sz="7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하위 </a:t>
                      </a:r>
                      <a:r>
                        <a:rPr kumimoji="1" lang="en-US" altLang="ko-KR" sz="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 차로 통제 </a:t>
                      </a:r>
                      <a:endParaRPr kumimoji="1" lang="en-US" altLang="ko-KR" sz="7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09:05</a:t>
                      </a: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10:00</a:t>
                      </a:r>
                      <a:endParaRPr kumimoji="1" lang="ko-KR" altLang="ko-K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터널 내 조명 철수 작업 </a:t>
                      </a:r>
                      <a:endParaRPr kumimoji="1" lang="en-US" altLang="ko-KR" sz="7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하위 </a:t>
                      </a:r>
                      <a:r>
                        <a:rPr kumimoji="1" lang="en-US" altLang="ko-KR" sz="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 차로 통제 </a:t>
                      </a:r>
                      <a:endParaRPr kumimoji="1" lang="en-US" altLang="ko-KR" sz="7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63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국회 둔치 주차장 입구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여의하류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IC</a:t>
                      </a:r>
                      <a:endParaRPr kumimoji="1" lang="ko-KR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07:55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09:07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-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전면통제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-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하위 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 차로 차량 출차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(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올림픽대로 방면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1" lang="ko-KR" altLang="en-US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11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여의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하류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IC 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양화대교 남단 진입로 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07:57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09:10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-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상위 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 차로 차량 통행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-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두번 째 차로 철제펜스 설치 후 안전지대 형성  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- 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하위 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 및 갓길 참가자 직진 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4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양화대교 남단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양화대교북단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08:00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09:20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진행방향 통제 </a:t>
                      </a: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1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양화대교 북단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합정역 교차로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08:05</a:t>
                      </a: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09:25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강변북로 진출 차량 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하위 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 차로 통행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철제 펜스</a:t>
                      </a:r>
                      <a:r>
                        <a:rPr kumimoji="1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1" lang="ko-KR" altLang="en-US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4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합정역 교차로 </a:t>
                      </a:r>
                      <a:r>
                        <a:rPr kumimoji="1" lang="en-US" altLang="ko-KR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성산초교앞 교차로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09:30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1" lang="ko-KR" altLang="en-US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84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성산초교앞 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망원우체국 교차로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1" lang="ko-KR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84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망원우체국 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마포구청역사거리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09:40</a:t>
                      </a:r>
                      <a:endParaRPr kumimoji="1" lang="ko-KR" altLang="ko-K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61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마포구청역사거리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성산아파트단지 입구 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08:10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09:45</a:t>
                      </a:r>
                      <a:endParaRPr kumimoji="1" lang="ko-KR" altLang="ko-K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아파트 진출 하위 </a:t>
                      </a: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차로 </a:t>
                      </a:r>
                      <a:endParaRPr kumimoji="1" lang="en-US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차량통행</a:t>
                      </a:r>
                      <a:endParaRPr kumimoji="1" lang="ko-KR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84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성산아파트단지 입구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마포농수산물시장교차로</a:t>
                      </a: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성산아파트 방면 하위</a:t>
                      </a: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차로 </a:t>
                      </a:r>
                      <a:endParaRPr kumimoji="1" lang="en-US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차량통행</a:t>
                      </a:r>
                      <a:endParaRPr kumimoji="1" lang="ko-KR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마포농수산물시장교차로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평화공원주차장입구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월드컵경기장교차로 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09:50</a:t>
                      </a:r>
                      <a:endParaRPr kumimoji="1" lang="ko-KR" altLang="ko-K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공원 주차장 출구 하위 </a:t>
                      </a: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</a:t>
                      </a:r>
                      <a:endParaRPr kumimoji="1" lang="en-US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차량 통행 </a:t>
                      </a:r>
                      <a:endParaRPr kumimoji="1" lang="ko-KR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84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월드컵경기장교차로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월드컵파크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단지 교차로 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08:15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10:00</a:t>
                      </a:r>
                      <a:endParaRPr kumimoji="1" lang="ko-KR" altLang="ko-K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월드컵파크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단지 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디지털미디어시티입구교차로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난지천공원입구교차로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10:00</a:t>
                      </a:r>
                      <a:endParaRPr kumimoji="1" lang="ko-KR" altLang="ko-K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84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난지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IC ~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월드컵경기장교차로</a:t>
                      </a:r>
                      <a:endParaRPr kumimoji="1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84" marR="97484" marT="44633" marB="4463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08:10</a:t>
                      </a: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10:00</a:t>
                      </a:r>
                      <a:endParaRPr kumimoji="1" lang="ko-KR" altLang="ko-KR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전면통제</a:t>
                      </a:r>
                      <a:endParaRPr kumimoji="1" lang="ko-KR" altLang="ko-K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44" marR="99044" marT="43602" marB="436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9004" y="99105"/>
            <a:ext cx="3783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&lt;</a:t>
            </a:r>
            <a:r>
              <a:rPr lang="ko-KR" altLang="en-US" b="1" dirty="0"/>
              <a:t>주요지점 교통통제</a:t>
            </a:r>
            <a:r>
              <a:rPr lang="en-US" altLang="ko-KR" b="1" dirty="0"/>
              <a:t>/</a:t>
            </a:r>
            <a:r>
              <a:rPr lang="ko-KR" altLang="en-US" b="1" dirty="0"/>
              <a:t>해제 시간표</a:t>
            </a:r>
            <a:r>
              <a:rPr lang="en-US" altLang="ko-KR" b="1" dirty="0"/>
              <a:t>&gt;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07520" y="123149"/>
            <a:ext cx="3067275" cy="273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en-US" altLang="ko-KR" sz="900" b="1" dirty="0">
                <a:solidFill>
                  <a:srgbClr val="FF0000"/>
                </a:solidFill>
                <a:latin typeface="+mn-ea"/>
              </a:rPr>
              <a:t>※ </a:t>
            </a:r>
            <a:r>
              <a:rPr kumimoji="1" lang="ko-KR" altLang="en-US" sz="9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후미 주자 이동에 따라 순차적으로 통제 해제</a:t>
            </a:r>
            <a:endParaRPr lang="en-US" altLang="ko-KR" sz="9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4055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004" y="99105"/>
            <a:ext cx="6088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&lt;</a:t>
            </a:r>
            <a:r>
              <a:rPr lang="ko-KR" altLang="en-US" sz="1600" b="1" dirty="0"/>
              <a:t>선두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후미 시간표</a:t>
            </a:r>
            <a:r>
              <a:rPr lang="en-US" altLang="ko-KR" sz="1600" b="1" dirty="0"/>
              <a:t>(10km</a:t>
            </a:r>
            <a:r>
              <a:rPr lang="ko-KR" altLang="en-US" sz="1600" b="1" dirty="0"/>
              <a:t>코스 </a:t>
            </a:r>
            <a:r>
              <a:rPr lang="en-US" altLang="ko-KR" sz="1600" b="1" dirty="0"/>
              <a:t>– BOOST / A / B / C / D </a:t>
            </a:r>
            <a:r>
              <a:rPr lang="ko-KR" altLang="en-US" sz="1600" b="1" dirty="0"/>
              <a:t>그룹</a:t>
            </a:r>
            <a:r>
              <a:rPr lang="en-US" altLang="ko-KR" sz="1600" b="1" dirty="0"/>
              <a:t>)&gt;</a:t>
            </a:r>
            <a:endParaRPr lang="ko-KR" altLang="en-US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44746" y="353421"/>
            <a:ext cx="1935145" cy="256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b="1" dirty="0"/>
              <a:t>제한시간 </a:t>
            </a:r>
            <a:r>
              <a:rPr lang="en-US" altLang="ko-KR" sz="1100" b="1" dirty="0"/>
              <a:t>: 1</a:t>
            </a:r>
            <a:r>
              <a:rPr lang="ko-KR" altLang="en-US" sz="1100" b="1" dirty="0"/>
              <a:t>시간 </a:t>
            </a:r>
            <a:r>
              <a:rPr lang="en-US" altLang="ko-KR" sz="1100" b="1" dirty="0"/>
              <a:t>30</a:t>
            </a:r>
            <a:r>
              <a:rPr lang="ko-KR" altLang="en-US" sz="1100" b="1" dirty="0"/>
              <a:t>분 이내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705209"/>
              </p:ext>
            </p:extLst>
          </p:nvPr>
        </p:nvGraphicFramePr>
        <p:xfrm>
          <a:off x="-9005" y="612457"/>
          <a:ext cx="6471717" cy="9109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3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3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Post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위치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선두 통과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후미 통과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START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여의도 공원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08:30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0.62km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국민은행삼거리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08:01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08:35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0.996km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서강대교 주차장 입구 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08:38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서강대교 주차장 매표소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08:40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국회 둔치 주차장 진입로 합류지점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08:05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08:46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국회 둔치주차장 출구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08:48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여의하류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IC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08:53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2.8km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올림픽대로 노들로 합류부 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08:55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3.3km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양화대교 진입로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남단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08:09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09:00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3.5km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양화대교 남단 교차로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08:10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09:02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4.7km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양화대교 북단교차로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08:13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09:12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5.2km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합정역 교차로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08:15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09:17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5.8km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성산초교앞 교차로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08:16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09:22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6.3km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망원우체국 교차로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08:18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09:27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마포구청역사거리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08:21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09:33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7.3km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성산단지아파트 입구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08:21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09:36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7.5km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마포농수산물시장교차로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08:22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09:38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평화공원 주차장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08:24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09:42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8.1km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월드컵경기장교차로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08:24</a:t>
                      </a:r>
                      <a:endParaRPr lang="ko-KR" altLang="en-US" sz="11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09:43</a:t>
                      </a:r>
                      <a:endParaRPr lang="ko-KR" altLang="en-US" sz="11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8.9km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월드컵파크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단지교차로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반환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08:26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09:50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9.6km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월드컵경기장교차로 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08:28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09:56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9.8km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평화공원 입구 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08:29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09:58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795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FINISH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상암 평화 광장</a:t>
                      </a: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08:30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10:00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3593" marB="43593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5998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501</Words>
  <Application>Microsoft Office PowerPoint</Application>
  <PresentationFormat>사용자 지정</PresentationFormat>
  <Paragraphs>191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</cp:lastModifiedBy>
  <cp:revision>33</cp:revision>
  <cp:lastPrinted>2018-06-11T02:03:40Z</cp:lastPrinted>
  <dcterms:created xsi:type="dcterms:W3CDTF">2015-10-25T04:46:56Z</dcterms:created>
  <dcterms:modified xsi:type="dcterms:W3CDTF">2019-07-05T01:39:41Z</dcterms:modified>
</cp:coreProperties>
</file>