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7"/>
  </p:notesMasterIdLst>
  <p:handoutMasterIdLst>
    <p:handoutMasterId r:id="rId8"/>
  </p:handout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662738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extLs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7"/>
    <p:restoredTop sz="95249"/>
  </p:normalViewPr>
  <p:slideViewPr>
    <p:cSldViewPr>
      <p:cViewPr varScale="1">
        <p:scale>
          <a:sx n="106" d="100"/>
          <a:sy n="106" d="100"/>
        </p:scale>
        <p:origin x="-78" y="-126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68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305" y="0"/>
            <a:ext cx="28868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305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15155"/>
            <a:ext cx="533019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242503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주 간 업 무 보 고</a:t>
            </a:r>
          </a:p>
          <a:p>
            <a:pPr marL="457200" indent="-457200" algn="ctr">
              <a:lnSpc>
                <a:spcPct val="150000"/>
              </a:lnSpc>
              <a:defRPr lang="ko-KR" altLang="en-US"/>
            </a:pP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</a:t>
            </a:r>
            <a:r>
              <a:rPr lang="ko-KR" altLang="en-US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실적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(11.09.~11.13.)</a:t>
            </a:r>
            <a:endParaRPr lang="en-US" altLang="ko-KR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</a:t>
            </a:r>
            <a:r>
              <a:rPr lang="ko-KR" altLang="en-US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계획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(11.16.~11.20.)</a:t>
            </a:r>
            <a:endParaRPr lang="en-US" altLang="ko-KR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숭인</a:t>
            </a:r>
            <a:r>
              <a:rPr lang="en-US" altLang="ko-KR" sz="4000" spc="85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안전센터 실적</a:t>
            </a:r>
            <a:endParaRPr lang="en-US" altLang="ko-KR" sz="4000" spc="85">
              <a:solidFill>
                <a:srgbClr val="FFFF00"/>
              </a:solidFill>
              <a:latin typeface="HY헤드라인M"/>
              <a:ea typeface="HY헤드라인M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7544" y="1268760"/>
            <a:ext cx="331863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공공기관 소방훈련</a:t>
            </a:r>
            <a:endParaRPr lang="ko-KR" altLang="en-US" sz="24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1844824"/>
            <a:ext cx="83529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일   시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2015.11.11.(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)15:</a:t>
            </a:r>
            <a:r>
              <a:rPr lang="ko-KR" altLang="en-US" sz="2000" dirty="0">
                <a:latin typeface="HY견고딕"/>
                <a:ea typeface="HY견고딕"/>
              </a:rPr>
              <a:t>0</a:t>
            </a:r>
            <a:r>
              <a:rPr lang="en-US" altLang="ko-KR" sz="2000" dirty="0" smtClean="0">
                <a:latin typeface="HY견고딕"/>
                <a:ea typeface="HY견고딕"/>
              </a:rPr>
              <a:t>0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 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동대문역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1,4</a:t>
            </a:r>
            <a:r>
              <a:rPr lang="ko-KR" altLang="en-US" sz="2000" dirty="0" smtClean="0">
                <a:latin typeface="HY견고딕"/>
                <a:ea typeface="HY견고딕"/>
              </a:rPr>
              <a:t>호선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 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>
                <a:latin typeface="HY견고딕"/>
                <a:ea typeface="HY견고딕"/>
              </a:rPr>
              <a:t>펌프차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및 승차대원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 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초기대응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대피훈련 및 공공기관 대응역량 강화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67544" y="3933056"/>
            <a:ext cx="662473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2. 11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월 불조심 강조의 달 자체 홍보 및 </a:t>
            </a:r>
            <a:r>
              <a:rPr lang="ko-KR" altLang="en-US" sz="2400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켐페인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en-US" altLang="ko-KR" sz="24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4509120"/>
            <a:ext cx="83174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일   시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2015.11.12.(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 14:00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  소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동대문역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5</a:t>
            </a:r>
            <a:r>
              <a:rPr lang="ko-KR" altLang="en-US" sz="2000" dirty="0" err="1" smtClean="0">
                <a:latin typeface="HY견고딕"/>
                <a:ea typeface="HY견고딕"/>
              </a:rPr>
              <a:t>번출구</a:t>
            </a:r>
            <a:r>
              <a:rPr lang="ko-KR" altLang="en-US" sz="2000" dirty="0" smtClean="0">
                <a:latin typeface="HY견고딕"/>
                <a:ea typeface="HY견고딕"/>
              </a:rPr>
              <a:t> 앞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 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승차대원 및 의용소방대 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참석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14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숭인지대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화재 경각심 고취 및 생활안전문화 정착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268760"/>
            <a:ext cx="266429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숭인</a:t>
            </a:r>
            <a:r>
              <a:rPr lang="en-US" altLang="ko-KR" sz="4000" spc="85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안전센터 실적</a:t>
            </a:r>
            <a:endParaRPr lang="en-US" altLang="ko-KR" sz="4000" spc="85">
              <a:solidFill>
                <a:srgbClr val="FFFF00"/>
              </a:solidFill>
              <a:latin typeface="HY헤드라인M"/>
              <a:ea typeface="HY헤드라인M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39552" y="1268760"/>
            <a:ext cx="525658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3.</a:t>
            </a:r>
            <a:r>
              <a:rPr lang="ko-KR" altLang="en-US" sz="2400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숭인센터 탱크차량 해체정비 완료 </a:t>
            </a:r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  </a:t>
            </a:r>
            <a:endParaRPr lang="en-US" altLang="ko-KR" sz="24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539552" y="1844824"/>
            <a:ext cx="79928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 간 </a:t>
            </a:r>
            <a:r>
              <a:rPr lang="ko-KR" altLang="en-US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2015.11.05.(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)~11.10(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  소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소방장비검사검수센터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충북 음성군 소재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</a:t>
            </a:r>
            <a:r>
              <a:rPr lang="ko-KR" altLang="en-US" sz="2000" dirty="0">
                <a:latin typeface="HY견고딕"/>
                <a:ea typeface="HY견고딕"/>
              </a:rPr>
              <a:t>용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소방차량의 해체 정비 후 소방차량 연장사용 결정               </a:t>
            </a:r>
            <a:endParaRPr lang="ko-KR" altLang="en-US" sz="20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39552" y="3717032"/>
            <a:ext cx="633670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2015 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서울 </a:t>
            </a:r>
            <a:r>
              <a:rPr lang="ko-KR" altLang="en-US" sz="2400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빛초롱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축제 </a:t>
            </a:r>
            <a:r>
              <a:rPr lang="ko-KR" altLang="en-US" sz="2400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펌프차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근접배치</a:t>
            </a:r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ko-KR" altLang="en-US" sz="24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4365104"/>
            <a:ext cx="83174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시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2015.11.14.(</a:t>
            </a:r>
            <a:r>
              <a:rPr lang="ko-KR" altLang="en-US" sz="2000" dirty="0" smtClean="0">
                <a:latin typeface="HY견고딕"/>
                <a:ea typeface="HY견고딕"/>
              </a:rPr>
              <a:t>토</a:t>
            </a:r>
            <a:r>
              <a:rPr lang="en-US" altLang="ko-KR" sz="2000" dirty="0" smtClean="0">
                <a:latin typeface="HY견고딕"/>
                <a:ea typeface="HY견고딕"/>
              </a:rPr>
              <a:t>) 17:00~23:0</a:t>
            </a:r>
            <a:r>
              <a:rPr lang="ko-KR" altLang="en-US" sz="2000" dirty="0">
                <a:latin typeface="HY견고딕"/>
                <a:ea typeface="HY견고딕"/>
              </a:rPr>
              <a:t>0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  소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청계광장 </a:t>
            </a:r>
            <a:r>
              <a:rPr lang="en-US" altLang="ko-KR" sz="2000" dirty="0" smtClean="0">
                <a:latin typeface="HY견고딕"/>
                <a:ea typeface="HY견고딕"/>
              </a:rPr>
              <a:t>~ </a:t>
            </a:r>
            <a:r>
              <a:rPr lang="ko-KR" altLang="en-US" sz="2000" dirty="0" err="1" smtClean="0">
                <a:latin typeface="HY견고딕"/>
                <a:ea typeface="HY견고딕"/>
              </a:rPr>
              <a:t>수포교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 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승차대원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행사의 성공적 개최와 시민안전을 위한 신속 대응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숭인</a:t>
            </a:r>
            <a:r>
              <a:rPr lang="en-US" altLang="ko-KR" sz="4000" spc="85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안전센터 계획</a:t>
            </a:r>
            <a:endParaRPr lang="en-US" altLang="ko-KR" sz="4000" spc="85">
              <a:solidFill>
                <a:srgbClr val="FFFF00"/>
              </a:solidFill>
              <a:latin typeface="HY헤드라인M"/>
              <a:ea typeface="HY헤드라인M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7543" y="1268760"/>
            <a:ext cx="4247333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소방통로 확보훈련</a:t>
            </a:r>
            <a:endParaRPr lang="ko-KR" altLang="en-US" sz="2400" dirty="0" smtClean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539552" y="3933056"/>
            <a:ext cx="583264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2. 2015 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서울 </a:t>
            </a:r>
            <a:r>
              <a:rPr lang="ko-KR" altLang="en-US" sz="2400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빛초롱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축제 구급차 배치</a:t>
            </a:r>
            <a:endParaRPr lang="ko-KR" altLang="en-US" sz="24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11555" y="1844824"/>
            <a:ext cx="78488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일   시 : </a:t>
            </a:r>
            <a:r>
              <a:rPr lang="ko-KR" altLang="en-US" sz="2000" dirty="0" smtClean="0">
                <a:latin typeface="HY견고딕"/>
                <a:ea typeface="HY견고딕"/>
              </a:rPr>
              <a:t>2015.</a:t>
            </a:r>
            <a:r>
              <a:rPr lang="en-US" altLang="ko-KR" sz="2000" dirty="0" smtClean="0">
                <a:latin typeface="HY견고딕"/>
                <a:ea typeface="HY견고딕"/>
              </a:rPr>
              <a:t>11</a:t>
            </a:r>
            <a:r>
              <a:rPr lang="ko-KR" altLang="en-US" sz="2000" dirty="0" smtClean="0">
                <a:latin typeface="HY견고딕"/>
                <a:ea typeface="HY견고딕"/>
              </a:rPr>
              <a:t>.</a:t>
            </a:r>
            <a:r>
              <a:rPr lang="en-US" altLang="ko-KR" sz="2000" dirty="0" smtClean="0">
                <a:latin typeface="HY견고딕"/>
                <a:ea typeface="HY견고딕"/>
              </a:rPr>
              <a:t>19</a:t>
            </a:r>
            <a:r>
              <a:rPr lang="ko-KR" altLang="en-US" sz="2000" dirty="0" smtClean="0">
                <a:latin typeface="HY견고딕"/>
                <a:ea typeface="HY견고딕"/>
              </a:rPr>
              <a:t>.(목) 14:00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  상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동묘재래시장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 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및 승차대원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소방차 </a:t>
            </a:r>
            <a:r>
              <a:rPr lang="ko-KR" altLang="en-US" sz="2000" dirty="0" err="1" smtClean="0">
                <a:latin typeface="HY견고딕"/>
                <a:ea typeface="HY견고딕"/>
              </a:rPr>
              <a:t>길터주기</a:t>
            </a:r>
            <a:r>
              <a:rPr lang="ko-KR" altLang="en-US" sz="2000" dirty="0" smtClean="0">
                <a:latin typeface="HY견고딕"/>
                <a:ea typeface="HY견고딕"/>
              </a:rPr>
              <a:t> 및 신속한 화재 대응능력 강화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4581128"/>
            <a:ext cx="83174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시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2015.11.16.(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1</a:t>
            </a:r>
            <a:r>
              <a:rPr lang="en-US" altLang="ko-KR" sz="2000" dirty="0" smtClean="0">
                <a:latin typeface="HY견고딕"/>
                <a:ea typeface="HY견고딕"/>
              </a:rPr>
              <a:t>7:00~23:00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  </a:t>
            </a:r>
            <a:r>
              <a:rPr lang="ko-KR" altLang="en-US" sz="2000" dirty="0">
                <a:latin typeface="HY견고딕"/>
                <a:ea typeface="HY견고딕"/>
              </a:rPr>
              <a:t>소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청계광장 </a:t>
            </a:r>
            <a:r>
              <a:rPr lang="en-US" altLang="ko-KR" sz="2000" dirty="0" smtClean="0">
                <a:latin typeface="HY견고딕"/>
                <a:ea typeface="HY견고딕"/>
              </a:rPr>
              <a:t>~ </a:t>
            </a:r>
            <a:r>
              <a:rPr lang="ko-KR" altLang="en-US" sz="2000" dirty="0" err="1" smtClean="0">
                <a:latin typeface="HY견고딕"/>
                <a:ea typeface="HY견고딕"/>
              </a:rPr>
              <a:t>수포교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 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구급차 </a:t>
            </a:r>
            <a:r>
              <a:rPr lang="ko-KR" altLang="en-US" sz="2000" dirty="0">
                <a:latin typeface="HY견고딕"/>
                <a:ea typeface="HY견고딕"/>
              </a:rPr>
              <a:t>승차대원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 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응급환자 발생 시 신속대응 및 시민 안전의식 고취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숭인</a:t>
            </a:r>
            <a:r>
              <a:rPr lang="en-US" altLang="ko-KR" sz="4000" spc="85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안전센터 계획</a:t>
            </a:r>
            <a:endParaRPr lang="en-US" altLang="ko-KR" sz="4000" spc="85">
              <a:solidFill>
                <a:srgbClr val="FFFF00"/>
              </a:solidFill>
              <a:latin typeface="HY헤드라인M"/>
              <a:ea typeface="HY헤드라인M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39552" y="1268760"/>
            <a:ext cx="532859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ko-KR" altLang="en-US" sz="2400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</a:t>
            </a:r>
            <a:r>
              <a:rPr lang="en-US" altLang="ko-KR" sz="2400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</a:t>
            </a:r>
            <a:r>
              <a:rPr lang="ko-KR" altLang="en-US" sz="2400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가스시설 민관 합동 현지적응훈련  </a:t>
            </a:r>
            <a:endParaRPr lang="en-US" altLang="ko-KR" sz="24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모서리가 둥근 직사각형 8"/>
          <p:cNvSpPr/>
          <p:nvPr/>
        </p:nvSpPr>
        <p:spPr>
          <a:xfrm>
            <a:off x="539552" y="3865038"/>
            <a:ext cx="61926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ko-KR" altLang="en-US" sz="2400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lang="ko-KR" altLang="en-US" sz="2400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노유자생활시설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r>
              <a:rPr lang="ko-KR" altLang="en-US" sz="2400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안전멘토링제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시행</a:t>
            </a:r>
            <a:r>
              <a:rPr lang="ko-KR" altLang="en-US" sz="2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ko-KR" altLang="en-US" sz="24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539552" y="4437112"/>
            <a:ext cx="83174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일   시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2015.11.18.(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)13:00 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종로데이케어센터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창신동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참   여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센터장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관계자 안전관리 및 초기 대응능력 향상 지도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844824"/>
            <a:ext cx="83529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일   시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2015.11.18.(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 14:00 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동문가스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종로구 </a:t>
            </a:r>
            <a:r>
              <a:rPr lang="ko-KR" altLang="en-US" sz="2000" dirty="0" err="1" smtClean="0">
                <a:latin typeface="HY견고딕"/>
                <a:ea typeface="HY견고딕"/>
              </a:rPr>
              <a:t>동망산길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10)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 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및 승차대원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훈련을 통한 효율적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 적극적 대응활동으로 피해 최소화</a:t>
            </a:r>
            <a:endParaRPr lang="en-US" altLang="ko-KR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411</Words>
  <Application>Microsoft Office PowerPoint</Application>
  <PresentationFormat>화면 슬라이드 쇼(4:3)</PresentationFormat>
  <Paragraphs>48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1400</cp:revision>
  <dcterms:created xsi:type="dcterms:W3CDTF">2012-09-23T05:25:51Z</dcterms:created>
  <dcterms:modified xsi:type="dcterms:W3CDTF">2015-11-12T23:41:27Z</dcterms:modified>
</cp:coreProperties>
</file>