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notesMasterIdLst>
    <p:notesMasterId r:id="rId5"/>
  </p:notesMasterIdLst>
  <p:handoutMasterIdLst>
    <p:handoutMasterId r:id="rId6"/>
  </p:handoutMasterIdLst>
  <p:sldIdLst>
    <p:sldId id="257" r:id="rId2"/>
    <p:sldId id="259" r:id="rId3"/>
    <p:sldId id="260" r:id="rId4"/>
  </p:sldIdLst>
  <p:sldSz cx="9144000" cy="6858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0"/>
    <p:restoredTop sz="95113"/>
  </p:normalViewPr>
  <p:slideViewPr>
    <p:cSldViewPr>
      <p:cViewPr>
        <p:scale>
          <a:sx n="80" d="100"/>
          <a:sy n="80" d="100"/>
        </p:scale>
        <p:origin x="-2562" y="-732"/>
      </p:cViewPr>
      <p:guideLst>
        <p:guide orient="horz" pos="2157"/>
        <p:guide pos="2878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341" cy="496888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0744" y="0"/>
            <a:ext cx="2945341" cy="496888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41D37EA9-F110-48A3-9D57-4DB3F9881FF8}" type="datetimeFigureOut">
              <a:rPr lang="ko-KR" altLang="en-US"/>
              <a:pPr lvl="0">
                <a:defRPr lang="ko-KR" altLang="en-US"/>
              </a:pPr>
              <a:t>2014-09-24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1" y="9428164"/>
            <a:ext cx="2945341" cy="496887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0744" y="9428164"/>
            <a:ext cx="2945341" cy="496887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4E75E590-D38E-49FA-8817-F989D429C6B8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86362B12-D75C-4EAE-9D27-1C6B79A98634}" type="datetimeFigureOut">
              <a:rPr lang="ko-KR" altLang="en-US"/>
              <a:pPr lvl="0">
                <a:defRPr lang="ko-KR" altLang="en-US"/>
              </a:pPr>
              <a:t>2014-09-24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anchor="ctr"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AB6CC490-1C84-47E9-A99F-B8B1FEBFA642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B6CC490-1C84-47E9-A99F-B8B1FEBFA642}" type="slidenum">
              <a:rPr lang="ko-KR" altLang="en-US"/>
              <a:pPr lvl="0">
                <a:defRPr lang="ko-KR" altLang="en-US"/>
              </a:pPr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2014-09-24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2014-09-24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구역 머리글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2014-09-24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콘텐츠 2개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2014-09-24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비교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2014-09-24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만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2014-09-24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빈 화면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2014-09-24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캡션 있는 콘텐츠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2014-09-24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캡션 있는 그림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 noTextEdit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2014-09-24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세로 텍스트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2014-09-24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세로 제목 및 텍스트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2014-09-24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제목 슬라이드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Office 테마">
    <p:bg>
      <p:bgPr>
        <a:solidFill>
          <a:schemeClr val="bg1">
            <a:lumMod val="85000"/>
            <a:alpha val="7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2014-09-24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93" r:id="rId2"/>
    <p:sldLayoutId id="2147483794" r:id="rId3"/>
    <p:sldLayoutId id="2147483795" r:id="rId4"/>
    <p:sldLayoutId id="2147483796" r:id="rId5"/>
    <p:sldLayoutId id="2147483797" r:id="rId6"/>
    <p:sldLayoutId id="2147483798" r:id="rId7"/>
    <p:sldLayoutId id="2147483799" r:id="rId8"/>
    <p:sldLayoutId id="2147483800" r:id="rId9"/>
    <p:sldLayoutId id="2147483801" r:id="rId10"/>
    <p:sldLayoutId id="2147483802" r:id="rId11"/>
    <p:sldLayoutId id="2147483803" r:id="rId12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" descr="1-0.png"/>
          <p:cNvPicPr>
            <a:picLocks noChangeAspect="1"/>
          </p:cNvPicPr>
          <p:nvPr/>
        </p:nvPicPr>
        <p:blipFill rotWithShape="1">
          <a:blip r:embed="rId3" cstate="print"/>
          <a:srcRect/>
          <a:stretch>
            <a:fillRect/>
          </a:stretch>
        </p:blipFill>
        <p:spPr>
          <a:xfrm>
            <a:off x="0" y="0"/>
            <a:ext cx="9144000" cy="6848764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11" name="TextBox 10"/>
          <p:cNvSpPr txBox="1">
            <a:spLocks noChangeArrowheads="1"/>
          </p:cNvSpPr>
          <p:nvPr/>
        </p:nvSpPr>
        <p:spPr>
          <a:xfrm>
            <a:off x="0" y="1268760"/>
            <a:ext cx="9144000" cy="1892826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 lang="ko-KR" altLang="en-US"/>
            </a:pPr>
            <a:r>
              <a:rPr lang="ko-KR" altLang="en-US" sz="5400" spc="599" dirty="0">
                <a:solidFill>
                  <a:schemeClr val="accent3">
                    <a:lumMod val="20000"/>
                    <a:lumOff val="80000"/>
                  </a:schemeClr>
                </a:solidFill>
                <a:latin typeface="HY견고딕"/>
                <a:ea typeface="HY견고딕"/>
              </a:rPr>
              <a:t>월 간 업 무 계 획 보 고</a:t>
            </a:r>
          </a:p>
          <a:p>
            <a:pPr algn="ctr">
              <a:lnSpc>
                <a:spcPct val="150000"/>
              </a:lnSpc>
              <a:defRPr lang="ko-KR" altLang="en-US"/>
            </a:pPr>
            <a:r>
              <a:rPr lang="en-US" altLang="ko-KR" sz="2400" spc="605" dirty="0">
                <a:solidFill>
                  <a:schemeClr val="accent3">
                    <a:lumMod val="20000"/>
                    <a:lumOff val="80000"/>
                  </a:schemeClr>
                </a:solidFill>
                <a:latin typeface="HY견고딕"/>
                <a:ea typeface="HY견고딕"/>
              </a:rPr>
              <a:t>- </a:t>
            </a:r>
            <a:r>
              <a:rPr lang="ko-KR" altLang="en-US" sz="2400" spc="605" dirty="0">
                <a:solidFill>
                  <a:schemeClr val="accent3">
                    <a:lumMod val="20000"/>
                    <a:lumOff val="80000"/>
                  </a:schemeClr>
                </a:solidFill>
                <a:latin typeface="HY견고딕"/>
                <a:ea typeface="HY견고딕"/>
              </a:rPr>
              <a:t>계획</a:t>
            </a:r>
            <a:r>
              <a:rPr lang="en-US" altLang="ko-KR" sz="2400" spc="605" smtClean="0">
                <a:solidFill>
                  <a:schemeClr val="accent3">
                    <a:lumMod val="20000"/>
                    <a:lumOff val="80000"/>
                  </a:schemeClr>
                </a:solidFill>
                <a:latin typeface="HY견고딕"/>
                <a:ea typeface="HY견고딕"/>
              </a:rPr>
              <a:t>(10.01</a:t>
            </a:r>
            <a:r>
              <a:rPr lang="en-US" altLang="ko-KR" sz="2400" spc="605">
                <a:solidFill>
                  <a:schemeClr val="accent3">
                    <a:lumMod val="20000"/>
                    <a:lumOff val="80000"/>
                  </a:schemeClr>
                </a:solidFill>
                <a:latin typeface="HY견고딕"/>
                <a:ea typeface="HY견고딕"/>
              </a:rPr>
              <a:t>.</a:t>
            </a:r>
            <a:r>
              <a:rPr lang="en-US" altLang="ko-KR" sz="2400" spc="605" smtClean="0">
                <a:solidFill>
                  <a:schemeClr val="accent3">
                    <a:lumMod val="20000"/>
                    <a:lumOff val="80000"/>
                  </a:schemeClr>
                </a:solidFill>
                <a:latin typeface="HY견고딕"/>
                <a:ea typeface="HY견고딕"/>
              </a:rPr>
              <a:t>∼10.31)</a:t>
            </a:r>
            <a:endParaRPr lang="en-US" altLang="ko-KR" sz="2400" spc="605" dirty="0">
              <a:solidFill>
                <a:schemeClr val="accent3">
                  <a:lumMod val="20000"/>
                  <a:lumOff val="80000"/>
                </a:schemeClr>
              </a:solidFill>
              <a:latin typeface="HY견고딕"/>
              <a:ea typeface="HY견고딕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3032760" y="5590981"/>
            <a:ext cx="3078480" cy="636464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>
            <a:spAutoFit/>
          </a:bodyPr>
          <a:lstStyle/>
          <a:p>
            <a:pPr algn="ctr">
              <a:defRPr lang="ko-KR" altLang="en-US"/>
            </a:pPr>
            <a:r>
              <a:rPr lang="ko-KR" altLang="en-US" sz="3600">
                <a:solidFill>
                  <a:srgbClr val="0308C5"/>
                </a:solidFill>
                <a:latin typeface="HY동녘B"/>
                <a:ea typeface="HY동녘B"/>
              </a:rPr>
              <a:t>종 로 소 방 서</a:t>
            </a:r>
            <a:endParaRPr lang="en-US" altLang="ko-KR" sz="3600">
              <a:solidFill>
                <a:srgbClr val="0308C5"/>
              </a:solidFill>
              <a:latin typeface="HY동녘B"/>
              <a:ea typeface="HY동녘B"/>
            </a:endParaRPr>
          </a:p>
        </p:txBody>
      </p:sp>
      <p:pic>
        <p:nvPicPr>
          <p:cNvPr id="21" name="Picture 14" descr="EMB000004941aef"/>
          <p:cNvPicPr>
            <a:picLocks noChangeAspect="1" noChangeArrowheads="1"/>
          </p:cNvPicPr>
          <p:nvPr/>
        </p:nvPicPr>
        <p:blipFill rotWithShape="1">
          <a:blip r:embed="rId4" cstate="print"/>
          <a:srcRect/>
          <a:stretch>
            <a:fillRect/>
          </a:stretch>
        </p:blipFill>
        <p:spPr>
          <a:xfrm>
            <a:off x="3944060" y="3861048"/>
            <a:ext cx="1257540" cy="1257499"/>
          </a:xfrm>
          <a:prstGeom prst="rect">
            <a:avLst/>
          </a:prstGeom>
          <a:noFill/>
          <a:ln w="9525">
            <a:noFill/>
            <a:miter/>
          </a:ln>
        </p:spPr>
      </p:pic>
    </p:spTree>
  </p:cSld>
  <p:clrMapOvr>
    <a:masterClrMapping/>
  </p:clrMapOvr>
  <p:transition advTm="1900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/>
        </p:nvPicPr>
        <p:blipFill rotWithShape="1"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none" lIns="91440" tIns="45720" rIns="91440" bIns="45720" anchor="ctr" anchorCtr="0">
            <a:spAutoFit/>
          </a:bodyPr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57158" y="285728"/>
            <a:ext cx="7455201" cy="693442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lvl="0">
              <a:defRPr lang="ko-KR" altLang="en-US"/>
            </a:pPr>
            <a:r>
              <a:rPr lang="ko-KR" altLang="en-US" sz="4000" b="1" spc="85">
                <a:solidFill>
                  <a:srgbClr val="FFFF00"/>
                </a:solidFill>
              </a:rPr>
              <a:t>   세종로</a:t>
            </a:r>
            <a:r>
              <a:rPr lang="en-US" altLang="ko-KR" sz="4000" b="1" spc="85">
                <a:solidFill>
                  <a:srgbClr val="FFFF00"/>
                </a:solidFill>
              </a:rPr>
              <a:t>119</a:t>
            </a:r>
            <a:r>
              <a:rPr lang="ko-KR" altLang="en-US" sz="4000" b="1" spc="85">
                <a:solidFill>
                  <a:srgbClr val="FFFF00"/>
                </a:solidFill>
              </a:rPr>
              <a:t>안전센터 계획</a:t>
            </a:r>
            <a:endParaRPr lang="en-US" altLang="ko-KR" sz="4000" b="1" spc="85">
              <a:solidFill>
                <a:srgbClr val="FFFF00"/>
              </a:solidFill>
            </a:endParaRPr>
          </a:p>
        </p:txBody>
      </p:sp>
      <p:sp>
        <p:nvSpPr>
          <p:cNvPr id="7" name="모서리가 둥근 직사각형 6"/>
          <p:cNvSpPr/>
          <p:nvPr/>
        </p:nvSpPr>
        <p:spPr>
          <a:xfrm>
            <a:off x="611560" y="4081062"/>
            <a:ext cx="6768752" cy="50006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>
              <a:defRPr lang="ko-KR" altLang="en-US"/>
            </a:pPr>
            <a:r>
              <a:rPr lang="en-US" altLang="ko-KR" sz="2400" b="1" dirty="0" smtClean="0"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2. </a:t>
            </a:r>
            <a:r>
              <a:rPr lang="ko-KR" altLang="en-US" sz="2400" b="1" dirty="0" smtClean="0"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하반기  소방용수  일제 점검  </a:t>
            </a:r>
            <a:endParaRPr lang="ko-KR" altLang="en-US" sz="2400" b="1" dirty="0">
              <a:solidFill>
                <a:schemeClr val="bg2">
                  <a:tint val="85000"/>
                  <a:satMod val="155000"/>
                </a:schemeClr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HY울릉도M"/>
              <a:ea typeface="HY울릉도M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55576" y="4677406"/>
            <a:ext cx="8020074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>
                <a:latin typeface="HY견고딕"/>
                <a:ea typeface="HY견고딕"/>
              </a:rPr>
              <a:t>가</a:t>
            </a:r>
            <a:r>
              <a:rPr lang="en-US" altLang="ko-KR" sz="2000" dirty="0">
                <a:latin typeface="HY견고딕"/>
                <a:ea typeface="HY견고딕"/>
              </a:rPr>
              <a:t>. </a:t>
            </a:r>
            <a:r>
              <a:rPr lang="ko-KR" altLang="en-US" sz="2000" dirty="0">
                <a:latin typeface="HY견고딕"/>
                <a:ea typeface="HY견고딕"/>
              </a:rPr>
              <a:t>기 간 </a:t>
            </a:r>
            <a:r>
              <a:rPr lang="en-US" altLang="ko-KR" sz="2000" dirty="0">
                <a:latin typeface="HY견고딕"/>
                <a:ea typeface="HY견고딕"/>
              </a:rPr>
              <a:t>: </a:t>
            </a:r>
            <a:r>
              <a:rPr lang="en-US" altLang="ko-KR" sz="2000" dirty="0" smtClean="0">
                <a:latin typeface="HY견고딕"/>
                <a:ea typeface="HY견고딕"/>
              </a:rPr>
              <a:t>10</a:t>
            </a:r>
            <a:r>
              <a:rPr lang="ko-KR" altLang="en-US" sz="2000" dirty="0" err="1" smtClean="0">
                <a:latin typeface="HY견고딕"/>
                <a:ea typeface="HY견고딕"/>
              </a:rPr>
              <a:t>월중</a:t>
            </a:r>
            <a:endParaRPr lang="en-US" altLang="ko-KR" sz="2000" dirty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>
                <a:latin typeface="HY견고딕"/>
                <a:ea typeface="HY견고딕"/>
              </a:rPr>
              <a:t>나</a:t>
            </a:r>
            <a:r>
              <a:rPr lang="en-US" altLang="ko-KR" sz="2000" dirty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대 상 </a:t>
            </a:r>
            <a:r>
              <a:rPr lang="en-US" altLang="ko-KR" sz="2000" dirty="0">
                <a:latin typeface="HY견고딕"/>
                <a:ea typeface="HY견고딕"/>
              </a:rPr>
              <a:t>: </a:t>
            </a:r>
            <a:r>
              <a:rPr lang="en-US" altLang="ko-KR" sz="2000" dirty="0" smtClean="0">
                <a:latin typeface="HY견고딕"/>
                <a:ea typeface="HY견고딕"/>
              </a:rPr>
              <a:t>385</a:t>
            </a:r>
            <a:r>
              <a:rPr lang="ko-KR" altLang="en-US" sz="2000" dirty="0" smtClean="0">
                <a:latin typeface="HY견고딕"/>
                <a:ea typeface="HY견고딕"/>
              </a:rPr>
              <a:t>개소</a:t>
            </a:r>
            <a:r>
              <a:rPr lang="en-US" altLang="ko-KR" sz="2000" dirty="0" smtClean="0">
                <a:latin typeface="HY견고딕"/>
                <a:ea typeface="HY견고딕"/>
              </a:rPr>
              <a:t>(</a:t>
            </a:r>
            <a:r>
              <a:rPr lang="ko-KR" altLang="en-US" sz="2000" dirty="0" smtClean="0">
                <a:latin typeface="HY견고딕"/>
                <a:ea typeface="HY견고딕"/>
              </a:rPr>
              <a:t>지상</a:t>
            </a:r>
            <a:r>
              <a:rPr lang="en-US" altLang="ko-KR" sz="2000" dirty="0" smtClean="0">
                <a:latin typeface="HY견고딕"/>
                <a:ea typeface="HY견고딕"/>
              </a:rPr>
              <a:t>175, </a:t>
            </a:r>
            <a:r>
              <a:rPr lang="ko-KR" altLang="en-US" sz="2000" dirty="0" smtClean="0">
                <a:latin typeface="HY견고딕"/>
                <a:ea typeface="HY견고딕"/>
              </a:rPr>
              <a:t>지하</a:t>
            </a:r>
            <a:r>
              <a:rPr lang="en-US" altLang="ko-KR" sz="2000" dirty="0" smtClean="0">
                <a:latin typeface="HY견고딕"/>
                <a:ea typeface="HY견고딕"/>
              </a:rPr>
              <a:t>197, </a:t>
            </a:r>
            <a:r>
              <a:rPr lang="ko-KR" altLang="en-US" sz="2000" dirty="0" smtClean="0">
                <a:latin typeface="HY견고딕"/>
                <a:ea typeface="HY견고딕"/>
              </a:rPr>
              <a:t>저수조</a:t>
            </a:r>
            <a:r>
              <a:rPr lang="en-US" altLang="ko-KR" sz="2000" dirty="0" smtClean="0">
                <a:latin typeface="HY견고딕"/>
                <a:ea typeface="HY견고딕"/>
              </a:rPr>
              <a:t>12, </a:t>
            </a:r>
            <a:r>
              <a:rPr lang="ko-KR" altLang="en-US" sz="2000" dirty="0" err="1" smtClean="0">
                <a:latin typeface="HY견고딕"/>
                <a:ea typeface="HY견고딕"/>
              </a:rPr>
              <a:t>급수탐</a:t>
            </a:r>
            <a:r>
              <a:rPr lang="en-US" altLang="ko-KR" sz="2000" dirty="0" smtClean="0">
                <a:latin typeface="HY견고딕"/>
                <a:ea typeface="HY견고딕"/>
              </a:rPr>
              <a:t>1)</a:t>
            </a:r>
            <a:endParaRPr lang="ko-KR" altLang="en-US" sz="2000" dirty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다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동 원 </a:t>
            </a:r>
            <a:r>
              <a:rPr lang="en-US" altLang="ko-KR" sz="2000" dirty="0" smtClean="0">
                <a:latin typeface="HY견고딕"/>
                <a:ea typeface="HY견고딕"/>
              </a:rPr>
              <a:t>: </a:t>
            </a:r>
            <a:r>
              <a:rPr lang="ko-KR" altLang="en-US" sz="2000" dirty="0" err="1" smtClean="0">
                <a:latin typeface="HY견고딕"/>
                <a:ea typeface="HY견고딕"/>
              </a:rPr>
              <a:t>전직원</a:t>
            </a:r>
            <a:endParaRPr lang="en-US" altLang="ko-KR" sz="2000" dirty="0" smtClean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라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내 용 </a:t>
            </a:r>
            <a:r>
              <a:rPr lang="en-US" altLang="ko-KR" sz="2000" dirty="0" smtClean="0">
                <a:latin typeface="HY견고딕"/>
                <a:ea typeface="HY견고딕"/>
              </a:rPr>
              <a:t>: </a:t>
            </a:r>
            <a:r>
              <a:rPr lang="ko-KR" altLang="en-US" sz="2000" dirty="0" smtClean="0">
                <a:latin typeface="HY견고딕"/>
                <a:ea typeface="HY견고딕"/>
              </a:rPr>
              <a:t>외관 점검</a:t>
            </a:r>
            <a:r>
              <a:rPr lang="en-US" altLang="ko-KR" sz="2000" dirty="0" smtClean="0">
                <a:latin typeface="HY견고딕"/>
                <a:ea typeface="HY견고딕"/>
              </a:rPr>
              <a:t>,</a:t>
            </a:r>
            <a:r>
              <a:rPr lang="ko-KR" altLang="en-US" sz="2000" dirty="0" smtClean="0">
                <a:latin typeface="HY견고딕"/>
                <a:ea typeface="HY견고딕"/>
              </a:rPr>
              <a:t> 기능 및 작동 시험</a:t>
            </a:r>
            <a:r>
              <a:rPr lang="en-US" altLang="ko-KR" sz="2000" dirty="0" smtClean="0">
                <a:latin typeface="HY견고딕"/>
                <a:ea typeface="HY견고딕"/>
              </a:rPr>
              <a:t>, </a:t>
            </a:r>
            <a:r>
              <a:rPr lang="ko-KR" altLang="en-US" sz="2000" dirty="0" smtClean="0">
                <a:latin typeface="HY견고딕"/>
                <a:ea typeface="HY견고딕"/>
              </a:rPr>
              <a:t>출수 검사 등</a:t>
            </a:r>
            <a:r>
              <a:rPr lang="en-US" altLang="ko-KR" sz="2000" dirty="0" smtClean="0">
                <a:latin typeface="HY견고딕"/>
                <a:ea typeface="HY견고딕"/>
              </a:rPr>
              <a:t> </a:t>
            </a:r>
          </a:p>
        </p:txBody>
      </p:sp>
      <p:sp>
        <p:nvSpPr>
          <p:cNvPr id="12" name="모서리가 둥근 직사각형 11"/>
          <p:cNvSpPr/>
          <p:nvPr/>
        </p:nvSpPr>
        <p:spPr>
          <a:xfrm>
            <a:off x="611560" y="1412776"/>
            <a:ext cx="6768752" cy="50006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>
              <a:defRPr lang="ko-KR" altLang="en-US"/>
            </a:pPr>
            <a:r>
              <a:rPr lang="en-US" altLang="ko-KR" sz="2400" b="1" dirty="0"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1</a:t>
            </a:r>
            <a:r>
              <a:rPr lang="en-US" altLang="ko-KR" sz="2400" b="1" dirty="0" smtClean="0"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. </a:t>
            </a:r>
            <a:r>
              <a:rPr lang="ko-KR" altLang="en-US" sz="2400" b="1" dirty="0" smtClean="0"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소방장비 관리상태 </a:t>
            </a:r>
            <a:r>
              <a:rPr lang="ko-KR" altLang="en-US" sz="2400" b="1" dirty="0" smtClean="0"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확인점검 </a:t>
            </a:r>
            <a:r>
              <a:rPr lang="ko-KR" altLang="en-US" sz="2400" b="1" dirty="0" smtClean="0"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대비 자체 정비</a:t>
            </a:r>
            <a:endParaRPr lang="ko-KR" altLang="en-US" sz="2400" b="1" dirty="0">
              <a:solidFill>
                <a:schemeClr val="bg2">
                  <a:tint val="85000"/>
                  <a:satMod val="155000"/>
                </a:schemeClr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HY울릉도M"/>
              <a:ea typeface="HY울릉도M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55576" y="1916832"/>
            <a:ext cx="8020074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>
                <a:latin typeface="HY견고딕"/>
                <a:ea typeface="HY견고딕"/>
              </a:rPr>
              <a:t>가</a:t>
            </a:r>
            <a:r>
              <a:rPr lang="en-US" altLang="ko-KR" sz="2000" dirty="0">
                <a:latin typeface="HY견고딕"/>
                <a:ea typeface="HY견고딕"/>
              </a:rPr>
              <a:t>. </a:t>
            </a:r>
            <a:r>
              <a:rPr lang="ko-KR" altLang="en-US" sz="2000" dirty="0">
                <a:latin typeface="HY견고딕"/>
                <a:ea typeface="HY견고딕"/>
              </a:rPr>
              <a:t>기 간 </a:t>
            </a:r>
            <a:r>
              <a:rPr lang="en-US" altLang="ko-KR" sz="2000" dirty="0">
                <a:latin typeface="HY견고딕"/>
                <a:ea typeface="HY견고딕"/>
              </a:rPr>
              <a:t>: </a:t>
            </a:r>
            <a:r>
              <a:rPr lang="en-US" altLang="ko-KR" sz="2000" dirty="0" smtClean="0">
                <a:latin typeface="HY견고딕"/>
                <a:ea typeface="HY견고딕"/>
              </a:rPr>
              <a:t>10.1 ~ 10.19 (</a:t>
            </a:r>
            <a:r>
              <a:rPr lang="ko-KR" altLang="en-US" sz="2000" dirty="0" smtClean="0">
                <a:latin typeface="HY견고딕"/>
                <a:ea typeface="HY견고딕"/>
              </a:rPr>
              <a:t>장비 검열일 </a:t>
            </a:r>
            <a:r>
              <a:rPr lang="en-US" altLang="ko-KR" sz="2000" dirty="0" smtClean="0">
                <a:latin typeface="HY견고딕"/>
                <a:ea typeface="HY견고딕"/>
              </a:rPr>
              <a:t>: 10.20)</a:t>
            </a:r>
            <a:endParaRPr lang="en-US" altLang="ko-KR" sz="2000" dirty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나</a:t>
            </a:r>
            <a:r>
              <a:rPr lang="en-US" altLang="ko-KR" sz="2000" dirty="0">
                <a:latin typeface="HY견고딕"/>
                <a:ea typeface="HY견고딕"/>
              </a:rPr>
              <a:t>. </a:t>
            </a:r>
            <a:r>
              <a:rPr lang="ko-KR" altLang="en-US" sz="2000" dirty="0">
                <a:latin typeface="HY견고딕"/>
                <a:ea typeface="HY견고딕"/>
              </a:rPr>
              <a:t>대 상 </a:t>
            </a:r>
            <a:r>
              <a:rPr lang="en-US" altLang="ko-KR" sz="2000" dirty="0">
                <a:latin typeface="HY견고딕"/>
                <a:ea typeface="HY견고딕"/>
              </a:rPr>
              <a:t>:</a:t>
            </a:r>
            <a:r>
              <a:rPr lang="ko-KR" altLang="en-US" sz="2000" dirty="0">
                <a:latin typeface="HY견고딕"/>
                <a:ea typeface="HY견고딕"/>
              </a:rPr>
              <a:t> </a:t>
            </a:r>
            <a:r>
              <a:rPr lang="ko-KR" altLang="en-US" sz="2000" dirty="0" smtClean="0">
                <a:latin typeface="HY견고딕"/>
                <a:ea typeface="HY견고딕"/>
              </a:rPr>
              <a:t>차량 및 진압</a:t>
            </a:r>
            <a:r>
              <a:rPr lang="en-US" altLang="ko-KR" sz="2000" dirty="0" smtClean="0">
                <a:latin typeface="HY견고딕"/>
                <a:ea typeface="HY견고딕"/>
              </a:rPr>
              <a:t>, </a:t>
            </a:r>
            <a:r>
              <a:rPr lang="ko-KR" altLang="en-US" sz="2000" dirty="0" smtClean="0">
                <a:latin typeface="HY견고딕"/>
                <a:ea typeface="HY견고딕"/>
              </a:rPr>
              <a:t>구조</a:t>
            </a:r>
            <a:r>
              <a:rPr lang="en-US" altLang="ko-KR" sz="2000" dirty="0" smtClean="0">
                <a:latin typeface="HY견고딕"/>
                <a:ea typeface="HY견고딕"/>
              </a:rPr>
              <a:t>, </a:t>
            </a:r>
            <a:r>
              <a:rPr lang="ko-KR" altLang="en-US" sz="2000" dirty="0" smtClean="0">
                <a:latin typeface="HY견고딕"/>
                <a:ea typeface="HY견고딕"/>
              </a:rPr>
              <a:t>구급</a:t>
            </a:r>
            <a:r>
              <a:rPr lang="en-US" altLang="ko-KR" sz="2000" dirty="0" smtClean="0">
                <a:latin typeface="HY견고딕"/>
                <a:ea typeface="HY견고딕"/>
              </a:rPr>
              <a:t>, </a:t>
            </a:r>
            <a:r>
              <a:rPr lang="ko-KR" altLang="en-US" sz="2000" dirty="0" smtClean="0">
                <a:latin typeface="HY견고딕"/>
                <a:ea typeface="HY견고딕"/>
              </a:rPr>
              <a:t>기타 장비</a:t>
            </a:r>
            <a:endParaRPr lang="ko-KR" altLang="en-US" sz="2000" dirty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>
                <a:latin typeface="HY견고딕"/>
                <a:ea typeface="HY견고딕"/>
              </a:rPr>
              <a:t>다</a:t>
            </a:r>
            <a:r>
              <a:rPr lang="en-US" altLang="ko-KR" sz="2000" dirty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인 원 </a:t>
            </a:r>
            <a:r>
              <a:rPr lang="ko-KR" altLang="en-US" sz="2000" dirty="0">
                <a:latin typeface="HY견고딕"/>
                <a:ea typeface="HY견고딕"/>
              </a:rPr>
              <a:t>: </a:t>
            </a:r>
            <a:r>
              <a:rPr lang="ko-KR" altLang="en-US" sz="2000" dirty="0" smtClean="0">
                <a:latin typeface="HY견고딕"/>
                <a:ea typeface="HY견고딕"/>
              </a:rPr>
              <a:t>전직원 </a:t>
            </a:r>
            <a:endParaRPr lang="ko-KR" altLang="en-US" sz="2000" dirty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>
                <a:latin typeface="HY견고딕"/>
                <a:ea typeface="HY견고딕"/>
              </a:rPr>
              <a:t>라. </a:t>
            </a:r>
            <a:r>
              <a:rPr lang="ko-KR" altLang="en-US" sz="2000" dirty="0" smtClean="0">
                <a:latin typeface="HY견고딕"/>
                <a:ea typeface="HY견고딕"/>
              </a:rPr>
              <a:t>내 용 </a:t>
            </a:r>
            <a:r>
              <a:rPr lang="en-US" altLang="ko-KR" sz="2000" dirty="0">
                <a:latin typeface="HY견고딕"/>
                <a:ea typeface="HY견고딕"/>
              </a:rPr>
              <a:t>: </a:t>
            </a:r>
            <a:r>
              <a:rPr lang="ko-KR" altLang="en-US" sz="2000" dirty="0" smtClean="0">
                <a:latin typeface="HY견고딕"/>
                <a:ea typeface="HY견고딕"/>
              </a:rPr>
              <a:t>주야간 </a:t>
            </a:r>
            <a:r>
              <a:rPr lang="ko-KR" altLang="en-US" sz="2000" dirty="0" err="1" smtClean="0">
                <a:latin typeface="HY견고딕"/>
                <a:ea typeface="HY견고딕"/>
              </a:rPr>
              <a:t>근무일에</a:t>
            </a:r>
            <a:r>
              <a:rPr lang="ko-KR" altLang="en-US" sz="2000" dirty="0" smtClean="0">
                <a:latin typeface="HY견고딕"/>
                <a:ea typeface="HY견고딕"/>
              </a:rPr>
              <a:t> 담당 장비에 대한 정비 실시</a:t>
            </a:r>
            <a:endParaRPr lang="ko-KR" altLang="en-US" sz="2000" dirty="0">
              <a:latin typeface="HY견고딕"/>
              <a:ea typeface="HY견고딕"/>
            </a:endParaRPr>
          </a:p>
        </p:txBody>
      </p:sp>
    </p:spTree>
  </p:cSld>
  <p:clrMapOvr>
    <a:masterClrMapping/>
  </p:clrMapOvr>
  <p:transition advTm="176859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/>
        </p:nvPicPr>
        <p:blipFill rotWithShape="1"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none" lIns="91440" tIns="45720" rIns="91440" bIns="45720" anchor="ctr" anchorCtr="0">
            <a:spAutoFit/>
          </a:bodyPr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57158" y="285728"/>
            <a:ext cx="7455201" cy="693442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lvl="0">
              <a:defRPr lang="ko-KR" altLang="en-US"/>
            </a:pPr>
            <a:r>
              <a:rPr lang="ko-KR" altLang="en-US" sz="4000" b="1" spc="85">
                <a:solidFill>
                  <a:srgbClr val="FFFF00"/>
                </a:solidFill>
              </a:rPr>
              <a:t>   세종로</a:t>
            </a:r>
            <a:r>
              <a:rPr lang="en-US" altLang="ko-KR" sz="4000" b="1" spc="85">
                <a:solidFill>
                  <a:srgbClr val="FFFF00"/>
                </a:solidFill>
              </a:rPr>
              <a:t>119</a:t>
            </a:r>
            <a:r>
              <a:rPr lang="ko-KR" altLang="en-US" sz="4000" b="1" spc="85">
                <a:solidFill>
                  <a:srgbClr val="FFFF00"/>
                </a:solidFill>
              </a:rPr>
              <a:t>안전센터 계획</a:t>
            </a:r>
            <a:endParaRPr lang="en-US" altLang="ko-KR" sz="4000" b="1" spc="85">
              <a:solidFill>
                <a:srgbClr val="FFFF00"/>
              </a:solidFill>
            </a:endParaRPr>
          </a:p>
        </p:txBody>
      </p:sp>
      <p:sp>
        <p:nvSpPr>
          <p:cNvPr id="7" name="모서리가 둥근 직사각형 6"/>
          <p:cNvSpPr/>
          <p:nvPr/>
        </p:nvSpPr>
        <p:spPr>
          <a:xfrm>
            <a:off x="611560" y="4081062"/>
            <a:ext cx="6264696" cy="50006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>
              <a:defRPr lang="ko-KR" altLang="en-US"/>
            </a:pPr>
            <a:r>
              <a:rPr lang="en-US" altLang="ko-KR" sz="2400" b="1" dirty="0" smtClean="0"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4. </a:t>
            </a:r>
            <a:r>
              <a:rPr lang="ko-KR" altLang="en-US" sz="2400" b="1" dirty="0" smtClean="0"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하반기  문화재  훈련 </a:t>
            </a:r>
            <a:r>
              <a:rPr lang="en-US" altLang="ko-KR" sz="2400" b="1" dirty="0" smtClean="0"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 </a:t>
            </a:r>
            <a:r>
              <a:rPr lang="ko-KR" altLang="en-US" sz="2400" b="1" dirty="0" smtClean="0"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 </a:t>
            </a:r>
            <a:endParaRPr lang="ko-KR" altLang="en-US" sz="2400" b="1" dirty="0">
              <a:solidFill>
                <a:schemeClr val="bg2">
                  <a:tint val="85000"/>
                  <a:satMod val="155000"/>
                </a:schemeClr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HY울릉도M"/>
              <a:ea typeface="HY울릉도M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55576" y="4677406"/>
            <a:ext cx="8020074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>
                <a:latin typeface="HY견고딕"/>
                <a:ea typeface="HY견고딕"/>
              </a:rPr>
              <a:t>가</a:t>
            </a:r>
            <a:r>
              <a:rPr lang="en-US" altLang="ko-KR" sz="2000" dirty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기 간 </a:t>
            </a:r>
            <a:r>
              <a:rPr lang="en-US" altLang="ko-KR" sz="2000" dirty="0">
                <a:latin typeface="HY견고딕"/>
                <a:ea typeface="HY견고딕"/>
              </a:rPr>
              <a:t>: </a:t>
            </a:r>
            <a:r>
              <a:rPr lang="en-US" altLang="ko-KR" sz="2000" dirty="0" smtClean="0">
                <a:latin typeface="HY견고딕"/>
                <a:ea typeface="HY견고딕"/>
              </a:rPr>
              <a:t>10</a:t>
            </a:r>
            <a:r>
              <a:rPr lang="ko-KR" altLang="en-US" sz="2000" dirty="0" err="1" smtClean="0">
                <a:latin typeface="HY견고딕"/>
                <a:ea typeface="HY견고딕"/>
              </a:rPr>
              <a:t>월중</a:t>
            </a:r>
            <a:endParaRPr lang="en-US" altLang="ko-KR" sz="2000" dirty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>
                <a:latin typeface="HY견고딕"/>
                <a:ea typeface="HY견고딕"/>
              </a:rPr>
              <a:t>나</a:t>
            </a:r>
            <a:r>
              <a:rPr lang="en-US" altLang="ko-KR" sz="2000" dirty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대 상 </a:t>
            </a:r>
            <a:r>
              <a:rPr lang="en-US" altLang="ko-KR" sz="2000" dirty="0">
                <a:latin typeface="HY견고딕"/>
                <a:ea typeface="HY견고딕"/>
              </a:rPr>
              <a:t>: </a:t>
            </a:r>
            <a:r>
              <a:rPr lang="ko-KR" altLang="en-US" sz="2000" dirty="0" smtClean="0">
                <a:latin typeface="HY견고딕"/>
                <a:ea typeface="HY견고딕"/>
              </a:rPr>
              <a:t>경복궁 등 </a:t>
            </a:r>
            <a:r>
              <a:rPr lang="en-US" altLang="ko-KR" sz="2000" dirty="0" smtClean="0">
                <a:latin typeface="HY견고딕"/>
                <a:ea typeface="HY견고딕"/>
              </a:rPr>
              <a:t>23</a:t>
            </a:r>
            <a:r>
              <a:rPr lang="ko-KR" altLang="en-US" sz="2000" dirty="0" smtClean="0">
                <a:latin typeface="HY견고딕"/>
                <a:ea typeface="HY견고딕"/>
              </a:rPr>
              <a:t>개소</a:t>
            </a:r>
            <a:r>
              <a:rPr lang="en-US" altLang="ko-KR" sz="2000" dirty="0" smtClean="0">
                <a:latin typeface="HY견고딕"/>
                <a:ea typeface="HY견고딕"/>
              </a:rPr>
              <a:t>(</a:t>
            </a:r>
            <a:r>
              <a:rPr lang="ko-KR" altLang="en-US" sz="2000" dirty="0" smtClean="0">
                <a:latin typeface="HY견고딕"/>
                <a:ea typeface="HY견고딕"/>
              </a:rPr>
              <a:t>합동 </a:t>
            </a:r>
            <a:r>
              <a:rPr lang="en-US" altLang="ko-KR" sz="2000" dirty="0" smtClean="0">
                <a:latin typeface="HY견고딕"/>
                <a:ea typeface="HY견고딕"/>
              </a:rPr>
              <a:t>20</a:t>
            </a:r>
            <a:r>
              <a:rPr lang="ko-KR" altLang="en-US" sz="2000" dirty="0" smtClean="0">
                <a:latin typeface="HY견고딕"/>
                <a:ea typeface="HY견고딕"/>
              </a:rPr>
              <a:t>개소</a:t>
            </a:r>
            <a:r>
              <a:rPr lang="en-US" altLang="ko-KR" sz="2000" dirty="0" smtClean="0">
                <a:latin typeface="HY견고딕"/>
                <a:ea typeface="HY견고딕"/>
              </a:rPr>
              <a:t>, </a:t>
            </a:r>
            <a:r>
              <a:rPr lang="ko-KR" altLang="en-US" sz="2000" dirty="0" smtClean="0">
                <a:latin typeface="HY견고딕"/>
                <a:ea typeface="HY견고딕"/>
              </a:rPr>
              <a:t>자체 </a:t>
            </a:r>
            <a:r>
              <a:rPr lang="en-US" altLang="ko-KR" sz="2000" dirty="0" smtClean="0">
                <a:latin typeface="HY견고딕"/>
                <a:ea typeface="HY견고딕"/>
              </a:rPr>
              <a:t>3</a:t>
            </a:r>
            <a:r>
              <a:rPr lang="ko-KR" altLang="en-US" sz="2000" dirty="0" smtClean="0">
                <a:latin typeface="HY견고딕"/>
                <a:ea typeface="HY견고딕"/>
              </a:rPr>
              <a:t>개소</a:t>
            </a:r>
            <a:r>
              <a:rPr lang="en-US" altLang="ko-KR" sz="2000" dirty="0" smtClean="0">
                <a:latin typeface="HY견고딕"/>
                <a:ea typeface="HY견고딕"/>
              </a:rPr>
              <a:t>)</a:t>
            </a:r>
            <a:endParaRPr lang="ko-KR" altLang="en-US" sz="2000" dirty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다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동 원 </a:t>
            </a:r>
            <a:r>
              <a:rPr lang="en-US" altLang="ko-KR" sz="2000" dirty="0" smtClean="0">
                <a:latin typeface="HY견고딕"/>
                <a:ea typeface="HY견고딕"/>
              </a:rPr>
              <a:t>: </a:t>
            </a:r>
            <a:r>
              <a:rPr lang="ko-KR" altLang="en-US" sz="2000" dirty="0" err="1" smtClean="0">
                <a:latin typeface="HY견고딕"/>
                <a:ea typeface="HY견고딕"/>
              </a:rPr>
              <a:t>펌프차</a:t>
            </a:r>
            <a:r>
              <a:rPr lang="en-US" altLang="ko-KR" sz="2000" dirty="0" smtClean="0">
                <a:latin typeface="HY견고딕"/>
                <a:ea typeface="HY견고딕"/>
              </a:rPr>
              <a:t>, </a:t>
            </a:r>
            <a:r>
              <a:rPr lang="ko-KR" altLang="en-US" sz="2000" dirty="0" err="1" smtClean="0">
                <a:latin typeface="HY견고딕"/>
                <a:ea typeface="HY견고딕"/>
              </a:rPr>
              <a:t>미분무가스차</a:t>
            </a:r>
            <a:r>
              <a:rPr lang="en-US" altLang="ko-KR" sz="2000" dirty="0" smtClean="0">
                <a:latin typeface="HY견고딕"/>
                <a:ea typeface="HY견고딕"/>
              </a:rPr>
              <a:t>, </a:t>
            </a:r>
            <a:r>
              <a:rPr lang="ko-KR" altLang="en-US" sz="2000" dirty="0" err="1" smtClean="0">
                <a:latin typeface="HY견고딕"/>
                <a:ea typeface="HY견고딕"/>
              </a:rPr>
              <a:t>고가차</a:t>
            </a:r>
            <a:r>
              <a:rPr lang="ko-KR" altLang="en-US" sz="2000" dirty="0" smtClean="0">
                <a:latin typeface="HY견고딕"/>
                <a:ea typeface="HY견고딕"/>
              </a:rPr>
              <a:t> 등</a:t>
            </a:r>
            <a:endParaRPr lang="en-US" altLang="ko-KR" sz="2000" dirty="0" smtClean="0">
              <a:latin typeface="HY견고딕"/>
              <a:ea typeface="HY견고딕"/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611560" y="1412776"/>
            <a:ext cx="6192688" cy="50006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>
              <a:defRPr lang="ko-KR" altLang="en-US"/>
            </a:pPr>
            <a:r>
              <a:rPr lang="en-US" altLang="ko-KR" sz="2400" b="1" dirty="0"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3</a:t>
            </a:r>
            <a:r>
              <a:rPr lang="en-US" altLang="ko-KR" sz="2400" b="1" dirty="0" smtClean="0"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. </a:t>
            </a:r>
            <a:r>
              <a:rPr lang="ko-KR" altLang="en-US" sz="2400" b="1" dirty="0" smtClean="0"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긴급구조  종합훈련  대비  예행연습  </a:t>
            </a:r>
            <a:endParaRPr lang="ko-KR" altLang="en-US" sz="2400" b="1" dirty="0">
              <a:solidFill>
                <a:schemeClr val="bg2">
                  <a:tint val="85000"/>
                  <a:satMod val="155000"/>
                </a:schemeClr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HY울릉도M"/>
              <a:ea typeface="HY울릉도M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55576" y="1916832"/>
            <a:ext cx="8020074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>
                <a:latin typeface="HY견고딕"/>
                <a:ea typeface="HY견고딕"/>
              </a:rPr>
              <a:t>가</a:t>
            </a:r>
            <a:r>
              <a:rPr lang="en-US" altLang="ko-KR" sz="2000" dirty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기 간 </a:t>
            </a:r>
            <a:r>
              <a:rPr lang="en-US" altLang="ko-KR" sz="2000" dirty="0">
                <a:latin typeface="HY견고딕"/>
                <a:ea typeface="HY견고딕"/>
              </a:rPr>
              <a:t>: </a:t>
            </a:r>
            <a:r>
              <a:rPr lang="en-US" altLang="ko-KR" sz="2000" dirty="0" smtClean="0">
                <a:latin typeface="HY견고딕"/>
                <a:ea typeface="HY견고딕"/>
              </a:rPr>
              <a:t>10.1 ~ 10.14(</a:t>
            </a:r>
            <a:r>
              <a:rPr lang="ko-KR" altLang="en-US" sz="2000" dirty="0" smtClean="0">
                <a:latin typeface="HY견고딕"/>
                <a:ea typeface="HY견고딕"/>
              </a:rPr>
              <a:t>훈련일 </a:t>
            </a:r>
            <a:r>
              <a:rPr lang="en-US" altLang="ko-KR" sz="2000" dirty="0" smtClean="0">
                <a:latin typeface="HY견고딕"/>
                <a:ea typeface="HY견고딕"/>
              </a:rPr>
              <a:t>: 10.15) </a:t>
            </a:r>
            <a:endParaRPr lang="en-US" altLang="ko-KR" sz="2000" dirty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>
                <a:latin typeface="HY견고딕"/>
                <a:ea typeface="HY견고딕"/>
              </a:rPr>
              <a:t>나</a:t>
            </a:r>
            <a:r>
              <a:rPr lang="en-US" altLang="ko-KR" sz="2000" dirty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대 상 </a:t>
            </a:r>
            <a:r>
              <a:rPr lang="en-US" altLang="ko-KR" sz="2000" dirty="0">
                <a:latin typeface="HY견고딕"/>
                <a:ea typeface="HY견고딕"/>
              </a:rPr>
              <a:t>:</a:t>
            </a:r>
            <a:r>
              <a:rPr lang="ko-KR" altLang="en-US" sz="2000" dirty="0">
                <a:latin typeface="HY견고딕"/>
                <a:ea typeface="HY견고딕"/>
              </a:rPr>
              <a:t> </a:t>
            </a:r>
            <a:r>
              <a:rPr lang="ko-KR" altLang="en-US" sz="2000" dirty="0" smtClean="0">
                <a:latin typeface="HY견고딕"/>
                <a:ea typeface="HY견고딕"/>
              </a:rPr>
              <a:t>현대 계동사옥</a:t>
            </a:r>
            <a:endParaRPr lang="ko-KR" altLang="en-US" sz="2000" dirty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>
                <a:latin typeface="HY견고딕"/>
                <a:ea typeface="HY견고딕"/>
              </a:rPr>
              <a:t>다</a:t>
            </a:r>
            <a:r>
              <a:rPr lang="en-US" altLang="ko-KR" sz="2000" dirty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동 원 : </a:t>
            </a:r>
            <a:r>
              <a:rPr lang="ko-KR" altLang="en-US" sz="2000" dirty="0" err="1" smtClean="0">
                <a:latin typeface="HY견고딕"/>
                <a:ea typeface="HY견고딕"/>
              </a:rPr>
              <a:t>소방위</a:t>
            </a:r>
            <a:r>
              <a:rPr lang="ko-KR" altLang="en-US" sz="2000" dirty="0" smtClean="0">
                <a:latin typeface="HY견고딕"/>
                <a:ea typeface="HY견고딕"/>
              </a:rPr>
              <a:t> 홍정호 등 </a:t>
            </a:r>
            <a:r>
              <a:rPr lang="en-US" altLang="ko-KR" sz="2000" dirty="0" smtClean="0">
                <a:latin typeface="HY견고딕"/>
                <a:ea typeface="HY견고딕"/>
              </a:rPr>
              <a:t>2</a:t>
            </a:r>
            <a:r>
              <a:rPr lang="ko-KR" altLang="en-US" sz="2000" dirty="0" smtClean="0">
                <a:latin typeface="HY견고딕"/>
                <a:ea typeface="HY견고딕"/>
              </a:rPr>
              <a:t>팀 </a:t>
            </a:r>
            <a:r>
              <a:rPr lang="ko-KR" altLang="en-US" sz="2000" dirty="0" err="1" smtClean="0">
                <a:latin typeface="HY견고딕"/>
                <a:ea typeface="HY견고딕"/>
              </a:rPr>
              <a:t>전직원</a:t>
            </a:r>
            <a:r>
              <a:rPr lang="en-US" altLang="ko-KR" sz="2000" dirty="0" smtClean="0">
                <a:latin typeface="HY견고딕"/>
                <a:ea typeface="HY견고딕"/>
              </a:rPr>
              <a:t>(</a:t>
            </a:r>
            <a:r>
              <a:rPr lang="ko-KR" altLang="en-US" sz="2000" dirty="0" smtClean="0">
                <a:latin typeface="HY견고딕"/>
                <a:ea typeface="HY견고딕"/>
              </a:rPr>
              <a:t>일부 비번직원 포함</a:t>
            </a:r>
            <a:r>
              <a:rPr lang="en-US" altLang="ko-KR" sz="2000" dirty="0" smtClean="0">
                <a:latin typeface="HY견고딕"/>
                <a:ea typeface="HY견고딕"/>
              </a:rPr>
              <a:t>)</a:t>
            </a:r>
            <a:endParaRPr lang="ko-KR" altLang="en-US" sz="2000" dirty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>
                <a:latin typeface="HY견고딕"/>
                <a:ea typeface="HY견고딕"/>
              </a:rPr>
              <a:t>라. </a:t>
            </a:r>
            <a:r>
              <a:rPr lang="ko-KR" altLang="en-US" sz="2000" dirty="0" smtClean="0">
                <a:latin typeface="HY견고딕"/>
                <a:ea typeface="HY견고딕"/>
              </a:rPr>
              <a:t>내 용 </a:t>
            </a:r>
            <a:r>
              <a:rPr lang="en-US" altLang="ko-KR" sz="2000" dirty="0">
                <a:latin typeface="HY견고딕"/>
                <a:ea typeface="HY견고딕"/>
              </a:rPr>
              <a:t>: </a:t>
            </a:r>
            <a:r>
              <a:rPr lang="ko-KR" altLang="en-US" sz="2000" dirty="0" smtClean="0">
                <a:latin typeface="HY견고딕"/>
                <a:ea typeface="HY견고딕"/>
              </a:rPr>
              <a:t>훈련대비 예행연습을 통한 숙달</a:t>
            </a:r>
            <a:endParaRPr lang="ko-KR" altLang="en-US" sz="2000" dirty="0">
              <a:latin typeface="HY견고딕"/>
              <a:ea typeface="HY견고딕"/>
            </a:endParaRPr>
          </a:p>
        </p:txBody>
      </p:sp>
    </p:spTree>
  </p:cSld>
  <p:clrMapOvr>
    <a:masterClrMapping/>
  </p:clrMapOvr>
  <p:transition advTm="176859"/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</TotalTime>
  <Words>234</Words>
  <Application>Microsoft Office PowerPoint</Application>
  <PresentationFormat>화면 슬라이드 쇼(4:3)</PresentationFormat>
  <Paragraphs>25</Paragraphs>
  <Slides>3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4" baseType="lpstr">
      <vt:lpstr>Office 테마</vt:lpstr>
      <vt:lpstr>슬라이드 1</vt:lpstr>
      <vt:lpstr>슬라이드 2</vt:lpstr>
      <vt:lpstr>슬라이드 3</vt:lpstr>
    </vt:vector>
  </TitlesOfParts>
  <Manager/>
  <Company>XP SP3 FINAL</Company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subject/>
  <dc:creator>예방팀장</dc:creator>
  <cp:keywords/>
  <dc:description/>
  <cp:lastModifiedBy>서무</cp:lastModifiedBy>
  <cp:revision>871</cp:revision>
  <dcterms:created xsi:type="dcterms:W3CDTF">2012-09-23T05:25:51Z</dcterms:created>
  <dcterms:modified xsi:type="dcterms:W3CDTF">2014-09-24T06:56:32Z</dcterms:modified>
  <cp:category/>
</cp:coreProperties>
</file>