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9C0AA-63BF-414F-A15B-C28502534D4A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CE0B-5408-45AB-ADAE-8AA87E2F23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4487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9C0AA-63BF-414F-A15B-C28502534D4A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CE0B-5408-45AB-ADAE-8AA87E2F23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7247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9C0AA-63BF-414F-A15B-C28502534D4A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CE0B-5408-45AB-ADAE-8AA87E2F23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9202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9C0AA-63BF-414F-A15B-C28502534D4A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CE0B-5408-45AB-ADAE-8AA87E2F23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6371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9C0AA-63BF-414F-A15B-C28502534D4A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CE0B-5408-45AB-ADAE-8AA87E2F23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9951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9C0AA-63BF-414F-A15B-C28502534D4A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CE0B-5408-45AB-ADAE-8AA87E2F23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4540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9C0AA-63BF-414F-A15B-C28502534D4A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CE0B-5408-45AB-ADAE-8AA87E2F23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1433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9C0AA-63BF-414F-A15B-C28502534D4A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CE0B-5408-45AB-ADAE-8AA87E2F23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507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9C0AA-63BF-414F-A15B-C28502534D4A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CE0B-5408-45AB-ADAE-8AA87E2F23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4011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9C0AA-63BF-414F-A15B-C28502534D4A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CE0B-5408-45AB-ADAE-8AA87E2F23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586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9C0AA-63BF-414F-A15B-C28502534D4A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CE0B-5408-45AB-ADAE-8AA87E2F23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1542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9C0AA-63BF-414F-A15B-C28502534D4A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DCE0B-5408-45AB-ADAE-8AA87E2F23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3619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8707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620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</cp:revision>
  <dcterms:created xsi:type="dcterms:W3CDTF">2024-05-09T07:21:54Z</dcterms:created>
  <dcterms:modified xsi:type="dcterms:W3CDTF">2024-05-09T07:22:26Z</dcterms:modified>
</cp:coreProperties>
</file>