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gradFill>
          <a:gsLst>
            <a:gs pos="100000">
              <a:schemeClr val="accent1">
                <a:lumMod val="20000"/>
                <a:lumOff val="80000"/>
                <a:alpha val="86000"/>
              </a:schemeClr>
            </a:gs>
            <a:gs pos="42000">
              <a:schemeClr val="bg1">
                <a:alpha val="40000"/>
              </a:schemeClr>
            </a:gs>
            <a:gs pos="0">
              <a:schemeClr val="accent1">
                <a:lumMod val="20000"/>
                <a:lumOff val="80000"/>
                <a:alpha val="85000"/>
              </a:schemeClr>
            </a:gs>
            <a:gs pos="75000">
              <a:schemeClr val="bg1">
                <a:alpha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5"/>
          <p:cNvGrpSpPr/>
          <p:nvPr/>
        </p:nvGrpSpPr>
        <p:grpSpPr>
          <a:xfrm>
            <a:off x="0" y="0"/>
            <a:ext cx="9141619" cy="713232"/>
            <a:chOff x="0" y="0"/>
            <a:chExt cx="12188825" cy="713232"/>
          </a:xfrm>
        </p:grpSpPr>
        <p:sp>
          <p:nvSpPr>
            <p:cNvPr id="7" name="직사각형 6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0" name="직사각형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5" name="그룹 10"/>
          <p:cNvGrpSpPr/>
          <p:nvPr/>
        </p:nvGrpSpPr>
        <p:grpSpPr>
          <a:xfrm>
            <a:off x="0" y="0"/>
            <a:ext cx="534924" cy="6858000"/>
            <a:chOff x="0" y="0"/>
            <a:chExt cx="713232" cy="6858000"/>
          </a:xfrm>
        </p:grpSpPr>
        <p:sp>
          <p:nvSpPr>
            <p:cNvPr id="12" name="직사각형 11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3" name="직사각형 12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6" name="그룹 13"/>
          <p:cNvGrpSpPr/>
          <p:nvPr/>
        </p:nvGrpSpPr>
        <p:grpSpPr>
          <a:xfrm>
            <a:off x="8607571" y="0"/>
            <a:ext cx="560165" cy="6858000"/>
            <a:chOff x="11476762" y="0"/>
            <a:chExt cx="746886" cy="6858000"/>
          </a:xfrm>
        </p:grpSpPr>
        <p:sp>
          <p:nvSpPr>
            <p:cNvPr id="15" name="직사각형 14"/>
            <p:cNvSpPr/>
            <p:nvPr/>
          </p:nvSpPr>
          <p:spPr>
            <a:xfrm flipH="1">
              <a:off x="11476762" y="0"/>
              <a:ext cx="640080" cy="685800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6" name="직사각형 15"/>
            <p:cNvSpPr/>
            <p:nvPr/>
          </p:nvSpPr>
          <p:spPr>
            <a:xfrm flipH="1">
              <a:off x="1202093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8" name="그룹 16"/>
          <p:cNvGrpSpPr/>
          <p:nvPr/>
        </p:nvGrpSpPr>
        <p:grpSpPr>
          <a:xfrm flipV="1">
            <a:off x="0" y="6144768"/>
            <a:ext cx="9141619" cy="713232"/>
            <a:chOff x="0" y="0"/>
            <a:chExt cx="12188825" cy="713232"/>
          </a:xfrm>
        </p:grpSpPr>
        <p:sp>
          <p:nvSpPr>
            <p:cNvPr id="18" name="직사각형 17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9" name="직사각형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71550" y="1188720"/>
            <a:ext cx="7200900" cy="2514600"/>
          </a:xfrm>
        </p:spPr>
        <p:txBody>
          <a:bodyPr anchor="b">
            <a:noAutofit/>
          </a:bodyPr>
          <a:lstStyle>
            <a:lvl1pPr algn="ctr" latinLnBrk="1">
              <a:defRPr lang="ko-KR" sz="6000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550" y="3749040"/>
            <a:ext cx="7200900" cy="914400"/>
          </a:xfrm>
        </p:spPr>
        <p:txBody>
          <a:bodyPr>
            <a:normAutofit/>
          </a:bodyPr>
          <a:lstStyle>
            <a:lvl1pPr marL="0" indent="0" algn="ctr" latinLnBrk="1">
              <a:spcBef>
                <a:spcPts val="0"/>
              </a:spcBef>
              <a:buNone/>
              <a:defRPr lang="ko-KR" sz="2400" cap="all" baseline="0"/>
            </a:lvl1pPr>
            <a:lvl2pPr marL="457200" indent="0" algn="ctr" latinLnBrk="1">
              <a:buNone/>
              <a:defRPr lang="ko-KR" sz="2800"/>
            </a:lvl2pPr>
            <a:lvl3pPr marL="914400" indent="0" algn="ctr" latinLnBrk="1">
              <a:buNone/>
              <a:defRPr lang="ko-KR" sz="2400"/>
            </a:lvl3pPr>
            <a:lvl4pPr marL="1371600" indent="0" algn="ctr" latinLnBrk="1">
              <a:buNone/>
              <a:defRPr lang="ko-KR" sz="2000"/>
            </a:lvl4pPr>
            <a:lvl5pPr marL="1828800" indent="0" algn="ctr" latinLnBrk="1">
              <a:buNone/>
              <a:defRPr lang="ko-KR" sz="2000"/>
            </a:lvl5pPr>
            <a:lvl6pPr marL="2286000" indent="0" algn="ctr" latinLnBrk="1">
              <a:buNone/>
              <a:defRPr lang="ko-KR" sz="2000"/>
            </a:lvl6pPr>
            <a:lvl7pPr marL="2743200" indent="0" algn="ctr" latinLnBrk="1">
              <a:buNone/>
              <a:defRPr lang="ko-KR" sz="2000"/>
            </a:lvl7pPr>
            <a:lvl8pPr marL="3200400" indent="0" algn="ctr" latinLnBrk="1">
              <a:buNone/>
              <a:defRPr lang="ko-KR" sz="2000"/>
            </a:lvl8pPr>
            <a:lvl9pPr marL="3657600" indent="0" algn="ctr" latinLnBrk="1">
              <a:buNone/>
              <a:defRPr lang="ko-KR" sz="2000"/>
            </a:lvl9pPr>
          </a:lstStyle>
          <a:p>
            <a:r>
              <a:rPr lang="ko-KR" altLang="en-US" smtClean="0"/>
              <a:t>마스터 부제목 스타일 편집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xmlns="" val="338288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9342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7"/>
          <p:cNvGrpSpPr/>
          <p:nvPr/>
        </p:nvGrpSpPr>
        <p:grpSpPr>
          <a:xfrm flipV="1">
            <a:off x="0" y="6309360"/>
            <a:ext cx="9141619" cy="548640"/>
            <a:chOff x="0" y="0"/>
            <a:chExt cx="12188825" cy="713232"/>
          </a:xfrm>
        </p:grpSpPr>
        <p:sp>
          <p:nvSpPr>
            <p:cNvPr id="9" name="직사각형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0" name="직사각형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8" name="그룹 10"/>
          <p:cNvGrpSpPr/>
          <p:nvPr/>
        </p:nvGrpSpPr>
        <p:grpSpPr>
          <a:xfrm>
            <a:off x="12552" y="0"/>
            <a:ext cx="9141619" cy="548640"/>
            <a:chOff x="0" y="0"/>
            <a:chExt cx="12188825" cy="713232"/>
          </a:xfrm>
        </p:grpSpPr>
        <p:sp>
          <p:nvSpPr>
            <p:cNvPr id="12" name="직사각형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3" name="직사각형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71550" y="1188720"/>
            <a:ext cx="7200900" cy="2514600"/>
          </a:xfrm>
        </p:spPr>
        <p:txBody>
          <a:bodyPr anchor="b">
            <a:normAutofit/>
          </a:bodyPr>
          <a:lstStyle>
            <a:lvl1pPr algn="ctr" latinLnBrk="1">
              <a:defRPr lang="ko-KR" sz="54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71550" y="3749040"/>
            <a:ext cx="7200900" cy="914400"/>
          </a:xfrm>
        </p:spPr>
        <p:txBody>
          <a:bodyPr anchor="t"/>
          <a:lstStyle>
            <a:lvl1pPr marL="0" indent="0" algn="ctr" latinLnBrk="1">
              <a:spcBef>
                <a:spcPts val="0"/>
              </a:spcBef>
              <a:buNone/>
              <a:defRPr lang="ko-KR" sz="2000" cap="all" baseline="0">
                <a:solidFill>
                  <a:schemeClr val="tx1"/>
                </a:solidFill>
              </a:defRPr>
            </a:lvl1pPr>
            <a:lvl2pPr marL="457200" indent="0" latinLnBrk="1">
              <a:buNone/>
              <a:defRPr lang="ko-K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1">
              <a:buNone/>
              <a:defRPr lang="ko-K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1">
              <a:buNone/>
              <a:defRPr lang="ko-K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2715843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05840" y="1673352"/>
            <a:ext cx="3429000" cy="434340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400"/>
            </a:lvl6pPr>
            <a:lvl7pPr latinLnBrk="1">
              <a:defRPr lang="ko-KR" sz="1400"/>
            </a:lvl7pPr>
            <a:lvl8pPr latinLnBrk="1">
              <a:defRPr lang="ko-KR" sz="1400"/>
            </a:lvl8pPr>
            <a:lvl9pPr latinLnBrk="1">
              <a:defRPr lang="ko-KR" sz="14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09160" y="1673352"/>
            <a:ext cx="3429000" cy="434340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400"/>
            </a:lvl6pPr>
            <a:lvl7pPr latinLnBrk="1">
              <a:defRPr lang="ko-KR" sz="1400"/>
            </a:lvl7pPr>
            <a:lvl8pPr latinLnBrk="1">
              <a:defRPr lang="ko-KR" sz="1400"/>
            </a:lvl8pPr>
            <a:lvl9pPr latinLnBrk="1">
              <a:defRPr lang="ko-KR" sz="14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2305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05840" y="1600200"/>
            <a:ext cx="3429000" cy="758952"/>
          </a:xfrm>
        </p:spPr>
        <p:txBody>
          <a:bodyPr anchor="ctr">
            <a:normAutofit/>
          </a:bodyPr>
          <a:lstStyle>
            <a:lvl1pPr marL="0" indent="0" latinLnBrk="1">
              <a:spcBef>
                <a:spcPts val="0"/>
              </a:spcBef>
              <a:buNone/>
              <a:defRPr lang="ko-KR" sz="2000" b="0" cap="all" baseline="0"/>
            </a:lvl1pPr>
            <a:lvl2pPr marL="457200" indent="0" latinLnBrk="1">
              <a:buNone/>
              <a:defRPr lang="ko-KR" sz="2000" b="1"/>
            </a:lvl2pPr>
            <a:lvl3pPr marL="914400" indent="0" latinLnBrk="1">
              <a:buNone/>
              <a:defRPr lang="ko-KR" sz="1800" b="1"/>
            </a:lvl3pPr>
            <a:lvl4pPr marL="1371600" indent="0" latinLnBrk="1">
              <a:buNone/>
              <a:defRPr lang="ko-KR" sz="1600" b="1"/>
            </a:lvl4pPr>
            <a:lvl5pPr marL="1828800" indent="0" latinLnBrk="1">
              <a:buNone/>
              <a:defRPr lang="ko-KR" sz="1600" b="1"/>
            </a:lvl5pPr>
            <a:lvl6pPr marL="2286000" indent="0" latinLnBrk="1">
              <a:buNone/>
              <a:defRPr lang="ko-KR" sz="1600" b="1"/>
            </a:lvl6pPr>
            <a:lvl7pPr marL="2743200" indent="0" latinLnBrk="1">
              <a:buNone/>
              <a:defRPr lang="ko-KR" sz="1600" b="1"/>
            </a:lvl7pPr>
            <a:lvl8pPr marL="3200400" indent="0" latinLnBrk="1">
              <a:buNone/>
              <a:defRPr lang="ko-KR" sz="1600" b="1"/>
            </a:lvl8pPr>
            <a:lvl9pPr marL="3657600" indent="0" latinLnBrk="1">
              <a:buNone/>
              <a:defRPr lang="ko-KR" sz="1600" b="1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05840" y="2441448"/>
            <a:ext cx="3429000" cy="3584448"/>
          </a:xfrm>
        </p:spPr>
        <p:txBody>
          <a:bodyPr>
            <a:normAutofit/>
          </a:bodyPr>
          <a:lstStyle>
            <a:lvl1pPr latinLnBrk="1">
              <a:defRPr lang="ko-KR" sz="1800"/>
            </a:lvl1pPr>
            <a:lvl2pPr latinLnBrk="1">
              <a:defRPr lang="ko-KR" sz="1600"/>
            </a:lvl2pPr>
            <a:lvl3pPr latinLnBrk="1">
              <a:defRPr lang="ko-KR" sz="1400"/>
            </a:lvl3pPr>
            <a:lvl4pPr latinLnBrk="1">
              <a:defRPr lang="ko-KR" sz="1200"/>
            </a:lvl4pPr>
            <a:lvl5pPr latinLnBrk="1">
              <a:defRPr lang="ko-KR" sz="1200"/>
            </a:lvl5pPr>
            <a:lvl6pPr latinLnBrk="1">
              <a:defRPr lang="ko-KR" sz="1200"/>
            </a:lvl6pPr>
            <a:lvl7pPr latinLnBrk="1">
              <a:defRPr lang="ko-KR" sz="1200"/>
            </a:lvl7pPr>
            <a:lvl8pPr latinLnBrk="1">
              <a:defRPr lang="ko-KR" sz="1200"/>
            </a:lvl8pPr>
            <a:lvl9pPr latinLnBrk="1">
              <a:defRPr lang="ko-KR" sz="12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709160" y="1600200"/>
            <a:ext cx="3429000" cy="758952"/>
          </a:xfrm>
        </p:spPr>
        <p:txBody>
          <a:bodyPr anchor="ctr">
            <a:normAutofit/>
          </a:bodyPr>
          <a:lstStyle>
            <a:lvl1pPr marL="0" indent="0" latinLnBrk="1">
              <a:spcBef>
                <a:spcPts val="0"/>
              </a:spcBef>
              <a:buNone/>
              <a:defRPr lang="ko-KR" sz="2000" b="0" cap="all" baseline="0"/>
            </a:lvl1pPr>
            <a:lvl2pPr marL="457200" indent="0" latinLnBrk="1">
              <a:buNone/>
              <a:defRPr lang="ko-KR" sz="2000" b="1"/>
            </a:lvl2pPr>
            <a:lvl3pPr marL="914400" indent="0" latinLnBrk="1">
              <a:buNone/>
              <a:defRPr lang="ko-KR" sz="1800" b="1"/>
            </a:lvl3pPr>
            <a:lvl4pPr marL="1371600" indent="0" latinLnBrk="1">
              <a:buNone/>
              <a:defRPr lang="ko-KR" sz="1600" b="1"/>
            </a:lvl4pPr>
            <a:lvl5pPr marL="1828800" indent="0" latinLnBrk="1">
              <a:buNone/>
              <a:defRPr lang="ko-KR" sz="1600" b="1"/>
            </a:lvl5pPr>
            <a:lvl6pPr marL="2286000" indent="0" latinLnBrk="1">
              <a:buNone/>
              <a:defRPr lang="ko-KR" sz="1600" b="1"/>
            </a:lvl6pPr>
            <a:lvl7pPr marL="2743200" indent="0" latinLnBrk="1">
              <a:buNone/>
              <a:defRPr lang="ko-KR" sz="1600" b="1"/>
            </a:lvl7pPr>
            <a:lvl8pPr marL="3200400" indent="0" latinLnBrk="1">
              <a:buNone/>
              <a:defRPr lang="ko-KR" sz="1600" b="1"/>
            </a:lvl8pPr>
            <a:lvl9pPr marL="3657600" indent="0" latinLnBrk="1">
              <a:buNone/>
              <a:defRPr lang="ko-KR" sz="1600" b="1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09160" y="2441448"/>
            <a:ext cx="3429000" cy="3584448"/>
          </a:xfrm>
        </p:spPr>
        <p:txBody>
          <a:bodyPr>
            <a:normAutofit/>
          </a:bodyPr>
          <a:lstStyle>
            <a:lvl1pPr latinLnBrk="1">
              <a:defRPr lang="ko-KR" sz="1800"/>
            </a:lvl1pPr>
            <a:lvl2pPr latinLnBrk="1">
              <a:defRPr lang="ko-KR" sz="1600"/>
            </a:lvl2pPr>
            <a:lvl3pPr latinLnBrk="1">
              <a:defRPr lang="ko-KR" sz="1400"/>
            </a:lvl3pPr>
            <a:lvl4pPr latinLnBrk="1">
              <a:defRPr lang="ko-KR" sz="1200"/>
            </a:lvl4pPr>
            <a:lvl5pPr latinLnBrk="1">
              <a:defRPr lang="ko-KR" sz="1200"/>
            </a:lvl5pPr>
            <a:lvl6pPr latinLnBrk="1">
              <a:defRPr lang="ko-KR" sz="1200"/>
            </a:lvl6pPr>
            <a:lvl7pPr latinLnBrk="1">
              <a:defRPr lang="ko-KR" sz="1200"/>
            </a:lvl7pPr>
            <a:lvl8pPr latinLnBrk="1">
              <a:defRPr lang="ko-KR" sz="1200"/>
            </a:lvl8pPr>
            <a:lvl9pPr latinLnBrk="1">
              <a:defRPr lang="ko-KR" sz="12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57080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4201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59003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내용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0" y="0"/>
            <a:ext cx="9141619" cy="548640"/>
            <a:chOff x="0" y="0"/>
            <a:chExt cx="12188825" cy="713232"/>
          </a:xfrm>
        </p:grpSpPr>
        <p:sp>
          <p:nvSpPr>
            <p:cNvPr id="9" name="직사각형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0" name="직사각형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03620" y="1828800"/>
            <a:ext cx="2743200" cy="2286000"/>
          </a:xfrm>
        </p:spPr>
        <p:txBody>
          <a:bodyPr anchor="b">
            <a:normAutofit/>
          </a:bodyPr>
          <a:lstStyle>
            <a:lvl1pPr latinLnBrk="1">
              <a:defRPr lang="ko-KR" sz="3400" b="0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480" y="1005840"/>
            <a:ext cx="5417820" cy="493776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400"/>
            </a:lvl6pPr>
            <a:lvl7pPr latinLnBrk="1">
              <a:defRPr lang="ko-KR" sz="1400"/>
            </a:lvl7pPr>
            <a:lvl8pPr latinLnBrk="1">
              <a:defRPr lang="ko-KR" sz="1400"/>
            </a:lvl8pPr>
            <a:lvl9pPr latinLnBrk="1">
              <a:defRPr lang="ko-KR" sz="14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103620" y="4206240"/>
            <a:ext cx="2743200" cy="1645920"/>
          </a:xfrm>
        </p:spPr>
        <p:txBody>
          <a:bodyPr>
            <a:normAutofit/>
          </a:bodyPr>
          <a:lstStyle>
            <a:lvl1pPr marL="0" indent="0" latinLnBrk="1">
              <a:spcBef>
                <a:spcPts val="1200"/>
              </a:spcBef>
              <a:buNone/>
              <a:defRPr lang="ko-KR" sz="1600"/>
            </a:lvl1pPr>
            <a:lvl2pPr marL="457200" indent="0" latinLnBrk="1">
              <a:buNone/>
              <a:defRPr lang="ko-KR" sz="1200"/>
            </a:lvl2pPr>
            <a:lvl3pPr marL="914400" indent="0" latinLnBrk="1">
              <a:buNone/>
              <a:defRPr lang="ko-KR" sz="1000"/>
            </a:lvl3pPr>
            <a:lvl4pPr marL="1371600" indent="0" latinLnBrk="1">
              <a:buNone/>
              <a:defRPr lang="ko-KR" sz="900"/>
            </a:lvl4pPr>
            <a:lvl5pPr marL="1828800" indent="0" latinLnBrk="1">
              <a:buNone/>
              <a:defRPr lang="ko-KR" sz="900"/>
            </a:lvl5pPr>
            <a:lvl6pPr marL="2286000" indent="0" latinLnBrk="1">
              <a:buNone/>
              <a:defRPr lang="ko-KR" sz="900"/>
            </a:lvl6pPr>
            <a:lvl7pPr marL="2743200" indent="0" latinLnBrk="1">
              <a:buNone/>
              <a:defRPr lang="ko-KR" sz="900"/>
            </a:lvl7pPr>
            <a:lvl8pPr marL="3200400" indent="0" latinLnBrk="1">
              <a:buNone/>
              <a:defRPr lang="ko-KR" sz="900"/>
            </a:lvl8pPr>
            <a:lvl9pPr marL="3657600" indent="0" latinLnBrk="1">
              <a:buNone/>
              <a:defRPr lang="ko-KR" sz="9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3594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그림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03620" y="1828800"/>
            <a:ext cx="2743200" cy="2286000"/>
          </a:xfrm>
        </p:spPr>
        <p:txBody>
          <a:bodyPr anchor="b">
            <a:normAutofit/>
          </a:bodyPr>
          <a:lstStyle>
            <a:lvl1pPr latinLnBrk="1">
              <a:defRPr lang="ko-KR" sz="3400" b="0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11480" y="548640"/>
            <a:ext cx="5006340" cy="5760720"/>
          </a:xfrm>
          <a:noFill/>
        </p:spPr>
        <p:txBody>
          <a:bodyPr/>
          <a:lstStyle>
            <a:lvl1pPr marL="0" indent="0" algn="ctr" latinLnBrk="1">
              <a:buNone/>
              <a:defRPr lang="ko-KR" sz="3200">
                <a:solidFill>
                  <a:schemeClr val="tx1"/>
                </a:solidFill>
              </a:defRPr>
            </a:lvl1pPr>
            <a:lvl2pPr marL="457200" indent="0" latinLnBrk="1">
              <a:buNone/>
              <a:defRPr lang="ko-KR" sz="2800"/>
            </a:lvl2pPr>
            <a:lvl3pPr marL="914400" indent="0" latinLnBrk="1">
              <a:buNone/>
              <a:defRPr lang="ko-KR" sz="2400"/>
            </a:lvl3pPr>
            <a:lvl4pPr marL="1371600" indent="0" latinLnBrk="1">
              <a:buNone/>
              <a:defRPr lang="ko-KR" sz="2000"/>
            </a:lvl4pPr>
            <a:lvl5pPr marL="1828800" indent="0" latinLnBrk="1">
              <a:buNone/>
              <a:defRPr lang="ko-KR" sz="2000"/>
            </a:lvl5pPr>
            <a:lvl6pPr marL="2286000" indent="0" latinLnBrk="1">
              <a:buNone/>
              <a:defRPr lang="ko-KR" sz="2000"/>
            </a:lvl6pPr>
            <a:lvl7pPr marL="2743200" indent="0" latinLnBrk="1">
              <a:buNone/>
              <a:defRPr lang="ko-KR" sz="2000"/>
            </a:lvl7pPr>
            <a:lvl8pPr marL="3200400" indent="0" latinLnBrk="1">
              <a:buNone/>
              <a:defRPr lang="ko-KR" sz="2000"/>
            </a:lvl8pPr>
            <a:lvl9pPr marL="3657600" indent="0" latinLnBrk="1">
              <a:buNone/>
              <a:defRPr lang="ko-KR"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103620" y="4206240"/>
            <a:ext cx="2743200" cy="1645920"/>
          </a:xfrm>
        </p:spPr>
        <p:txBody>
          <a:bodyPr>
            <a:normAutofit/>
          </a:bodyPr>
          <a:lstStyle>
            <a:lvl1pPr marL="0" indent="0" latinLnBrk="1">
              <a:spcBef>
                <a:spcPts val="1200"/>
              </a:spcBef>
              <a:buNone/>
              <a:defRPr lang="ko-KR" sz="1600"/>
            </a:lvl1pPr>
            <a:lvl2pPr marL="457200" indent="0" latinLnBrk="1">
              <a:buNone/>
              <a:defRPr lang="ko-KR" sz="1200"/>
            </a:lvl2pPr>
            <a:lvl3pPr marL="914400" indent="0" latinLnBrk="1">
              <a:buNone/>
              <a:defRPr lang="ko-KR" sz="1000"/>
            </a:lvl3pPr>
            <a:lvl4pPr marL="1371600" indent="0" latinLnBrk="1">
              <a:buNone/>
              <a:defRPr lang="ko-KR" sz="900"/>
            </a:lvl4pPr>
            <a:lvl5pPr marL="1828800" indent="0" latinLnBrk="1">
              <a:buNone/>
              <a:defRPr lang="ko-KR" sz="900"/>
            </a:lvl5pPr>
            <a:lvl6pPr marL="2286000" indent="0" latinLnBrk="1">
              <a:buNone/>
              <a:defRPr lang="ko-KR" sz="900"/>
            </a:lvl6pPr>
            <a:lvl7pPr marL="2743200" indent="0" latinLnBrk="1">
              <a:buNone/>
              <a:defRPr lang="ko-KR" sz="900"/>
            </a:lvl7pPr>
            <a:lvl8pPr marL="3200400" indent="0" latinLnBrk="1">
              <a:buNone/>
              <a:defRPr lang="ko-KR" sz="900"/>
            </a:lvl8pPr>
            <a:lvl9pPr marL="3657600" indent="0" latinLnBrk="1">
              <a:buNone/>
              <a:defRPr lang="ko-KR" sz="9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0" y="0"/>
            <a:ext cx="5829300" cy="548640"/>
            <a:chOff x="0" y="0"/>
            <a:chExt cx="12188825" cy="713232"/>
          </a:xfrm>
        </p:grpSpPr>
        <p:sp>
          <p:nvSpPr>
            <p:cNvPr id="9" name="직사각형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0" name="직사각형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11" name="그룹 10"/>
          <p:cNvGrpSpPr/>
          <p:nvPr/>
        </p:nvGrpSpPr>
        <p:grpSpPr>
          <a:xfrm flipV="1">
            <a:off x="0" y="6309360"/>
            <a:ext cx="5829300" cy="548640"/>
            <a:chOff x="0" y="0"/>
            <a:chExt cx="12188825" cy="713232"/>
          </a:xfrm>
        </p:grpSpPr>
        <p:sp>
          <p:nvSpPr>
            <p:cNvPr id="12" name="직사각형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3" name="직사각형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14" name="그룹 13"/>
          <p:cNvGrpSpPr/>
          <p:nvPr/>
        </p:nvGrpSpPr>
        <p:grpSpPr>
          <a:xfrm rot="5400000" flipV="1">
            <a:off x="-3223260" y="3223260"/>
            <a:ext cx="6858000" cy="411480"/>
            <a:chOff x="0" y="0"/>
            <a:chExt cx="12188825" cy="713232"/>
          </a:xfrm>
        </p:grpSpPr>
        <p:sp>
          <p:nvSpPr>
            <p:cNvPr id="15" name="직사각형 14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6" name="직사각형 15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grpSp>
        <p:nvGrpSpPr>
          <p:cNvPr id="17" name="그룹 16"/>
          <p:cNvGrpSpPr/>
          <p:nvPr/>
        </p:nvGrpSpPr>
        <p:grpSpPr>
          <a:xfrm rot="16200000" flipH="1" flipV="1">
            <a:off x="2194559" y="3223261"/>
            <a:ext cx="6858000" cy="411480"/>
            <a:chOff x="0" y="0"/>
            <a:chExt cx="12188825" cy="713232"/>
          </a:xfrm>
        </p:grpSpPr>
        <p:sp>
          <p:nvSpPr>
            <p:cNvPr id="18" name="직사각형 17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9" name="직사각형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</p:spTree>
    <p:extLst>
      <p:ext uri="{BB962C8B-B14F-4D97-AF65-F5344CB8AC3E}">
        <p14:creationId xmlns:p14="http://schemas.microsoft.com/office/powerpoint/2010/main" xmlns="" val="137173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857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5155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6000"/>
              </a:schemeClr>
            </a:gs>
            <a:gs pos="79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7"/>
          <p:cNvGrpSpPr/>
          <p:nvPr/>
        </p:nvGrpSpPr>
        <p:grpSpPr bwMode="auto">
          <a:xfrm flipV="1">
            <a:off x="0" y="6309360"/>
            <a:ext cx="9141619" cy="548640"/>
            <a:chOff x="0" y="0"/>
            <a:chExt cx="12188825" cy="713232"/>
          </a:xfrm>
        </p:grpSpPr>
        <p:sp>
          <p:nvSpPr>
            <p:cNvPr id="9" name="직사각형 8"/>
            <p:cNvSpPr/>
            <p:nvPr/>
          </p:nvSpPr>
          <p:spPr bwMode="auto"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05840" y="1673352"/>
            <a:ext cx="713232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latinLnBrk="1"/>
            <a:r>
              <a:rPr lang="ko-KR"/>
              <a:t>마스터 텍스트 스타일 편집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656832" y="6391656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1">
              <a:defRPr lang="ko-KR" sz="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50169C2-819B-47D4-A311-3429D9E4DEE1}" type="datetimeFigureOut">
              <a:rPr lang="ko-KR" altLang="en-US" smtClean="0"/>
              <a:pPr/>
              <a:t>2014-02-23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005840" y="6391656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1">
              <a:defRPr lang="ko-KR" sz="800" cap="all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58100" y="6391656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1">
              <a:defRPr lang="ko-KR" sz="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1849FF4E-5277-42AA-A570-9187574F3E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1" hangingPunct="1">
        <a:lnSpc>
          <a:spcPct val="90000"/>
        </a:lnSpc>
        <a:spcBef>
          <a:spcPct val="0"/>
        </a:spcBef>
        <a:buFont typeface="Arial" pitchFamily="34" charset="0"/>
        <a:buNone/>
        <a:defRPr lang="ko-KR" sz="3400" kern="1200">
          <a:solidFill>
            <a:schemeClr val="tx1">
              <a:lumMod val="7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74320" indent="-228600" algn="l" defTabSz="914400" rtl="0" eaLnBrk="1" latinLnBrk="1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lang="ko-KR"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94360" indent="-228600" algn="l" defTabSz="914400" rtl="0" eaLnBrk="1" latinLnBrk="1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lang="ko-KR"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91440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6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3444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5448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7452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1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lang="ko-KR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3" pos="384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test\AppData\Local\Microsoft\Windows\Temporary Internet Files\Content.IE5\OJH04A85\MP90030293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365104"/>
            <a:ext cx="1368152" cy="1413258"/>
          </a:xfrm>
          <a:prstGeom prst="rect">
            <a:avLst/>
          </a:prstGeom>
          <a:noFill/>
        </p:spPr>
      </p:pic>
      <p:pic>
        <p:nvPicPr>
          <p:cNvPr id="13" name="그림 12" descr="se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2492896"/>
            <a:ext cx="1944216" cy="940693"/>
          </a:xfrm>
          <a:prstGeom prst="rect">
            <a:avLst/>
          </a:prstGeom>
        </p:spPr>
      </p:pic>
      <p:sp>
        <p:nvSpPr>
          <p:cNvPr id="14" name="모서리가 둥근 직사각형 13"/>
          <p:cNvSpPr/>
          <p:nvPr/>
        </p:nvSpPr>
        <p:spPr>
          <a:xfrm>
            <a:off x="467544" y="3501008"/>
            <a:ext cx="2232248" cy="28803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눈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마주치고 인사하기</a:t>
            </a:r>
            <a:endParaRPr lang="ko-KR" altLang="en-US" sz="1200" dirty="0"/>
          </a:p>
        </p:txBody>
      </p:sp>
      <p:pic>
        <p:nvPicPr>
          <p:cNvPr id="30" name="그림 29" descr="smi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836712"/>
            <a:ext cx="2232248" cy="1080120"/>
          </a:xfrm>
          <a:prstGeom prst="rect">
            <a:avLst/>
          </a:prstGeom>
        </p:spPr>
      </p:pic>
      <p:pic>
        <p:nvPicPr>
          <p:cNvPr id="32" name="그림 31" descr="spe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0232" y="2564904"/>
            <a:ext cx="2181225" cy="720081"/>
          </a:xfrm>
          <a:prstGeom prst="rect">
            <a:avLst/>
          </a:prstGeom>
        </p:spPr>
      </p:pic>
      <p:pic>
        <p:nvPicPr>
          <p:cNvPr id="37" name="그림 36" descr="s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4725144"/>
            <a:ext cx="1795496" cy="10950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59632" y="1844824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95536" y="5805264"/>
            <a:ext cx="2232248" cy="2880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일어서서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맞이하기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827584" y="4005064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tand-up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563888" y="1988840"/>
            <a:ext cx="2232248" cy="2880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웃으며 응대하기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4211960" y="33265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mile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92280" y="191683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peed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6588224" y="3429000"/>
            <a:ext cx="223224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업무신속처리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6804248" y="4077072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atisfaction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516216" y="5877272"/>
            <a:ext cx="2232248" cy="28803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결과만족</a:t>
            </a:r>
            <a:endParaRPr lang="ko-KR" altLang="en-US" sz="1200" dirty="0"/>
          </a:p>
        </p:txBody>
      </p:sp>
      <p:pic>
        <p:nvPicPr>
          <p:cNvPr id="29" name="그림 28" descr="구급대 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08104" y="2996952"/>
            <a:ext cx="986252" cy="1242838"/>
          </a:xfrm>
          <a:prstGeom prst="rect">
            <a:avLst/>
          </a:prstGeom>
        </p:spPr>
      </p:pic>
      <p:pic>
        <p:nvPicPr>
          <p:cNvPr id="34" name="그림 33" descr="언제든지 전화주세요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23928" y="4005064"/>
            <a:ext cx="1845117" cy="1656184"/>
          </a:xfrm>
          <a:prstGeom prst="rect">
            <a:avLst/>
          </a:prstGeom>
        </p:spPr>
      </p:pic>
      <p:pic>
        <p:nvPicPr>
          <p:cNvPr id="35" name="그림 34" descr="구조대 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15816" y="2996952"/>
            <a:ext cx="1106081" cy="1393842"/>
          </a:xfrm>
          <a:prstGeom prst="rect">
            <a:avLst/>
          </a:prstGeom>
        </p:spPr>
      </p:pic>
      <p:pic>
        <p:nvPicPr>
          <p:cNvPr id="36" name="그림 35" descr="화재진압대 H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51920" y="2564904"/>
            <a:ext cx="1685728" cy="1368152"/>
          </a:xfrm>
          <a:prstGeom prst="rect">
            <a:avLst/>
          </a:prstGeom>
        </p:spPr>
      </p:pic>
      <p:sp>
        <p:nvSpPr>
          <p:cNvPr id="15" name="모서리가 둥근 직사각형 14"/>
          <p:cNvSpPr/>
          <p:nvPr/>
        </p:nvSpPr>
        <p:spPr>
          <a:xfrm>
            <a:off x="3779912" y="5661248"/>
            <a:ext cx="1800200" cy="4823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5S 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친절운동</a:t>
            </a:r>
            <a:endParaRPr lang="ko-KR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eer Green 16x9">
  <a:themeElements>
    <a:clrScheme name="Sheer Green">
      <a:dk1>
        <a:srgbClr val="624D38"/>
      </a:dk1>
      <a:lt1>
        <a:srgbClr val="FFFFFF"/>
      </a:lt1>
      <a:dk2>
        <a:srgbClr val="404040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TS102920897</Template>
  <TotalTime>64</TotalTime>
  <Words>16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Sheer Green 16x9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상암서무</dc:creator>
  <cp:lastModifiedBy>상암서무</cp:lastModifiedBy>
  <cp:revision>7</cp:revision>
  <dcterms:created xsi:type="dcterms:W3CDTF">2014-02-22T10:35:25Z</dcterms:created>
  <dcterms:modified xsi:type="dcterms:W3CDTF">2014-02-22T23:48:06Z</dcterms:modified>
</cp:coreProperties>
</file>