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  <p:sldMasterId id="2147483732" r:id="rId3"/>
    <p:sldMasterId id="2147483745" r:id="rId4"/>
    <p:sldMasterId id="2147485207" r:id="rId5"/>
  </p:sldMasterIdLst>
  <p:notesMasterIdLst>
    <p:notesMasterId r:id="rId12"/>
  </p:notesMasterIdLst>
  <p:handoutMasterIdLst>
    <p:handoutMasterId r:id="rId13"/>
  </p:handoutMasterIdLst>
  <p:sldIdLst>
    <p:sldId id="305" r:id="rId6"/>
    <p:sldId id="259" r:id="rId7"/>
    <p:sldId id="306" r:id="rId8"/>
    <p:sldId id="307" r:id="rId9"/>
    <p:sldId id="308" r:id="rId10"/>
    <p:sldId id="309" r:id="rId11"/>
  </p:sldIdLst>
  <p:sldSz cx="9144000" cy="6858000" type="screen4x3"/>
  <p:notesSz cx="6858000" cy="96869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0AE4"/>
    <a:srgbClr val="D1E751"/>
    <a:srgbClr val="025185"/>
    <a:srgbClr val="000E2E"/>
    <a:srgbClr val="CCFF66"/>
    <a:srgbClr val="FFFF99"/>
    <a:srgbClr val="4DBCE9"/>
    <a:srgbClr val="FEF9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91" autoAdjust="0"/>
    <p:restoredTop sz="91525" autoAdjust="0"/>
  </p:normalViewPr>
  <p:slideViewPr>
    <p:cSldViewPr>
      <p:cViewPr varScale="1">
        <p:scale>
          <a:sx n="105" d="100"/>
          <a:sy n="105" d="100"/>
        </p:scale>
        <p:origin x="-1794" y="-96"/>
      </p:cViewPr>
      <p:guideLst>
        <p:guide orient="horz" pos="2160"/>
        <p:guide orient="horz" pos="436"/>
        <p:guide orient="horz" pos="4247"/>
        <p:guide orient="horz" pos="4065"/>
        <p:guide orient="horz" pos="3929"/>
        <p:guide orient="horz" pos="890"/>
        <p:guide pos="2880"/>
        <p:guide pos="158"/>
        <p:guide pos="5647"/>
        <p:guide pos="249"/>
        <p:guide pos="5556"/>
        <p:guide pos="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78" y="-96"/>
      </p:cViewPr>
      <p:guideLst>
        <p:guide orient="horz" pos="3051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4797E17-95E1-440E-9DBF-ED9A8EC6F5B6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3852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D09D50B-698E-41C4-BB75-55200A1BED4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CD9330C-45E3-4953-9075-38F9D9957581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480" y="4601019"/>
            <a:ext cx="5487041" cy="435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3852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7F91A9C-4D9D-43E8-8422-94A99B9E69B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>
              <a:lnSpc>
                <a:spcPts val="2502"/>
              </a:lnSpc>
              <a:buFont typeface="Wingdings" pitchFamily="2" charset="2"/>
              <a:buChar char="v"/>
            </a:pPr>
            <a:endParaRPr lang="ko-KR" altLang="en-US" sz="16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CD9A0-9C29-4C51-BC8F-C57A57ED8C7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07FFB1-24D1-4853-9844-1B41958E3944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2B05B192-A06E-4E50-9D5D-F187BF178D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FD4D8CC-660B-44F0-B315-B37DBA62FE24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87A241E-9B30-4709-953C-03A06824C1D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371047A-2A65-4632-9586-90364A9A952D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A6FFD4F-FEC0-4825-9F32-07D821A40D3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16351175-F470-42EE-AE92-00547070F220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F34E9DE-0EB7-4CF2-81CA-32D1D4533F7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6D8145EE-9A24-4C7F-822B-ABCD5EC0E443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79EC17A-E72B-4296-A11D-B35539CEDD8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308CA99B-1377-48C6-B41A-4A58948C1AFF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1858BFC-51DC-441B-9B23-7E3D0B551C9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79007053-C73B-4BEF-98CB-1F9251FFC5F5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D8A9F25-6A0F-45DF-8DC1-2CBD69BB0B9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33F076B-71F4-494A-A44B-C9E9E8632D7B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29A89B4-FAA1-47C6-AA1E-6D605723B47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dirty="0" smtClean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64C8F785-AB1C-47A5-AC8C-AE1A54CF3507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8BF8DC9-F085-403D-A972-DD559F8E447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22BEEC7-7D15-4651-B2BC-8D9219C8457D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0708D94-67CF-4BD1-8AE8-54404CA1D00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7BCD7AD-72D4-46CF-B900-C40227DA9FF7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AD8E8D2-8B41-47B4-A996-5E2FFA85A9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449F8-FAF3-4E79-9C49-7DB8125794EF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BB34C-CDED-485D-810A-40357911118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61509-1F84-445A-A883-B16FBFA871D9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58D7E-1262-4AD1-AABC-CD89CCB6852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CA462-5946-4B74-9D42-B4A8A3E65AC9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336D3-BFCA-4BBE-8023-6877EAA89A2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18F1-3901-4FF6-981C-DA17AAD584AD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202E6-6545-4C01-99F5-FC68977B179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B8365-E144-435C-B001-5577626E5DFF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A6A10-B2DB-47C7-8D39-DD7ACC11D2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F5DD0-9311-4BEB-ABBA-1A7F00907239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3C899-704D-43FC-8DE7-6D2FE85C3CF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B6DB1-4104-4EC5-94E5-5E331F072115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B3501-F5D5-4A39-81FD-35F4CFDFC90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0ADEF-6C6F-4139-A173-8883AD2A732D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4F0A5-AD64-4C6B-A71D-EAE83B3AF1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dirty="0" smtClean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A7194-4CA8-45F7-8EBE-A7B7F7A82591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27DAB-36E3-4129-B30F-6FB586F9773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8F764-B450-475C-B08C-54B8960876D2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C6DEB-D9FF-4F8F-8823-4CA0750F0C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FCC7C-55F4-4DEB-BBA0-8C3A7ACAAF2C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6B466-5B86-4644-9EF9-3AE983061FE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BDD9-3358-4D37-A16A-578B594CE9DB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249E5-6B24-4A25-86D7-2A88B415692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33E0F-E94E-4528-98FB-188DAC9C9A38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52061-BF50-4DC0-9C42-C9DFD750ACD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4B37C-6401-45DA-A1EE-A5947F8AFF09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7FF60-20DD-4747-8C66-0BA817C8013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AE27E-4C32-4658-AA72-BCA3E816082D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79F14-458C-43C3-8AA5-51982DB12C2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BC01F-7668-4E92-868D-A2481BF3D7D8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8BEC5-29F1-4CFB-9E50-87E5C1AB14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F283F-0AAE-4EBB-A3D4-273A25AE3A05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D784B-5AD4-41E6-B081-408A4B0F128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6" name="그림 5" descr="무제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F9424-8663-4977-8825-6EB772DF5E2F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80FED-9582-41BC-8E04-26F62135CEE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5" name="그림 4" descr="무제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C33A9-24AF-4279-924D-0D31FCEFD0D0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AA38D-66DE-4A16-9C29-F628C169D87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C3431-A97B-4C7C-8D30-8451B5D3BF0D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8904-CBD9-4411-A5E4-B21573DCDC6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AAD82-E24C-4450-9E98-9D2E5AACBDE0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6D0DA-6400-456C-A56B-A80B2A64D3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96984-B8AF-4399-994A-229DCF36457E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05108-703D-4F84-910C-B2423B5D7CF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 userDrawn="1"/>
        </p:nvGrpSpPr>
        <p:grpSpPr bwMode="auto">
          <a:xfrm>
            <a:off x="0" y="0"/>
            <a:ext cx="8786813" cy="6858000"/>
            <a:chOff x="0" y="0"/>
            <a:chExt cx="8786813" cy="6858000"/>
          </a:xfrm>
        </p:grpSpPr>
        <p:pic>
          <p:nvPicPr>
            <p:cNvPr id="3" name="Picture 35" descr="04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88" y="0"/>
              <a:ext cx="84296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6" descr="05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8388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8D79D-2ED7-4234-9E90-F9FFFA030EAD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B40CE-A5D0-4695-9AD4-2ECCC310902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79FE3-4E0B-47E1-BE2D-32FF4D5733D1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96580-3609-4B79-B473-A71BE547453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D4890-5716-41DC-BDF9-A85167295A50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A1300-F7C0-46D1-B0B6-DB7F547A0BD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B5C96-DF3F-4C82-9BF2-105C371F7028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A442B-DB3D-41A9-9A5B-21E7933B966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4292B-9309-4FF4-B155-24D94E674838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6E460-0289-4807-9560-F4F99CB8FEF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0350A-7E38-4CFD-8B19-C4EAE6E1B5B2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80447-7094-444D-91C1-874F641B77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AB799-A3D3-4132-B5DE-AC044200C769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E477B-D855-4A56-951B-31FB7DFFDEF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 userDrawn="1"/>
        </p:nvGrpSpPr>
        <p:grpSpPr bwMode="auto">
          <a:xfrm>
            <a:off x="0" y="0"/>
            <a:ext cx="8786813" cy="6858000"/>
            <a:chOff x="0" y="0"/>
            <a:chExt cx="8786813" cy="6858000"/>
          </a:xfrm>
        </p:grpSpPr>
        <p:pic>
          <p:nvPicPr>
            <p:cNvPr id="3" name="Picture 35" descr="04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88" y="0"/>
              <a:ext cx="84296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6" descr="05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8388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6A892-69F2-4C6C-8ABD-71C0E8EAE147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5BF93-8705-46D2-B9F7-B217D6909B4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FF02F-F18B-49FD-A723-234114BE90EF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5E62A-F46A-41B9-857B-95EB1575970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4A571-3D15-4E9A-816A-FF49255BE279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A2D10-88A6-4223-82B1-BE0EE6A4F4D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8DB5-10B2-40AF-AB9F-EEF950560110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5CAF-912A-40CF-AB95-883BFD2265A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912D3-C341-4A4E-9A7F-6C4E296918C8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F2913-C3B7-41A5-86A7-DF46E538EB0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7290" y="364331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07FFB1-24D1-4853-9844-1B41958E3944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5B192-A06E-4E50-9D5D-F187BF178DDE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sp>
        <p:nvSpPr>
          <p:cNvPr id="21" name="제목 20"/>
          <p:cNvSpPr>
            <a:spLocks noGrp="1"/>
          </p:cNvSpPr>
          <p:nvPr>
            <p:ph type="ctrTitle"/>
          </p:nvPr>
        </p:nvSpPr>
        <p:spPr>
          <a:xfrm>
            <a:off x="457200" y="2285992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5" name="자유형 24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6" name="자유형 25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600202"/>
            <a:ext cx="8258204" cy="4525963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D4D8CC-660B-44F0-B315-B37DBA62FE24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7A241E-9B30-4709-953C-03A06824C1D8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72386" cy="10001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71407" y="106210"/>
            <a:ext cx="1000131" cy="1036773"/>
            <a:chOff x="13317" y="34771"/>
            <a:chExt cx="1272534" cy="13101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21" name="자유형 2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4414" y="1857364"/>
            <a:ext cx="69071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71047A-2A65-4632-9586-90364A9A952D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6FFD4F-FEC0-4825-9F32-07D821A40D3F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14414" y="3286124"/>
            <a:ext cx="691514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142845" y="1857364"/>
            <a:ext cx="1000131" cy="1036773"/>
            <a:chOff x="13317" y="34771"/>
            <a:chExt cx="1272534" cy="1310103"/>
          </a:xfrm>
        </p:grpSpPr>
        <p:sp>
          <p:nvSpPr>
            <p:cNvPr id="26" name="자유형 2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7" name="자유형 2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8" name="자유형 2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9" name="자유형 2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30" name="자유형 2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11" name="자유형 1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51175-F470-42EE-AE92-00547070F220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4E9DE-0EB7-4CF2-81CA-32D1D4533F7E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1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8145EE-9A24-4C7F-822B-ABCD5EC0E443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EC17A-E72B-4296-A11D-B35539CEDD8A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71407" y="71414"/>
            <a:ext cx="1000131" cy="1036774"/>
            <a:chOff x="13317" y="34771"/>
            <a:chExt cx="1272535" cy="1310104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969940" y="1030550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4" name="자유형 23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noFill/>
                  <a:prstDash val="solid"/>
                </a:ln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8CA99B-1377-48C6-B41A-4A58948C1AFF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58BFC-51DC-441B-9B23-7E3D0B551C9A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71407" y="106211"/>
            <a:ext cx="1000131" cy="1036773"/>
            <a:chOff x="13317" y="34771"/>
            <a:chExt cx="1272534" cy="1310103"/>
          </a:xfrm>
        </p:grpSpPr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007053-C73B-4BEF-98CB-1F9251FFC5F5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8A9F25-6A0F-45DF-8DC1-2CBD69BB0B9F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06400" y="384598"/>
            <a:ext cx="7500990" cy="48177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b"/>
          <a:lstStyle>
            <a:lvl1pPr algn="l">
              <a:defRPr sz="2400" b="1">
                <a:ln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7662" y="1089026"/>
            <a:ext cx="4686304" cy="50546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71580" y="1089026"/>
            <a:ext cx="2686038" cy="50546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F076B-71F4-494A-A44B-C9E9E8632D7B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A89B4-FAA1-47C6-AA1E-6D605723B47D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11" name="자유형 10"/>
          <p:cNvSpPr>
            <a:spLocks/>
          </p:cNvSpPr>
          <p:nvPr/>
        </p:nvSpPr>
        <p:spPr bwMode="gray">
          <a:xfrm>
            <a:off x="340905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gray">
          <a:xfrm>
            <a:off x="71407" y="653955"/>
            <a:ext cx="247040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gray">
          <a:xfrm>
            <a:off x="73902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4" name="자유형 13"/>
          <p:cNvSpPr>
            <a:spLocks/>
          </p:cNvSpPr>
          <p:nvPr/>
        </p:nvSpPr>
        <p:spPr bwMode="gray">
          <a:xfrm>
            <a:off x="823251" y="894237"/>
            <a:ext cx="248287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gray">
          <a:xfrm>
            <a:off x="344103" y="376692"/>
            <a:ext cx="479107" cy="517546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29190" y="928670"/>
            <a:ext cx="3857652" cy="928694"/>
          </a:xfrm>
        </p:spPr>
        <p:txBody>
          <a:bodyPr anchor="b"/>
          <a:lstStyle>
            <a:lvl1pPr algn="l">
              <a:defRPr sz="2000" b="1">
                <a:ln>
                  <a:noFill/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29190" y="1928802"/>
            <a:ext cx="3857652" cy="33575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C8F785-AB1C-47A5-AC8C-AE1A54CF3507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BF8DC9-F085-403D-A972-DD559F8E4474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21422455">
            <a:off x="609122" y="1000108"/>
            <a:ext cx="4000528" cy="4857784"/>
          </a:xfrm>
          <a:prstGeom prst="rect">
            <a:avLst/>
          </a:prstGeom>
          <a:solidFill>
            <a:srgbClr val="F8F8F8"/>
          </a:solidFill>
          <a:ln w="3175" cap="sq" cmpd="sng" algn="ctr">
            <a:solidFill>
              <a:srgbClr val="C0C0C0"/>
            </a:solidFill>
            <a:prstDash val="solid"/>
          </a:ln>
          <a:effectLst>
            <a:outerShdw blurRad="5715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"/>
          </p:nvPr>
        </p:nvSpPr>
        <p:spPr>
          <a:xfrm>
            <a:off x="642910" y="1000108"/>
            <a:ext cx="4004390" cy="4857784"/>
          </a:xfrm>
          <a:prstGeom prst="rect">
            <a:avLst/>
          </a:prstGeom>
          <a:solidFill>
            <a:schemeClr val="accent3"/>
          </a:solidFill>
          <a:ln w="3175" cap="sq" cmpd="sng" algn="ctr">
            <a:solidFill>
              <a:srgbClr val="F8F8F8"/>
            </a:solidFill>
            <a:prstDash val="solid"/>
            <a:miter lim="800000"/>
          </a:ln>
          <a:effectLst>
            <a:outerShdw blurRad="38100" dist="50800" dir="3000000" algn="tl" rotWithShape="0">
              <a:srgbClr val="000000">
                <a:alpha val="40000"/>
              </a:srgbClr>
            </a:outerShdw>
          </a:effectLst>
          <a:sp3d contourW="12700" prstMaterial="plastic">
            <a:contourClr>
              <a:srgbClr val="000000">
                <a:alpha val="35294"/>
              </a:srgb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grpSp>
        <p:nvGrpSpPr>
          <p:cNvPr id="3" name="그룹 2"/>
          <p:cNvGrpSpPr/>
          <p:nvPr/>
        </p:nvGrpSpPr>
        <p:grpSpPr>
          <a:xfrm>
            <a:off x="8116469" y="45696"/>
            <a:ext cx="1000131" cy="1036773"/>
            <a:chOff x="13317" y="34771"/>
            <a:chExt cx="1272534" cy="1310103"/>
          </a:xfrm>
        </p:grpSpPr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2BEEC7-7D15-4651-B2BC-8D9219C8457D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708D94-67CF-4BD1-8AE8-54404CA1D000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62263" y="51347"/>
            <a:ext cx="1000131" cy="1036773"/>
            <a:chOff x="13317" y="34771"/>
            <a:chExt cx="1272534" cy="13101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9" name="자유형 8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BCD7AD-72D4-46CF-B900-C40227DA9FF7}" type="datetimeFigureOut">
              <a:rPr lang="ko-KR" altLang="en-US" smtClean="0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8E8D2-8B41-47B4-A996-5E2FFA85A9DE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29454" y="428606"/>
            <a:ext cx="1757346" cy="5357851"/>
          </a:xfrm>
        </p:spPr>
        <p:txBody>
          <a:bodyPr vert="eaVert"/>
          <a:lstStyle>
            <a:lvl1pPr algn="l">
              <a:defRPr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28596" y="428606"/>
            <a:ext cx="6357982" cy="536893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6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21" descr="그림1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7463" y="-9525"/>
            <a:ext cx="9161463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9" descr="메인6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그림 24" descr="그림3 사본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85113" y="5732463"/>
            <a:ext cx="1022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5194" r:id="rId1"/>
    <p:sldLayoutId id="2147485195" r:id="rId2"/>
    <p:sldLayoutId id="2147485196" r:id="rId3"/>
    <p:sldLayoutId id="2147485197" r:id="rId4"/>
    <p:sldLayoutId id="2147485198" r:id="rId5"/>
    <p:sldLayoutId id="2147485199" r:id="rId6"/>
    <p:sldLayoutId id="2147485200" r:id="rId7"/>
    <p:sldLayoutId id="2147485201" r:id="rId8"/>
    <p:sldLayoutId id="2147485202" r:id="rId9"/>
    <p:sldLayoutId id="2147485203" r:id="rId10"/>
    <p:sldLayoutId id="214748520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D41A415-350E-4B63-97BA-C6B265371928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03AAFC-ACE2-42A0-802D-FA676DEFB16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2053" name="Picture 2" descr="F:\파워포인트\PPT TIP\PNG 모음\백그라운드(곡선배경)\바닥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1113" y="5154613"/>
            <a:ext cx="919003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그림 9" descr="그림4.jpg"/>
          <p:cNvPicPr>
            <a:picLocks noChangeAspect="1"/>
          </p:cNvPicPr>
          <p:nvPr/>
        </p:nvPicPr>
        <p:blipFill>
          <a:blip r:embed="rId14" cstate="print"/>
          <a:srcRect l="302" t="604" r="935" b="64700"/>
          <a:stretch>
            <a:fillRect/>
          </a:stretch>
        </p:blipFill>
        <p:spPr bwMode="auto">
          <a:xfrm>
            <a:off x="0" y="0"/>
            <a:ext cx="9144000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62" r:id="rId1"/>
    <p:sldLayoutId id="2147485163" r:id="rId2"/>
    <p:sldLayoutId id="2147485164" r:id="rId3"/>
    <p:sldLayoutId id="2147485165" r:id="rId4"/>
    <p:sldLayoutId id="2147485166" r:id="rId5"/>
    <p:sldLayoutId id="2147485167" r:id="rId6"/>
    <p:sldLayoutId id="2147485168" r:id="rId7"/>
    <p:sldLayoutId id="2147485169" r:id="rId8"/>
    <p:sldLayoutId id="2147485170" r:id="rId9"/>
    <p:sldLayoutId id="2147485171" r:id="rId10"/>
    <p:sldLayoutId id="214748517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5E5E498-9B37-43D7-B328-19F88D0DA95E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0E6439F-5945-4E3A-A944-A941F03211C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3079" name="그림 6" descr="마스터 copy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73" r:id="rId1"/>
    <p:sldLayoutId id="2147485174" r:id="rId2"/>
    <p:sldLayoutId id="2147485175" r:id="rId3"/>
    <p:sldLayoutId id="2147485176" r:id="rId4"/>
    <p:sldLayoutId id="2147485177" r:id="rId5"/>
    <p:sldLayoutId id="2147485178" r:id="rId6"/>
    <p:sldLayoutId id="2147485179" r:id="rId7"/>
    <p:sldLayoutId id="2147485180" r:id="rId8"/>
    <p:sldLayoutId id="2147485181" r:id="rId9"/>
    <p:sldLayoutId id="2147485182" r:id="rId10"/>
    <p:sldLayoutId id="2147485183" r:id="rId11"/>
    <p:sldLayoutId id="2147485205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8693F82-A9D3-4315-AD2F-D7D21C96F2E5}" type="datetimeFigureOut">
              <a:rPr lang="ko-KR" altLang="en-US"/>
              <a:pPr>
                <a:defRPr/>
              </a:pPr>
              <a:t>2014-06-05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0FAD75F-90BD-4477-AD27-70CAA33F1AB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4103" name="그림 6" descr="그림2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84" r:id="rId1"/>
    <p:sldLayoutId id="2147485185" r:id="rId2"/>
    <p:sldLayoutId id="2147485186" r:id="rId3"/>
    <p:sldLayoutId id="2147485187" r:id="rId4"/>
    <p:sldLayoutId id="2147485188" r:id="rId5"/>
    <p:sldLayoutId id="2147485189" r:id="rId6"/>
    <p:sldLayoutId id="2147485206" r:id="rId7"/>
    <p:sldLayoutId id="2147485190" r:id="rId8"/>
    <p:sldLayoutId id="2147485191" r:id="rId9"/>
    <p:sldLayoutId id="2147485192" r:id="rId10"/>
    <p:sldLayoutId id="214748519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61000">
                <a:schemeClr val="bg1">
                  <a:alpha val="40000"/>
                </a:schemeClr>
              </a:gs>
            </a:gsLst>
            <a:lin ang="5400000" scaled="1"/>
            <a:tileRect/>
          </a:gradFill>
          <a:ln w="19050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407EB1E-4F39-47AC-ADCF-1C7934EF557F}" type="datetimeFigureOut">
              <a:rPr lang="en-US" smtClean="0"/>
              <a:pPr/>
              <a:t>6/5/2014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kumimoji="0" lang="ko-KR" altLang="en-US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6FFCEE6-A8B9-4E87-81E3-67B1867F1C23}" type="slidenum">
              <a:rPr kumimoji="0" lang="ko-KR" altLang="en-US" smtClean="0"/>
              <a:pPr/>
              <a:t>‹#›</a:t>
            </a:fld>
            <a:endParaRPr kumimoji="0" lang="ko-KR" altLang="en-US">
              <a:solidFill>
                <a:schemeClr val="tx1"/>
              </a:solidFill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 fov="0">
                <a:rot lat="0" lon="0" rev="0"/>
              </a:camera>
              <a:lightRig rig="glow" dir="t">
                <a:rot lat="0" lon="0" rev="4500000"/>
              </a:lightRig>
            </a:scene3d>
            <a:sp3d prstMaterial="matte">
              <a:contourClr>
                <a:schemeClr val="accent1">
                  <a:alpha val="95000"/>
                </a:schemeClr>
              </a:contourClr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208" r:id="rId1"/>
    <p:sldLayoutId id="2147485209" r:id="rId2"/>
    <p:sldLayoutId id="2147485210" r:id="rId3"/>
    <p:sldLayoutId id="2147485211" r:id="rId4"/>
    <p:sldLayoutId id="2147485212" r:id="rId5"/>
    <p:sldLayoutId id="2147485213" r:id="rId6"/>
    <p:sldLayoutId id="2147485214" r:id="rId7"/>
    <p:sldLayoutId id="2147485215" r:id="rId8"/>
    <p:sldLayoutId id="2147485216" r:id="rId9"/>
    <p:sldLayoutId id="2147485217" r:id="rId10"/>
    <p:sldLayoutId id="2147485218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pc="50" dirty="0" smtClean="0">
          <a:ln>
            <a:noFill/>
            <a:prstDash val="solid"/>
          </a:ln>
          <a:gradFill flip="none" rotWithShape="1">
            <a:gsLst>
              <a:gs pos="0">
                <a:schemeClr val="tx2"/>
              </a:gs>
              <a:gs pos="26000">
                <a:schemeClr val="tx2"/>
              </a:gs>
              <a:gs pos="41000">
                <a:schemeClr val="tx2">
                  <a:shade val="90000"/>
                </a:schemeClr>
              </a:gs>
              <a:gs pos="67000">
                <a:schemeClr val="tx2">
                  <a:shade val="50000"/>
                </a:schemeClr>
              </a:gs>
              <a:gs pos="95000">
                <a:schemeClr val="tx2"/>
              </a:gs>
            </a:gsLst>
            <a:lin ang="5400000" scaled="1"/>
            <a:tileRect/>
          </a:gradFill>
          <a:effectLst>
            <a:outerShdw blurRad="50800" dist="50800" dir="54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3"/>
        </a:buClr>
        <a:buSzPct val="85000"/>
        <a:buFont typeface="Wingdings"/>
        <a:buChar char="u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4"/>
        </a:buClr>
        <a:buSzPct val="80000"/>
        <a:buFont typeface="Wingdings"/>
        <a:buChar char="u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5"/>
        </a:buClr>
        <a:buSzPct val="75000"/>
        <a:buFont typeface="Wingdings"/>
        <a:buChar char="u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6"/>
        </a:buClr>
        <a:buSzPct val="70000"/>
        <a:buFont typeface="Wingdings"/>
        <a:buChar char="u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tx2"/>
        </a:buClr>
        <a:buSzPct val="60000"/>
        <a:buFont typeface="Wingdings"/>
        <a:buChar char="u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"/>
        <a:buChar char="u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55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50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 descr="구름.png"/>
          <p:cNvPicPr>
            <a:picLocks noChangeAspect="1"/>
          </p:cNvPicPr>
          <p:nvPr/>
        </p:nvPicPr>
        <p:blipFill>
          <a:blip r:embed="rId3" cstate="print"/>
          <a:srcRect b="33333"/>
          <a:stretch>
            <a:fillRect/>
          </a:stretch>
        </p:blipFill>
        <p:spPr>
          <a:xfrm>
            <a:off x="0" y="0"/>
            <a:ext cx="9144000" cy="4572008"/>
          </a:xfrm>
          <a:prstGeom prst="rect">
            <a:avLst/>
          </a:prstGeom>
        </p:spPr>
      </p:pic>
      <p:pic>
        <p:nvPicPr>
          <p:cNvPr id="36" name="그림 35" descr="잎사귀.png"/>
          <p:cNvPicPr>
            <a:picLocks noChangeAspect="1"/>
          </p:cNvPicPr>
          <p:nvPr/>
        </p:nvPicPr>
        <p:blipFill>
          <a:blip r:embed="rId4" cstate="print"/>
          <a:srcRect l="50000" t="54167" r="15625" b="6250"/>
          <a:stretch>
            <a:fillRect/>
          </a:stretch>
        </p:blipFill>
        <p:spPr>
          <a:xfrm rot="21087224">
            <a:off x="4598172" y="3523315"/>
            <a:ext cx="3143272" cy="2714644"/>
          </a:xfrm>
          <a:prstGeom prst="rect">
            <a:avLst/>
          </a:prstGeom>
        </p:spPr>
      </p:pic>
      <p:pic>
        <p:nvPicPr>
          <p:cNvPr id="53" name="그림 52" descr="잎사귀.png"/>
          <p:cNvPicPr>
            <a:picLocks noChangeAspect="1"/>
          </p:cNvPicPr>
          <p:nvPr/>
        </p:nvPicPr>
        <p:blipFill>
          <a:blip r:embed="rId4" cstate="print"/>
          <a:srcRect l="50000" t="54167" r="15625" b="6250"/>
          <a:stretch>
            <a:fillRect/>
          </a:stretch>
        </p:blipFill>
        <p:spPr>
          <a:xfrm rot="2186180">
            <a:off x="3868877" y="4484974"/>
            <a:ext cx="2954637" cy="2551732"/>
          </a:xfrm>
          <a:prstGeom prst="rect">
            <a:avLst/>
          </a:prstGeom>
        </p:spPr>
      </p:pic>
      <p:pic>
        <p:nvPicPr>
          <p:cNvPr id="56" name="Picture 35" descr="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0"/>
            <a:ext cx="8429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36" descr="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5838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직사각형 16"/>
          <p:cNvSpPr/>
          <p:nvPr/>
        </p:nvSpPr>
        <p:spPr>
          <a:xfrm>
            <a:off x="107504" y="1458650"/>
            <a:ext cx="90389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cap="none" spc="0" dirty="0" smtClean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기초소방시설</a:t>
            </a:r>
            <a:r>
              <a:rPr lang="ko-KR" altLang="en-US" sz="6000" b="1" dirty="0" smtClean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6000" b="1" dirty="0" smtClean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안내</a:t>
            </a:r>
            <a:endParaRPr lang="en-US" altLang="ko-KR" sz="4400" b="1" cap="none" spc="0" dirty="0">
              <a:ln w="28575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5877272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dirty="0" smtClean="0">
                <a:solidFill>
                  <a:srgbClr val="240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강서소방서</a:t>
            </a:r>
            <a:endParaRPr lang="ko-KR" altLang="en-US" sz="3000" b="1" dirty="0">
              <a:solidFill>
                <a:srgbClr val="240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Ⅰ. </a:t>
            </a:r>
            <a:r>
              <a:rPr kumimoji="0" lang="ko-KR" altLang="en-US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주택의 소방시설 설치 의무화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관계법령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1560" y="1956896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소방시설 설치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․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유지 및 안전관리에 관한 법률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8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조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서울특별시 조례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5326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호 “주택의 소방시설 설치”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5536" y="2801582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소방시설을 설치하여야 하는 주택의 종류</a:t>
            </a:r>
            <a:endParaRPr lang="ko-KR" altLang="en-US" sz="2400" dirty="0" smtClean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3297758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단독주택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다가구주택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다중주택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공관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건축법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조제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항제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1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호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endParaRPr lang="ko-KR" altLang="en-US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연립주택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다세대주택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건축법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조제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항제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호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5536" y="4221088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소방시설 종류 </a:t>
            </a:r>
            <a:r>
              <a:rPr lang="en-US" altLang="ko-KR" sz="2400" b="1" dirty="0" smtClean="0">
                <a:latin typeface="08서울한강체 L" pitchFamily="18" charset="-127"/>
                <a:ea typeface="08서울한강체 L" pitchFamily="18" charset="-127"/>
              </a:rPr>
              <a:t>: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sz="2400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단독경보형감지기</a:t>
            </a:r>
            <a:r>
              <a:rPr lang="ko-KR" altLang="en-US" sz="2400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 및 소화기</a:t>
            </a:r>
            <a:endParaRPr lang="ko-KR" altLang="en-US" sz="2400" dirty="0" smtClean="0">
              <a:solidFill>
                <a:srgbClr val="240AE4"/>
              </a:solidFill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9024" y="4797152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</a:t>
            </a:r>
            <a:r>
              <a:rPr lang="en-US" altLang="ko-KR" sz="2400" b="1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시행시기</a:t>
            </a:r>
            <a:endParaRPr lang="ko-KR" altLang="en-US" sz="2400" dirty="0" smtClean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1560" y="5313982"/>
            <a:ext cx="878497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신축주택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: 2012. 2. 5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이후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구청에 허가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신고 시 적용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  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주택을 신축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증축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개축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재축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이전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대수선 하는 경우 포함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endParaRPr lang="ko-KR" altLang="en-US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기존주택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: 2017. 2. 4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까지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설치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Ⅰ. </a:t>
            </a:r>
            <a:r>
              <a:rPr kumimoji="0" lang="ko-KR" altLang="en-US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주택의 소방시설 설치 의무화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설치 예시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5539" name="_x93881160" descr="EMB00000a4c43b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214" y="2276872"/>
            <a:ext cx="3581280" cy="345638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499991" y="1916832"/>
            <a:ext cx="4608513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소화기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세대별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층별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수동식 소화기 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1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개 이상 설치</a:t>
            </a:r>
          </a:p>
          <a:p>
            <a:pPr>
              <a:lnSpc>
                <a:spcPct val="250000"/>
              </a:lnSpc>
            </a:pP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단독경보형감지기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구획된 실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침실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거실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주방 등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마다 설치</a:t>
            </a:r>
          </a:p>
          <a:p>
            <a:pPr>
              <a:lnSpc>
                <a:spcPct val="150000"/>
              </a:lnSpc>
            </a:pP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17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1" y="2420888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1" y="4029128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5541" name="_x94503728" descr="EMB00000a4c43b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19" y="2276872"/>
            <a:ext cx="432048" cy="490432"/>
          </a:xfrm>
          <a:prstGeom prst="rect">
            <a:avLst/>
          </a:prstGeom>
          <a:noFill/>
        </p:spPr>
      </p:pic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5543" name="_x94932472" descr="EMB00000a4c43b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1" y="3861048"/>
            <a:ext cx="576064" cy="58076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Ⅱ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ko-KR" altLang="en-US" sz="3200" b="1" i="0" u="none" strike="noStrike" kern="1200" cap="all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단독경보형감지기란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err="1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단독경보형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 감지기의 특징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707904" y="2028611"/>
            <a:ext cx="4608513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화재예방 및 초기대응능력 강화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화재를 조기에 감지하여 음성으로 안내 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설치의 용이성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별도의 전원연결 없이 건전지로 동작 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나사못을 활용 쉽게 고정됨</a:t>
            </a:r>
          </a:p>
          <a:p>
            <a:pPr>
              <a:lnSpc>
                <a:spcPct val="200000"/>
              </a:lnSpc>
            </a:pP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단독경보형감지기의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종류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연기식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화재시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연기입자에 의해 동작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정온식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화재시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주위온도 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상승시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동작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 ※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현재 소방서에서는 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연기식으로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설치 중</a:t>
            </a:r>
          </a:p>
          <a:p>
            <a:pPr>
              <a:lnSpc>
                <a:spcPct val="150000"/>
              </a:lnSpc>
            </a:pP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17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536920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085184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그림 18" descr="제목 없음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890242"/>
            <a:ext cx="2628900" cy="2266950"/>
          </a:xfrm>
          <a:prstGeom prst="rect">
            <a:avLst/>
          </a:prstGeom>
        </p:spPr>
      </p:pic>
      <p:pic>
        <p:nvPicPr>
          <p:cNvPr id="15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396824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Ⅱ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ko-KR" altLang="en-US" sz="3200" b="1" i="0" u="none" strike="noStrike" kern="1200" cap="all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단독경보형감지기란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err="1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단독경보형감지기의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 구조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5" name="Group 85"/>
          <p:cNvGrpSpPr>
            <a:grpSpLocks/>
          </p:cNvGrpSpPr>
          <p:nvPr/>
        </p:nvGrpSpPr>
        <p:grpSpPr bwMode="auto">
          <a:xfrm>
            <a:off x="467544" y="2060153"/>
            <a:ext cx="8135938" cy="4321175"/>
            <a:chOff x="476" y="1207"/>
            <a:chExt cx="5125" cy="2722"/>
          </a:xfrm>
        </p:grpSpPr>
        <p:pic>
          <p:nvPicPr>
            <p:cNvPr id="20" name="Picture 8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" y="1207"/>
              <a:ext cx="4947" cy="27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22" name="Text Box 65"/>
            <p:cNvSpPr txBox="1">
              <a:spLocks noChangeAspect="1" noChangeArrowheads="1"/>
            </p:cNvSpPr>
            <p:nvPr/>
          </p:nvSpPr>
          <p:spPr bwMode="auto">
            <a:xfrm>
              <a:off x="1188" y="1651"/>
              <a:ext cx="1159" cy="1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음성경보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안내</a:t>
              </a:r>
            </a:p>
          </p:txBody>
        </p:sp>
        <p:sp>
          <p:nvSpPr>
            <p:cNvPr id="24" name="Text Box 67"/>
            <p:cNvSpPr txBox="1">
              <a:spLocks noChangeAspect="1" noChangeArrowheads="1"/>
            </p:cNvSpPr>
            <p:nvPr/>
          </p:nvSpPr>
          <p:spPr bwMode="auto">
            <a:xfrm>
              <a:off x="748" y="1933"/>
              <a:ext cx="133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검연챔버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내부에 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IR-LED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와 </a:t>
              </a:r>
              <a:b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Photo Diode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로 구성</a:t>
              </a:r>
            </a:p>
          </p:txBody>
        </p:sp>
        <p:sp>
          <p:nvSpPr>
            <p:cNvPr id="25" name="Text Box 69"/>
            <p:cNvSpPr txBox="1">
              <a:spLocks noChangeArrowheads="1"/>
            </p:cNvSpPr>
            <p:nvPr/>
          </p:nvSpPr>
          <p:spPr bwMode="auto">
            <a:xfrm>
              <a:off x="2169" y="3694"/>
              <a:ext cx="1069" cy="1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점검 및 경보정지 버튼</a:t>
              </a:r>
            </a:p>
          </p:txBody>
        </p:sp>
        <p:sp>
          <p:nvSpPr>
            <p:cNvPr id="26" name="Text Box 70"/>
            <p:cNvSpPr txBox="1">
              <a:spLocks noChangeAspect="1" noChangeArrowheads="1"/>
            </p:cNvSpPr>
            <p:nvPr/>
          </p:nvSpPr>
          <p:spPr bwMode="auto">
            <a:xfrm>
              <a:off x="4843" y="2670"/>
              <a:ext cx="758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천장 또는 벽에 고정용 베이스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Ⅱ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ko-KR" altLang="en-US" sz="3200" b="1" i="0" u="none" strike="noStrike" kern="1200" cap="all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단독경보형감지기란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오동작시  조치요령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15615" y="1916832"/>
            <a:ext cx="741682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화재가 아닌 평상시 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“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~” </a:t>
            </a: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경보음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발생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실내에 담배 또는 음식물 조리 등으로 연기가 있는지 확인 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커버부분을 분리하여 환기를 실시한 후 다시 조립</a:t>
            </a:r>
          </a:p>
          <a:p>
            <a:pPr>
              <a:lnSpc>
                <a:spcPct val="25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주기적으로 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“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~” </a:t>
            </a: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경보음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발생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건전지 수명이 다한 경우일 수 있으므로 건전지 교체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※ 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교체시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건전지 수명이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1~3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년형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사각형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)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과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10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년형의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가지가 있음에 주의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17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2420888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4149080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맑은 고딕"/>
        <a:ea typeface="08서울남산체 M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고려청자">
  <a:themeElements>
    <a:clrScheme name="고려청자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7C0808"/>
      </a:hlink>
      <a:folHlink>
        <a:srgbClr val="0D356F"/>
      </a:folHlink>
    </a:clrScheme>
    <a:fontScheme name="고려청자">
      <a:majorFont>
        <a:latin typeface="Georgia"/>
        <a:ea typeface=""/>
        <a:cs typeface=""/>
        <a:font script="Grek" typeface="Arial"/>
        <a:font script="Cyrl" typeface="Arial"/>
        <a:font script="Jpan" typeface="HG明朝E"/>
        <a:font script="Hang" typeface="HY견명조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Grek" typeface="Arial"/>
        <a:font script="Cyrl" typeface="Arial"/>
        <a:font script="Jpan" typeface="HGP明朝E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고려청자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378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2700000" algn="tl">
              <a:srgbClr val="000000">
                <a:alpha val="43137"/>
              </a:srgbClr>
            </a:outerShdw>
          </a:effectLst>
        </a:effectStyle>
        <a:effectStyle>
          <a:effectLst>
            <a:outerShdw blurRad="38100" dist="38100" dir="3000000" algn="tl">
              <a:srgbClr val="000000">
                <a:alpha val="45490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100000"/>
            </a:lightRig>
          </a:scene3d>
          <a:sp3d contourW="12700" prstMaterial="plastic">
            <a:bevelT w="50800" h="63500"/>
            <a:contourClr>
              <a:srgbClr val="000000">
                <a:alpha val="35294"/>
              </a:srgbClr>
            </a:contourClr>
          </a:sp3d>
        </a:effectStyle>
        <a:effectStyle>
          <a:effectLst>
            <a:outerShdw blurRad="63500" dist="63500" dir="3000000" algn="tl">
              <a:srgbClr val="000000">
                <a:alpha val="50196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8600000"/>
            </a:lightRig>
          </a:scene3d>
          <a:sp3d prstMaterial="plastic">
            <a:bevelT w="101600" h="63500"/>
            <a:contourClr>
              <a:srgbClr val="000000">
                <a:alpha val="40784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5000"/>
                <a:shade val="100000"/>
                <a:hueMod val="100000"/>
                <a:satMod val="100000"/>
              </a:schemeClr>
            </a:gs>
            <a:gs pos="20000">
              <a:schemeClr val="phClr">
                <a:tint val="100000"/>
                <a:shade val="75000"/>
                <a:hueMod val="100000"/>
                <a:satMod val="100000"/>
              </a:schemeClr>
            </a:gs>
            <a:gs pos="55000">
              <a:schemeClr val="phClr">
                <a:tint val="97000"/>
                <a:shade val="100000"/>
                <a:hueMod val="100000"/>
                <a:satMod val="100000"/>
              </a:schemeClr>
            </a:gs>
            <a:gs pos="85000">
              <a:schemeClr val="phClr">
                <a:tint val="100000"/>
                <a:shade val="65000"/>
                <a:hueMod val="100000"/>
                <a:satMod val="10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chemeClr val="phClr">
                <a:tint val="0"/>
                <a:shade val="50000"/>
                <a:hueMod val="100000"/>
                <a:satMod val="100000"/>
              </a:schemeClr>
              <a:schemeClr val="phClr">
                <a:tint val="10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2010년_업무보고(청장님_방문)-본부자료</Template>
  <TotalTime>3396</TotalTime>
  <Words>312</Words>
  <Application>Microsoft Office PowerPoint</Application>
  <PresentationFormat>화면 슬라이드 쇼(4:3)</PresentationFormat>
  <Paragraphs>46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2_Office 테마</vt:lpstr>
      <vt:lpstr>디자인 사용자 지정</vt:lpstr>
      <vt:lpstr>4_디자인 사용자 지정</vt:lpstr>
      <vt:lpstr>1_디자인 사용자 지정</vt:lpstr>
      <vt:lpstr>고려청자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소방행정과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의무소방</dc:creator>
  <cp:lastModifiedBy>user</cp:lastModifiedBy>
  <cp:revision>360</cp:revision>
  <dcterms:created xsi:type="dcterms:W3CDTF">2012-01-12T01:44:14Z</dcterms:created>
  <dcterms:modified xsi:type="dcterms:W3CDTF">2014-06-05T00:48:28Z</dcterms:modified>
</cp:coreProperties>
</file>