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08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5904F-5C1E-4F25-9F13-E316E362D1EF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AB19-2170-4529-BB05-A18FC0AE2CA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&#49436;&#50872;&#50668;&#49457;&#44277;&#50696;.kr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3회차수공길-정세난작가-도자기 생활용품-온라인홍보용 사진동의받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080586">
            <a:off x="4524440" y="2222823"/>
            <a:ext cx="4247906" cy="31916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204864"/>
            <a:ext cx="5688632" cy="3240360"/>
          </a:xfrm>
        </p:spPr>
        <p:txBody>
          <a:bodyPr>
            <a:noAutofit/>
          </a:bodyPr>
          <a:lstStyle/>
          <a:p>
            <a:pPr algn="l"/>
            <a:r>
              <a:rPr lang="ko-KR" altLang="en-US" sz="4000" dirty="0"/>
              <a:t>서울여성공예창업축제</a:t>
            </a:r>
            <a:br>
              <a:rPr lang="ko-KR" altLang="en-US" sz="4000" dirty="0"/>
            </a:br>
            <a:r>
              <a:rPr lang="en-US" altLang="ko-KR" sz="4000" dirty="0" smtClean="0"/>
              <a:t>11.6</a:t>
            </a:r>
            <a:r>
              <a:rPr lang="en-US" altLang="ko-KR" sz="4000" dirty="0"/>
              <a:t>(</a:t>
            </a:r>
            <a:r>
              <a:rPr lang="ko-KR" altLang="en-US" sz="4000" dirty="0"/>
              <a:t>금</a:t>
            </a:r>
            <a:r>
              <a:rPr lang="en-US" altLang="ko-KR" sz="4000" dirty="0"/>
              <a:t>)~11.10(</a:t>
            </a:r>
            <a:r>
              <a:rPr lang="ko-KR" altLang="en-US" sz="4000" dirty="0"/>
              <a:t>화</a:t>
            </a:r>
            <a:r>
              <a:rPr lang="en-US" altLang="ko-KR" sz="4000" dirty="0"/>
              <a:t>)</a:t>
            </a:r>
            <a:br>
              <a:rPr lang="en-US" altLang="ko-KR" sz="4000" dirty="0"/>
            </a:br>
            <a:r>
              <a:rPr lang="ko-KR" altLang="en-US" sz="4000" dirty="0" err="1"/>
              <a:t>시민청</a:t>
            </a:r>
            <a:r>
              <a:rPr lang="en-US" altLang="ko-KR" sz="4000" dirty="0"/>
              <a:t>, </a:t>
            </a:r>
            <a:r>
              <a:rPr lang="ko-KR" altLang="en-US" sz="4000" dirty="0"/>
              <a:t>서울광장</a:t>
            </a:r>
            <a:br>
              <a:rPr lang="ko-KR" altLang="en-US" sz="4000" dirty="0"/>
            </a:br>
            <a:r>
              <a:rPr lang="en-US" altLang="ko-KR" sz="3200" dirty="0">
                <a:hlinkClick r:id="rId3"/>
              </a:rPr>
              <a:t>www.</a:t>
            </a:r>
            <a:r>
              <a:rPr lang="ko-KR" altLang="en-US" sz="3200" dirty="0">
                <a:hlinkClick r:id="rId3"/>
              </a:rPr>
              <a:t>서울여성공예</a:t>
            </a:r>
            <a:r>
              <a:rPr lang="en-US" altLang="ko-KR" sz="3200" dirty="0">
                <a:hlinkClick r:id="rId3"/>
              </a:rPr>
              <a:t>.</a:t>
            </a:r>
            <a:r>
              <a:rPr lang="en-US" altLang="ko-KR" sz="3200" dirty="0" err="1">
                <a:hlinkClick r:id="rId3"/>
              </a:rPr>
              <a:t>kr</a:t>
            </a:r>
            <a:endParaRPr lang="ko-KR" alt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39"/>
            <a:ext cx="8640960" cy="1369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</Words>
  <Application>Microsoft Office PowerPoint</Application>
  <PresentationFormat>화면 슬라이드 쇼(4:3)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서울여성공예창업축제 11.6(금)~11.10(화) 시민청, 서울광장 www.서울여성공예.kr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서울여성공예창업축제 11.6(금)~11.10(화) 시민청, 서울광장 www.서울여성공예.kr</dc:title>
  <dc:creator>마스터 PC</dc:creator>
  <cp:lastModifiedBy>마스터 PC</cp:lastModifiedBy>
  <cp:revision>2</cp:revision>
  <dcterms:created xsi:type="dcterms:W3CDTF">2015-09-30T04:15:43Z</dcterms:created>
  <dcterms:modified xsi:type="dcterms:W3CDTF">2015-09-30T04:29:28Z</dcterms:modified>
</cp:coreProperties>
</file>