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7" r:id="rId1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>
    <p:sldAll/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6840"/>
    <p:restoredTop sz="94862"/>
  </p:normalViewPr>
  <p:slideViewPr>
    <p:cSldViewPr>
      <p:cViewPr>
        <p:scale>
          <a:sx n="90" d="100"/>
          <a:sy n="90" d="100"/>
        </p:scale>
        <p:origin x="-528" y="-84"/>
      </p:cViewPr>
      <p:guideLst>
        <p:guide orient="horz" pos="2159"/>
        <p:guide pos="31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notesMaster" Target="notesMasters/notesMaster1.xml"  /><Relationship Id="rId7" Type="http://schemas.openxmlformats.org/officeDocument/2006/relationships/handoutMaster" Target="handoutMasters/handoutMaster1.xml"  /><Relationship Id="rId8" Type="http://schemas.openxmlformats.org/officeDocument/2006/relationships/tableStyles" Target="tableStyles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01FA86-8D90-44CB-859B-1916FF84CB11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82505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5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214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2736936E-367D-4A8A-972B-BB13B70C13D3}" type="datetimeFigureOut">
              <a:rPr lang="ko-KR" altLang="en-US"/>
              <a:pPr lvl="0">
                <a:defRPr lang="ko-KR" altLang="en-US"/>
              </a:pPr>
              <a:t>2015-03-24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9518BD30-DAF5-46A5-8769-D14E2C604EF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notesSlide" Target="../notesSlides/notesSlide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05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 rot="0">
            <a:off x="4572000" y="0"/>
            <a:ext cx="5400000" cy="6856464"/>
            <a:chOff x="4572000" y="1536"/>
            <a:chExt cx="5400000" cy="6856464"/>
          </a:xfrm>
        </p:grpSpPr>
        <p:sp>
          <p:nvSpPr>
            <p:cNvPr id="6" name="직사각형 5"/>
            <p:cNvSpPr/>
            <p:nvPr/>
          </p:nvSpPr>
          <p:spPr>
            <a:xfrm>
              <a:off x="4572000" y="1536"/>
              <a:ext cx="5328000" cy="1051200"/>
            </a:xfrm>
            <a:prstGeom prst="rect">
              <a:avLst/>
            </a:prstGeom>
            <a:blipFill rotWithShape="1">
              <a:blip r:embed="rId2">
                <a:alphaModFix/>
                <a:lum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72000" y="1052736"/>
              <a:ext cx="5400000" cy="45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b050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다시 한번 세계를 놀라게 할 시간이 왔다 </a:t>
              </a:r>
              <a:endParaRPr xmlns:mc="http://schemas.openxmlformats.org/markup-compatibility/2006" xmlns:hp="http://schemas.haansoft.com/office/presentation/8.0" lang="ko-KR" altLang="en-US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algn="ctr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mc:Ignorable="hp" hp:hslEmbossed="0">
                  <a:solidFill>
                    <a:srgbClr val="00b050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&lt;니모를 찾아서&gt; 제작진의 슈퍼 액션 어드벤처</a:t>
              </a:r>
              <a:endParaRPr xmlns:mc="http://schemas.openxmlformats.org/markup-compatibility/2006" xmlns:hp="http://schemas.haansoft.com/office/presentation/8.0" lang="ko-KR" altLang="en-US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algn="ctr">
                <a:defRPr lang="ko-KR" altLang="en-US"/>
              </a:pPr>
              <a:endParaRPr xmlns:mc="http://schemas.openxmlformats.org/markup-compatibility/2006" xmlns:hp="http://schemas.haansoft.com/office/presentation/8.0" lang="ko-KR" altLang="en-US" mc:Ignorable="hp" hp:hslEmbossed="0">
                <a:solidFill>
                  <a:srgbClr val="00b05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algn="just">
                <a:defRPr lang="ko-KR" altLang="en-US"/>
              </a:pPr>
              <a:r>
                <a:rPr lang="ko-KR" altLang="en-US" sz="1400">
                  <a:solidFill>
                    <a:schemeClr val="tx1"/>
                  </a:solidFill>
                </a:rPr>
                <a:t>보이지 않는 곳에서 악의 무리들을 일망타진하는 세계 최강의 슈퍼히어로 "미스터 인크레더블" 그러나 은퇴한지 벌써 15년! 전성기 때 ‘몸짱’에서 ‘몸꽝’이 되어버린 그의 불룩 나온 배는 이제 초강력 허리띠조차 튕겨 내버린다. 그런 그에게 정체불명의 특명이 떨어진다. 출동할 곳은 본토와 아득히 떨어진 섬, 특명을 내린 사람을 알 수 없는 1급 비밀작전. 평범한 시민 "미스터 인크레더블"은 다시 빛나는 영웅으로 복귀 할 수 있을 것인가.</a:t>
              </a:r>
              <a:endParaRPr lang="ko-KR" altLang="en-US" sz="1400">
                <a:solidFill>
                  <a:schemeClr val="tx1"/>
                </a:solidFill>
              </a:endParaRPr>
            </a:p>
            <a:p>
              <a:pPr algn="just">
                <a:defRPr lang="ko-KR" altLang="en-US"/>
              </a:pPr>
              <a:endParaRPr lang="ko-KR" altLang="en-US" sz="1400">
                <a:solidFill>
                  <a:schemeClr val="tx1"/>
                </a:solidFill>
              </a:endParaRPr>
            </a:p>
            <a:p>
              <a:pPr lvl="0">
                <a:lnSpc>
                  <a:spcPct val="95000"/>
                </a:lnSpc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제 목 </a:t>
              </a:r>
              <a:r>
                <a:rPr lang="en-US" altLang="ko-KR" b="1">
                  <a:solidFill>
                    <a:srgbClr val="ffc000"/>
                  </a:solidFill>
                </a:rPr>
                <a:t>:</a:t>
              </a:r>
              <a:r>
                <a:rPr lang="ko-KR" altLang="en-US" b="1">
                  <a:solidFill>
                    <a:srgbClr val="ffc000"/>
                  </a:solidFill>
                </a:rPr>
                <a:t> 인크레더블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lnSpc>
                  <a:spcPct val="95000"/>
                </a:lnSpc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등 급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>
                  <a:solidFill>
                    <a:srgbClr val="ffc000"/>
                  </a:solidFill>
                </a:rPr>
                <a:t>전체 관람가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감 독 </a:t>
              </a:r>
              <a:r>
                <a:rPr lang="en-US" altLang="ko-KR" b="1">
                  <a:solidFill>
                    <a:srgbClr val="ffc000"/>
                  </a:solidFill>
                </a:rPr>
                <a:t>: </a:t>
              </a:r>
              <a:r>
                <a:rPr lang="ko-KR" altLang="en-US" b="1">
                  <a:solidFill>
                    <a:srgbClr val="ffc000"/>
                  </a:solidFill>
                </a:rPr>
                <a:t>브래드 버드 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출 연 </a:t>
              </a:r>
              <a:r>
                <a:rPr lang="en-US" altLang="ko-KR" b="1">
                  <a:solidFill>
                    <a:srgbClr val="ffc000"/>
                  </a:solidFill>
                </a:rPr>
                <a:t>:</a:t>
              </a:r>
              <a:r>
                <a:rPr lang="ko-KR" altLang="en-US" b="1">
                  <a:solidFill>
                    <a:srgbClr val="ffc000"/>
                  </a:solidFill>
                </a:rPr>
                <a:t> 크레이그 넬슨(밥 파/Mr. 인크레더블 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ffc000"/>
                  </a:solidFill>
                </a:rPr>
                <a:t>          목소리), 홀리 헌터(헬렌)</a:t>
              </a:r>
              <a:endParaRPr lang="ko-KR" altLang="en-US" b="1">
                <a:solidFill>
                  <a:srgbClr val="ffc000"/>
                </a:solidFill>
              </a:endParaRPr>
            </a:p>
            <a:p>
              <a:pPr lvl="0">
                <a:defRPr lang="ko-KR" altLang="en-US"/>
              </a:pPr>
              <a:endParaRPr lang="ko-KR" altLang="en-US" b="1">
                <a:solidFill>
                  <a:srgbClr val="ffc00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572000" y="5301208"/>
              <a:ext cx="5328592" cy="15567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일 시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201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5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.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 4. 25(토) 15:00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80808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    장 소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광나루안전체험관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3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층 영상관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대 상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맑은 고딕"/>
                  <a:ea typeface="맑은 고딕"/>
                </a:rPr>
                <a:t>전체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관람가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  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</a:rPr>
                <a:t>예 약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  <a:cs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808080"/>
                  </a:solidFill>
                  <a:latin typeface="맑은 고딕"/>
                  <a:ea typeface="맑은 고딕"/>
                </a:rPr>
                <a:t> </a:t>
              </a: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  <a:cs typeface="맑은 고딕"/>
                </a:rPr>
                <a:t>홈페이지 참고 및 전화문의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  <a:p>
              <a:pPr marL="0" lvl="0" algn="l" defTabSz="914400" eaLnBrk="1" latinLnBrk="1" hangingPunct="1">
                <a:defRPr lang="ko-KR" altLang="en-US"/>
              </a:pP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ffffff"/>
                  </a:solidFill>
                  <a:latin typeface="맑은 고딕"/>
                  <a:ea typeface="맑은 고딕"/>
                </a:rPr>
                <a:t>             </a:t>
              </a:r>
              <a:r>
                <a:rPr xmlns:mc="http://schemas.openxmlformats.org/markup-compatibility/2006" xmlns:hp="http://schemas.haansoft.com/office/presentation/8.0" lang="en-US" altLang="ko-KR" sz="1600" b="1" i="0" spc="5" mc:Ignorable="hp" hp:hslEmbossed="0">
                  <a:solidFill>
                    <a:srgbClr val="000000"/>
                  </a:solidFill>
                  <a:latin typeface="맑은 고딕"/>
                  <a:ea typeface="맑은 고딕"/>
                </a:rPr>
                <a:t>02-2049-4061</a:t>
              </a:r>
              <a:endParaRPr xmlns:mc="http://schemas.openxmlformats.org/markup-compatibility/2006" xmlns:hp="http://schemas.haansoft.com/office/presentation/8.0" lang="en-US" altLang="ko-KR" sz="1600" b="1" i="0" spc="5" mc:Ignorable="hp" hp:hslEmbossed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</p:grpSp>
      <p:cxnSp>
        <p:nvCxnSpPr>
          <p:cNvPr id="30" name="직선 연결선 13"/>
          <p:cNvCxnSpPr/>
          <p:nvPr/>
        </p:nvCxnSpPr>
        <p:spPr>
          <a:xfrm rot="16200000" flipH="1">
            <a:off x="5526000" y="529199"/>
            <a:ext cx="82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13"/>
          <p:cNvCxnSpPr/>
          <p:nvPr/>
        </p:nvCxnSpPr>
        <p:spPr>
          <a:xfrm rot="16200000" flipH="1">
            <a:off x="6822296" y="530631"/>
            <a:ext cx="82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13"/>
          <p:cNvCxnSpPr/>
          <p:nvPr/>
        </p:nvCxnSpPr>
        <p:spPr>
          <a:xfrm rot="16200000" flipH="1">
            <a:off x="8100000" y="511200"/>
            <a:ext cx="82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34"/>
          <p:cNvCxnSpPr/>
          <p:nvPr/>
        </p:nvCxnSpPr>
        <p:spPr>
          <a:xfrm rot="16200000" flipH="1">
            <a:off x="5378544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34"/>
          <p:cNvCxnSpPr/>
          <p:nvPr/>
        </p:nvCxnSpPr>
        <p:spPr>
          <a:xfrm rot="16200000" flipH="1">
            <a:off x="6746696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34"/>
          <p:cNvCxnSpPr/>
          <p:nvPr/>
        </p:nvCxnSpPr>
        <p:spPr>
          <a:xfrm rot="16200000" flipH="1">
            <a:off x="8042840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4" name="그림 53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572000" y="116632"/>
            <a:ext cx="5328000" cy="810000"/>
          </a:xfrm>
          <a:prstGeom prst="rect">
            <a:avLst/>
          </a:prstGeom>
        </p:spPr>
      </p:pic>
      <p:cxnSp>
        <p:nvCxnSpPr>
          <p:cNvPr id="55" name="직선 연결선 34"/>
          <p:cNvCxnSpPr/>
          <p:nvPr/>
        </p:nvCxnSpPr>
        <p:spPr>
          <a:xfrm rot="16200000" flipH="1">
            <a:off x="5450552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34"/>
          <p:cNvCxnSpPr/>
          <p:nvPr/>
        </p:nvCxnSpPr>
        <p:spPr>
          <a:xfrm rot="16200000" flipH="1">
            <a:off x="6746696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34"/>
          <p:cNvCxnSpPr/>
          <p:nvPr/>
        </p:nvCxnSpPr>
        <p:spPr>
          <a:xfrm rot="16200000" flipH="1">
            <a:off x="8114848" y="489600"/>
            <a:ext cx="97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민방위경보통제소</ep:Company>
  <ep:Words>0</ep:Words>
  <ep:PresentationFormat>A4 용지(210x297mm)</ep:PresentationFormat>
  <ep:Paragraphs>0</ep:Paragraphs>
  <ep:Slides>1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2013-10-31T07:34:39.000</dcterms:created>
  <dc:creator>user</dc:creator>
  <dc:description/>
  <cp:keywords/>
  <cp:lastModifiedBy>user</cp:lastModifiedBy>
  <dcterms:modified xsi:type="dcterms:W3CDTF">2015-03-24T05:18:32.130</dcterms:modified>
  <cp:revision>41</cp:revision>
  <dc:subject/>
  <dc:title>슬라이드 1</dc:title>
</cp:coreProperties>
</file>