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2" r:id="rId3"/>
    <p:sldId id="257" r:id="rId4"/>
    <p:sldId id="283" r:id="rId5"/>
    <p:sldId id="284" r:id="rId6"/>
    <p:sldId id="285" r:id="rId7"/>
  </p:sldIdLst>
  <p:sldSz cx="6858000" cy="9144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19" autoAdjust="0"/>
    <p:restoredTop sz="94660"/>
  </p:normalViewPr>
  <p:slideViewPr>
    <p:cSldViewPr snapToGrid="0">
      <p:cViewPr>
        <p:scale>
          <a:sx n="75" d="100"/>
          <a:sy n="75" d="100"/>
        </p:scale>
        <p:origin x="-1578" y="-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625B-5D83-4443-AE90-2C3DED0ED93D}" type="datetimeFigureOut">
              <a:rPr lang="ko-KR" altLang="en-US" smtClean="0"/>
              <a:pPr/>
              <a:t>2014-05-12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137C-EF5A-4329-98AE-36F5BEF9D5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625B-5D83-4443-AE90-2C3DED0ED93D}" type="datetimeFigureOut">
              <a:rPr lang="ko-KR" altLang="en-US" smtClean="0"/>
              <a:pPr/>
              <a:t>2014-05-12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137C-EF5A-4329-98AE-36F5BEF9D5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625B-5D83-4443-AE90-2C3DED0ED93D}" type="datetimeFigureOut">
              <a:rPr lang="ko-KR" altLang="en-US" smtClean="0"/>
              <a:pPr/>
              <a:t>2014-05-12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137C-EF5A-4329-98AE-36F5BEF9D5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625B-5D83-4443-AE90-2C3DED0ED93D}" type="datetimeFigureOut">
              <a:rPr lang="ko-KR" altLang="en-US" smtClean="0"/>
              <a:pPr/>
              <a:t>2014-05-12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137C-EF5A-4329-98AE-36F5BEF9D5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625B-5D83-4443-AE90-2C3DED0ED93D}" type="datetimeFigureOut">
              <a:rPr lang="ko-KR" altLang="en-US" smtClean="0"/>
              <a:pPr/>
              <a:t>2014-05-12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137C-EF5A-4329-98AE-36F5BEF9D5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625B-5D83-4443-AE90-2C3DED0ED93D}" type="datetimeFigureOut">
              <a:rPr lang="ko-KR" altLang="en-US" smtClean="0"/>
              <a:pPr/>
              <a:t>2014-05-12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137C-EF5A-4329-98AE-36F5BEF9D5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625B-5D83-4443-AE90-2C3DED0ED93D}" type="datetimeFigureOut">
              <a:rPr lang="ko-KR" altLang="en-US" smtClean="0"/>
              <a:pPr/>
              <a:t>2014-05-12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137C-EF5A-4329-98AE-36F5BEF9D5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625B-5D83-4443-AE90-2C3DED0ED93D}" type="datetimeFigureOut">
              <a:rPr lang="ko-KR" altLang="en-US" smtClean="0"/>
              <a:pPr/>
              <a:t>2014-05-12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137C-EF5A-4329-98AE-36F5BEF9D5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625B-5D83-4443-AE90-2C3DED0ED93D}" type="datetimeFigureOut">
              <a:rPr lang="ko-KR" altLang="en-US" smtClean="0"/>
              <a:pPr/>
              <a:t>2014-05-12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137C-EF5A-4329-98AE-36F5BEF9D5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625B-5D83-4443-AE90-2C3DED0ED93D}" type="datetimeFigureOut">
              <a:rPr lang="ko-KR" altLang="en-US" smtClean="0"/>
              <a:pPr/>
              <a:t>2014-05-12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137C-EF5A-4329-98AE-36F5BEF9D5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625B-5D83-4443-AE90-2C3DED0ED93D}" type="datetimeFigureOut">
              <a:rPr lang="ko-KR" altLang="en-US" smtClean="0"/>
              <a:pPr/>
              <a:t>2014-05-12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137C-EF5A-4329-98AE-36F5BEF9D5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F625B-5D83-4443-AE90-2C3DED0ED93D}" type="datetimeFigureOut">
              <a:rPr lang="ko-KR" altLang="en-US" smtClean="0"/>
              <a:pPr/>
              <a:t>2014-05-12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0137C-EF5A-4329-98AE-36F5BEF9D5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7" descr="logo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316" y="516143"/>
            <a:ext cx="2166937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956"/>
          <p:cNvSpPr txBox="1">
            <a:spLocks noChangeArrowheads="1"/>
          </p:cNvSpPr>
          <p:nvPr/>
        </p:nvSpPr>
        <p:spPr bwMode="auto">
          <a:xfrm>
            <a:off x="769814" y="2663349"/>
            <a:ext cx="54561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분관 인터넷 전화망</a:t>
            </a:r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(IPT) </a:t>
            </a:r>
            <a:r>
              <a:rPr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구축공사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Text Box 252"/>
          <p:cNvSpPr txBox="1">
            <a:spLocks noChangeArrowheads="1"/>
          </p:cNvSpPr>
          <p:nvPr/>
        </p:nvSpPr>
        <p:spPr bwMode="auto">
          <a:xfrm>
            <a:off x="2868805" y="4709835"/>
            <a:ext cx="1261885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2800" dirty="0" smtClean="0"/>
              <a:t>사진</a:t>
            </a:r>
            <a:r>
              <a:rPr lang="ko-KR" altLang="en-US" sz="2800" dirty="0" smtClean="0"/>
              <a:t>첩</a:t>
            </a:r>
            <a:endParaRPr lang="en-US" altLang="ko-KR" sz="2800" dirty="0"/>
          </a:p>
        </p:txBody>
      </p:sp>
      <p:sp>
        <p:nvSpPr>
          <p:cNvPr id="7" name="Text Box 252"/>
          <p:cNvSpPr txBox="1">
            <a:spLocks noChangeArrowheads="1"/>
          </p:cNvSpPr>
          <p:nvPr/>
        </p:nvSpPr>
        <p:spPr bwMode="auto">
          <a:xfrm>
            <a:off x="2857496" y="7069805"/>
            <a:ext cx="1415772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600" dirty="0" smtClean="0"/>
              <a:t>㈜</a:t>
            </a:r>
            <a:r>
              <a:rPr lang="ko-KR" altLang="en-US" sz="1600" dirty="0" err="1" smtClean="0"/>
              <a:t>메트로컴넷</a:t>
            </a:r>
            <a:endParaRPr lang="en-US" altLang="ko-KR" sz="1600" dirty="0"/>
          </a:p>
        </p:txBody>
      </p:sp>
      <p:sp>
        <p:nvSpPr>
          <p:cNvPr id="8" name="Text Box 252"/>
          <p:cNvSpPr txBox="1">
            <a:spLocks noChangeArrowheads="1"/>
          </p:cNvSpPr>
          <p:nvPr/>
        </p:nvSpPr>
        <p:spPr bwMode="auto">
          <a:xfrm>
            <a:off x="2054359" y="3132794"/>
            <a:ext cx="2916183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2800" dirty="0" smtClean="0"/>
              <a:t>(</a:t>
            </a:r>
            <a:r>
              <a:rPr lang="ko-KR" altLang="en-US" sz="2800" dirty="0" smtClean="0"/>
              <a:t>한양도성연구소</a:t>
            </a:r>
            <a:r>
              <a:rPr lang="en-US" altLang="ko-KR" sz="2800" dirty="0" smtClean="0"/>
              <a:t>)</a:t>
            </a:r>
            <a:endParaRPr lang="en-US" altLang="ko-KR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19"/>
          <p:cNvGrpSpPr>
            <a:grpSpLocks/>
          </p:cNvGrpSpPr>
          <p:nvPr/>
        </p:nvGrpSpPr>
        <p:grpSpPr bwMode="auto">
          <a:xfrm>
            <a:off x="260648" y="1136650"/>
            <a:ext cx="6336703" cy="7632700"/>
            <a:chOff x="620713" y="1136650"/>
            <a:chExt cx="5616575" cy="7632700"/>
          </a:xfrm>
        </p:grpSpPr>
        <p:sp>
          <p:nvSpPr>
            <p:cNvPr id="13" name="Rectangle 32"/>
            <p:cNvSpPr>
              <a:spLocks noChangeArrowheads="1"/>
            </p:cNvSpPr>
            <p:nvPr/>
          </p:nvSpPr>
          <p:spPr bwMode="auto">
            <a:xfrm>
              <a:off x="620713" y="4521200"/>
              <a:ext cx="2808287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r>
                <a:rPr lang="ko-KR" altLang="en-US" sz="1000" dirty="0"/>
                <a:t>케이블배관 및 </a:t>
              </a:r>
              <a:r>
                <a:rPr lang="ko-KR" altLang="en-US" sz="1000" dirty="0" err="1"/>
                <a:t>포설</a:t>
              </a:r>
              <a:endParaRPr lang="ko-KR" altLang="en-US" sz="1000" dirty="0"/>
            </a:p>
          </p:txBody>
        </p:sp>
        <p:sp>
          <p:nvSpPr>
            <p:cNvPr id="14" name="Rectangle 33"/>
            <p:cNvSpPr>
              <a:spLocks noChangeArrowheads="1"/>
            </p:cNvSpPr>
            <p:nvPr/>
          </p:nvSpPr>
          <p:spPr bwMode="auto">
            <a:xfrm>
              <a:off x="3429000" y="4521200"/>
              <a:ext cx="2808288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r>
                <a:rPr lang="ko-KR" altLang="en-US" sz="1000" dirty="0"/>
                <a:t>케이블배관 및 </a:t>
              </a:r>
              <a:r>
                <a:rPr lang="ko-KR" altLang="en-US" sz="1000" dirty="0" err="1"/>
                <a:t>포설</a:t>
              </a:r>
              <a:endParaRPr lang="ko-KR" altLang="en-US" sz="1000" dirty="0"/>
            </a:p>
          </p:txBody>
        </p:sp>
        <p:sp>
          <p:nvSpPr>
            <p:cNvPr id="15" name="Rectangle 34"/>
            <p:cNvSpPr>
              <a:spLocks noChangeArrowheads="1"/>
            </p:cNvSpPr>
            <p:nvPr/>
          </p:nvSpPr>
          <p:spPr bwMode="auto">
            <a:xfrm>
              <a:off x="620713" y="8337550"/>
              <a:ext cx="2808287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r>
                <a:rPr lang="ko-KR" altLang="en-US" sz="1000" dirty="0"/>
                <a:t>케이블배관 및 </a:t>
              </a:r>
              <a:r>
                <a:rPr lang="ko-KR" altLang="en-US" sz="1000" dirty="0" err="1"/>
                <a:t>포설</a:t>
              </a:r>
              <a:endParaRPr lang="ko-KR" altLang="en-US" sz="1000" dirty="0"/>
            </a:p>
          </p:txBody>
        </p:sp>
        <p:sp>
          <p:nvSpPr>
            <p:cNvPr id="17" name="Rectangle 35"/>
            <p:cNvSpPr>
              <a:spLocks noChangeArrowheads="1"/>
            </p:cNvSpPr>
            <p:nvPr/>
          </p:nvSpPr>
          <p:spPr bwMode="auto">
            <a:xfrm>
              <a:off x="3429000" y="8337550"/>
              <a:ext cx="2808288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endParaRPr lang="ko-KR" altLang="en-US" sz="1000" dirty="0"/>
            </a:p>
          </p:txBody>
        </p:sp>
        <p:sp>
          <p:nvSpPr>
            <p:cNvPr id="18" name="Rectangle 30"/>
            <p:cNvSpPr>
              <a:spLocks noChangeArrowheads="1"/>
            </p:cNvSpPr>
            <p:nvPr/>
          </p:nvSpPr>
          <p:spPr bwMode="auto">
            <a:xfrm>
              <a:off x="620713" y="1136650"/>
              <a:ext cx="5616575" cy="76327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i="1"/>
            </a:p>
          </p:txBody>
        </p:sp>
        <p:sp>
          <p:nvSpPr>
            <p:cNvPr id="19" name="Rectangle 36"/>
            <p:cNvSpPr>
              <a:spLocks noChangeArrowheads="1"/>
            </p:cNvSpPr>
            <p:nvPr/>
          </p:nvSpPr>
          <p:spPr bwMode="auto">
            <a:xfrm>
              <a:off x="3429000" y="1136650"/>
              <a:ext cx="2808288" cy="76327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60648" y="251520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u="sng" spc="-100" dirty="0" smtClean="0">
                <a:solidFill>
                  <a:srgbClr val="0070C0"/>
                </a:solidFill>
              </a:rPr>
              <a:t>한양도성연구소 공사사진</a:t>
            </a:r>
            <a:endParaRPr lang="ko-KR" altLang="en-US" sz="2400" b="1" u="sng" spc="-100" dirty="0">
              <a:solidFill>
                <a:srgbClr val="0070C0"/>
              </a:solidFill>
            </a:endParaRPr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3422948" y="8350250"/>
            <a:ext cx="3168351" cy="431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ctr">
              <a:lnSpc>
                <a:spcPct val="120000"/>
              </a:lnSpc>
              <a:spcBef>
                <a:spcPct val="40000"/>
              </a:spcBef>
              <a:spcAft>
                <a:spcPct val="40000"/>
              </a:spcAft>
              <a:buClr>
                <a:srgbClr val="969696"/>
              </a:buClr>
            </a:pPr>
            <a:r>
              <a:rPr lang="ko-KR" altLang="en-US" sz="1000" dirty="0"/>
              <a:t>케이블배관 및 </a:t>
            </a:r>
            <a:r>
              <a:rPr lang="ko-KR" altLang="en-US" sz="1000"/>
              <a:t>포설</a:t>
            </a:r>
            <a:endParaRPr lang="ko-KR" altLang="en-US" sz="1000" dirty="0"/>
          </a:p>
        </p:txBody>
      </p:sp>
      <p:pic>
        <p:nvPicPr>
          <p:cNvPr id="3" name="그림 2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6823" y="1173200"/>
            <a:ext cx="3096000" cy="3348000"/>
          </a:xfrm>
          <a:prstGeom prst="rect">
            <a:avLst/>
          </a:prstGeom>
        </p:spPr>
      </p:pic>
      <p:pic>
        <p:nvPicPr>
          <p:cNvPr id="5" name="그림 4"/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59123" y="1173200"/>
            <a:ext cx="3096000" cy="3348000"/>
          </a:xfrm>
          <a:prstGeom prst="rect">
            <a:avLst/>
          </a:prstGeom>
        </p:spPr>
      </p:pic>
      <p:pic>
        <p:nvPicPr>
          <p:cNvPr id="27" name="그림 26"/>
          <p:cNvPicPr preferRelativeResize="0"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59123" y="5002250"/>
            <a:ext cx="3096000" cy="3348000"/>
          </a:xfrm>
          <a:prstGeom prst="rect">
            <a:avLst/>
          </a:prstGeom>
        </p:spPr>
      </p:pic>
      <p:pic>
        <p:nvPicPr>
          <p:cNvPr id="29" name="그림 28"/>
          <p:cNvPicPr preferRelativeResize="0"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6823" y="4953000"/>
            <a:ext cx="3096000" cy="33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12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19"/>
          <p:cNvGrpSpPr>
            <a:grpSpLocks/>
          </p:cNvGrpSpPr>
          <p:nvPr/>
        </p:nvGrpSpPr>
        <p:grpSpPr bwMode="auto">
          <a:xfrm>
            <a:off x="260648" y="1136650"/>
            <a:ext cx="6336703" cy="7632700"/>
            <a:chOff x="620713" y="1136650"/>
            <a:chExt cx="5616575" cy="7632700"/>
          </a:xfrm>
        </p:grpSpPr>
        <p:sp>
          <p:nvSpPr>
            <p:cNvPr id="13" name="Rectangle 32"/>
            <p:cNvSpPr>
              <a:spLocks noChangeArrowheads="1"/>
            </p:cNvSpPr>
            <p:nvPr/>
          </p:nvSpPr>
          <p:spPr bwMode="auto">
            <a:xfrm>
              <a:off x="620713" y="4521200"/>
              <a:ext cx="2808287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r>
                <a:rPr lang="ko-KR" altLang="en-US" sz="1000" dirty="0"/>
                <a:t>케이블배관 및 </a:t>
              </a:r>
              <a:r>
                <a:rPr lang="ko-KR" altLang="en-US" sz="1000" dirty="0" err="1"/>
                <a:t>포설</a:t>
              </a:r>
              <a:endParaRPr lang="ko-KR" altLang="en-US" sz="1000" dirty="0"/>
            </a:p>
          </p:txBody>
        </p:sp>
        <p:sp>
          <p:nvSpPr>
            <p:cNvPr id="14" name="Rectangle 33"/>
            <p:cNvSpPr>
              <a:spLocks noChangeArrowheads="1"/>
            </p:cNvSpPr>
            <p:nvPr/>
          </p:nvSpPr>
          <p:spPr bwMode="auto">
            <a:xfrm>
              <a:off x="3429000" y="4521200"/>
              <a:ext cx="2808288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r>
                <a:rPr lang="ko-KR" altLang="en-US" sz="1000" dirty="0"/>
                <a:t>케이블배관 및 </a:t>
              </a:r>
              <a:r>
                <a:rPr lang="ko-KR" altLang="en-US" sz="1000" dirty="0" err="1"/>
                <a:t>포설</a:t>
              </a:r>
              <a:endParaRPr lang="ko-KR" altLang="en-US" sz="1000" dirty="0"/>
            </a:p>
          </p:txBody>
        </p:sp>
        <p:sp>
          <p:nvSpPr>
            <p:cNvPr id="15" name="Rectangle 34"/>
            <p:cNvSpPr>
              <a:spLocks noChangeArrowheads="1"/>
            </p:cNvSpPr>
            <p:nvPr/>
          </p:nvSpPr>
          <p:spPr bwMode="auto">
            <a:xfrm>
              <a:off x="620713" y="8337550"/>
              <a:ext cx="2808287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r>
                <a:rPr lang="ko-KR" altLang="en-US" sz="1000" dirty="0"/>
                <a:t>케이블배관 및 </a:t>
              </a:r>
              <a:r>
                <a:rPr lang="ko-KR" altLang="en-US" sz="1000" dirty="0" err="1"/>
                <a:t>포설</a:t>
              </a:r>
              <a:endParaRPr lang="ko-KR" altLang="en-US" sz="1000" dirty="0"/>
            </a:p>
          </p:txBody>
        </p:sp>
        <p:sp>
          <p:nvSpPr>
            <p:cNvPr id="17" name="Rectangle 35"/>
            <p:cNvSpPr>
              <a:spLocks noChangeArrowheads="1"/>
            </p:cNvSpPr>
            <p:nvPr/>
          </p:nvSpPr>
          <p:spPr bwMode="auto">
            <a:xfrm>
              <a:off x="3429000" y="8337550"/>
              <a:ext cx="2808288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endParaRPr lang="ko-KR" altLang="en-US" sz="1000" dirty="0"/>
            </a:p>
          </p:txBody>
        </p:sp>
        <p:sp>
          <p:nvSpPr>
            <p:cNvPr id="18" name="Rectangle 30"/>
            <p:cNvSpPr>
              <a:spLocks noChangeArrowheads="1"/>
            </p:cNvSpPr>
            <p:nvPr/>
          </p:nvSpPr>
          <p:spPr bwMode="auto">
            <a:xfrm>
              <a:off x="620713" y="1136650"/>
              <a:ext cx="5616575" cy="76327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i="1"/>
            </a:p>
          </p:txBody>
        </p:sp>
        <p:sp>
          <p:nvSpPr>
            <p:cNvPr id="19" name="Rectangle 36"/>
            <p:cNvSpPr>
              <a:spLocks noChangeArrowheads="1"/>
            </p:cNvSpPr>
            <p:nvPr/>
          </p:nvSpPr>
          <p:spPr bwMode="auto">
            <a:xfrm>
              <a:off x="3429000" y="1136650"/>
              <a:ext cx="2808288" cy="76327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60648" y="251520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u="sng" spc="-100" dirty="0">
                <a:solidFill>
                  <a:srgbClr val="0070C0"/>
                </a:solidFill>
              </a:rPr>
              <a:t>한양도성연구소 공사사진</a:t>
            </a:r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3422948" y="8350250"/>
            <a:ext cx="3168351" cy="431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ctr">
              <a:lnSpc>
                <a:spcPct val="120000"/>
              </a:lnSpc>
              <a:spcBef>
                <a:spcPct val="40000"/>
              </a:spcBef>
              <a:spcAft>
                <a:spcPct val="40000"/>
              </a:spcAft>
              <a:buClr>
                <a:srgbClr val="969696"/>
              </a:buClr>
            </a:pPr>
            <a:r>
              <a:rPr lang="ko-KR" altLang="en-US" sz="1000" dirty="0"/>
              <a:t>케이블배관 및 </a:t>
            </a:r>
            <a:r>
              <a:rPr lang="ko-KR" altLang="en-US" sz="1000" dirty="0" err="1"/>
              <a:t>포설</a:t>
            </a:r>
            <a:endParaRPr lang="ko-KR" altLang="en-US" sz="1000" dirty="0"/>
          </a:p>
        </p:txBody>
      </p:sp>
      <p:pic>
        <p:nvPicPr>
          <p:cNvPr id="11" name="그림 10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6823" y="4989550"/>
            <a:ext cx="3096000" cy="3348000"/>
          </a:xfrm>
          <a:prstGeom prst="rect">
            <a:avLst/>
          </a:prstGeom>
        </p:spPr>
      </p:pic>
      <p:pic>
        <p:nvPicPr>
          <p:cNvPr id="12" name="그림 11"/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95299" y="4953000"/>
            <a:ext cx="3096000" cy="3348000"/>
          </a:xfrm>
          <a:prstGeom prst="rect">
            <a:avLst/>
          </a:prstGeom>
        </p:spPr>
      </p:pic>
      <p:pic>
        <p:nvPicPr>
          <p:cNvPr id="23" name="그림 22"/>
          <p:cNvPicPr preferRelativeResize="0"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6823" y="1173200"/>
            <a:ext cx="3096000" cy="3348000"/>
          </a:xfrm>
          <a:prstGeom prst="rect">
            <a:avLst/>
          </a:prstGeom>
        </p:spPr>
      </p:pic>
      <p:pic>
        <p:nvPicPr>
          <p:cNvPr id="2" name="그림 1"/>
          <p:cNvPicPr preferRelativeResize="0"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65175" y="1173200"/>
            <a:ext cx="3096000" cy="33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19"/>
          <p:cNvGrpSpPr>
            <a:grpSpLocks/>
          </p:cNvGrpSpPr>
          <p:nvPr/>
        </p:nvGrpSpPr>
        <p:grpSpPr bwMode="auto">
          <a:xfrm>
            <a:off x="260648" y="1136650"/>
            <a:ext cx="6336703" cy="7632700"/>
            <a:chOff x="620713" y="1136650"/>
            <a:chExt cx="5616575" cy="7632700"/>
          </a:xfrm>
        </p:grpSpPr>
        <p:sp>
          <p:nvSpPr>
            <p:cNvPr id="13" name="Rectangle 32"/>
            <p:cNvSpPr>
              <a:spLocks noChangeArrowheads="1"/>
            </p:cNvSpPr>
            <p:nvPr/>
          </p:nvSpPr>
          <p:spPr bwMode="auto">
            <a:xfrm>
              <a:off x="620713" y="4521200"/>
              <a:ext cx="2808287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r>
                <a:rPr lang="ko-KR" altLang="en-US" sz="1000" dirty="0" smtClean="0"/>
                <a:t>모듈</a:t>
              </a:r>
              <a:r>
                <a:rPr lang="en-US" altLang="ko-KR" sz="1000" dirty="0" smtClean="0"/>
                <a:t> </a:t>
              </a:r>
              <a:r>
                <a:rPr lang="ko-KR" altLang="en-US" sz="1000" dirty="0" smtClean="0"/>
                <a:t>접속</a:t>
              </a:r>
              <a:endParaRPr lang="ko-KR" altLang="en-US" sz="1000" dirty="0"/>
            </a:p>
          </p:txBody>
        </p:sp>
        <p:sp>
          <p:nvSpPr>
            <p:cNvPr id="14" name="Rectangle 33"/>
            <p:cNvSpPr>
              <a:spLocks noChangeArrowheads="1"/>
            </p:cNvSpPr>
            <p:nvPr/>
          </p:nvSpPr>
          <p:spPr bwMode="auto">
            <a:xfrm>
              <a:off x="3429000" y="4521200"/>
              <a:ext cx="2808288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r>
                <a:rPr lang="ko-KR" altLang="en-US" sz="1000" dirty="0" smtClean="0"/>
                <a:t>모듈</a:t>
              </a:r>
              <a:r>
                <a:rPr lang="en-US" altLang="ko-KR" sz="1000" dirty="0" smtClean="0"/>
                <a:t> </a:t>
              </a:r>
              <a:r>
                <a:rPr lang="ko-KR" altLang="en-US" sz="1000" dirty="0"/>
                <a:t>접속</a:t>
              </a:r>
            </a:p>
          </p:txBody>
        </p:sp>
        <p:sp>
          <p:nvSpPr>
            <p:cNvPr id="15" name="Rectangle 34"/>
            <p:cNvSpPr>
              <a:spLocks noChangeArrowheads="1"/>
            </p:cNvSpPr>
            <p:nvPr/>
          </p:nvSpPr>
          <p:spPr bwMode="auto">
            <a:xfrm>
              <a:off x="620713" y="8337550"/>
              <a:ext cx="2808287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r>
                <a:rPr lang="en-US" altLang="ko-KR" sz="1000" dirty="0"/>
                <a:t>RJ-45 </a:t>
              </a:r>
              <a:r>
                <a:rPr lang="ko-KR" altLang="en-US" sz="1000" dirty="0"/>
                <a:t>접속</a:t>
              </a:r>
            </a:p>
          </p:txBody>
        </p:sp>
        <p:sp>
          <p:nvSpPr>
            <p:cNvPr id="17" name="Rectangle 35"/>
            <p:cNvSpPr>
              <a:spLocks noChangeArrowheads="1"/>
            </p:cNvSpPr>
            <p:nvPr/>
          </p:nvSpPr>
          <p:spPr bwMode="auto">
            <a:xfrm>
              <a:off x="3429000" y="8337550"/>
              <a:ext cx="2808288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endParaRPr lang="ko-KR" altLang="en-US" sz="1000" dirty="0"/>
            </a:p>
          </p:txBody>
        </p:sp>
        <p:sp>
          <p:nvSpPr>
            <p:cNvPr id="18" name="Rectangle 30"/>
            <p:cNvSpPr>
              <a:spLocks noChangeArrowheads="1"/>
            </p:cNvSpPr>
            <p:nvPr/>
          </p:nvSpPr>
          <p:spPr bwMode="auto">
            <a:xfrm>
              <a:off x="620713" y="1136650"/>
              <a:ext cx="5616575" cy="76327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i="1"/>
            </a:p>
          </p:txBody>
        </p:sp>
        <p:sp>
          <p:nvSpPr>
            <p:cNvPr id="19" name="Rectangle 36"/>
            <p:cNvSpPr>
              <a:spLocks noChangeArrowheads="1"/>
            </p:cNvSpPr>
            <p:nvPr/>
          </p:nvSpPr>
          <p:spPr bwMode="auto">
            <a:xfrm>
              <a:off x="3429000" y="1136650"/>
              <a:ext cx="2808288" cy="76327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60648" y="251520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u="sng" spc="-100" dirty="0">
                <a:solidFill>
                  <a:srgbClr val="0070C0"/>
                </a:solidFill>
              </a:rPr>
              <a:t>한양도성연구소 공사사진</a:t>
            </a:r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3422948" y="8350250"/>
            <a:ext cx="3168351" cy="431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ctr">
              <a:lnSpc>
                <a:spcPct val="120000"/>
              </a:lnSpc>
              <a:spcBef>
                <a:spcPct val="40000"/>
              </a:spcBef>
              <a:spcAft>
                <a:spcPct val="40000"/>
              </a:spcAft>
              <a:buClr>
                <a:srgbClr val="969696"/>
              </a:buClr>
            </a:pPr>
            <a:r>
              <a:rPr lang="en-US" altLang="ko-KR" sz="1000" dirty="0" smtClean="0"/>
              <a:t>RJ-45 </a:t>
            </a:r>
            <a:r>
              <a:rPr lang="ko-KR" altLang="en-US" sz="1000" dirty="0" err="1" smtClean="0"/>
              <a:t>접속및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아울렛설치</a:t>
            </a:r>
            <a:r>
              <a:rPr lang="ko-KR" altLang="en-US" sz="1000" dirty="0" smtClean="0"/>
              <a:t> 완료 </a:t>
            </a:r>
            <a:endParaRPr lang="ko-KR" altLang="en-US" sz="1000" dirty="0"/>
          </a:p>
        </p:txBody>
      </p:sp>
      <p:pic>
        <p:nvPicPr>
          <p:cNvPr id="2" name="그림 1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6823" y="1173200"/>
            <a:ext cx="3096000" cy="3348000"/>
          </a:xfrm>
          <a:prstGeom prst="rect">
            <a:avLst/>
          </a:prstGeom>
        </p:spPr>
      </p:pic>
      <p:pic>
        <p:nvPicPr>
          <p:cNvPr id="6" name="그림 5"/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95299" y="1173200"/>
            <a:ext cx="3096000" cy="3348000"/>
          </a:xfrm>
          <a:prstGeom prst="rect">
            <a:avLst/>
          </a:prstGeom>
        </p:spPr>
      </p:pic>
      <p:pic>
        <p:nvPicPr>
          <p:cNvPr id="16" name="그림 15"/>
          <p:cNvPicPr preferRelativeResize="0"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7348" y="4989550"/>
            <a:ext cx="3096000" cy="3348000"/>
          </a:xfrm>
          <a:prstGeom prst="rect">
            <a:avLst/>
          </a:prstGeom>
        </p:spPr>
      </p:pic>
      <p:pic>
        <p:nvPicPr>
          <p:cNvPr id="21" name="그림 20"/>
          <p:cNvPicPr preferRelativeResize="0"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65175" y="5002250"/>
            <a:ext cx="3096000" cy="33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677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19"/>
          <p:cNvGrpSpPr>
            <a:grpSpLocks/>
          </p:cNvGrpSpPr>
          <p:nvPr/>
        </p:nvGrpSpPr>
        <p:grpSpPr bwMode="auto">
          <a:xfrm>
            <a:off x="260648" y="1136650"/>
            <a:ext cx="6336703" cy="7632700"/>
            <a:chOff x="620713" y="1136650"/>
            <a:chExt cx="5616575" cy="7632700"/>
          </a:xfrm>
        </p:grpSpPr>
        <p:sp>
          <p:nvSpPr>
            <p:cNvPr id="13" name="Rectangle 32"/>
            <p:cNvSpPr>
              <a:spLocks noChangeArrowheads="1"/>
            </p:cNvSpPr>
            <p:nvPr/>
          </p:nvSpPr>
          <p:spPr bwMode="auto">
            <a:xfrm>
              <a:off x="620713" y="4521200"/>
              <a:ext cx="2808287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r>
                <a:rPr lang="ko-KR" altLang="en-US" sz="1000" dirty="0" smtClean="0"/>
                <a:t>패치 접속</a:t>
              </a:r>
              <a:endParaRPr lang="ko-KR" altLang="en-US" sz="1000" dirty="0"/>
            </a:p>
          </p:txBody>
        </p:sp>
        <p:sp>
          <p:nvSpPr>
            <p:cNvPr id="14" name="Rectangle 33"/>
            <p:cNvSpPr>
              <a:spLocks noChangeArrowheads="1"/>
            </p:cNvSpPr>
            <p:nvPr/>
          </p:nvSpPr>
          <p:spPr bwMode="auto">
            <a:xfrm>
              <a:off x="3429000" y="4521200"/>
              <a:ext cx="2808288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r>
                <a:rPr lang="ko-KR" altLang="en-US" sz="1000" dirty="0" smtClean="0"/>
                <a:t>패치 설치</a:t>
              </a:r>
              <a:endParaRPr lang="ko-KR" altLang="en-US" sz="1000" dirty="0"/>
            </a:p>
          </p:txBody>
        </p:sp>
        <p:sp>
          <p:nvSpPr>
            <p:cNvPr id="15" name="Rectangle 34"/>
            <p:cNvSpPr>
              <a:spLocks noChangeArrowheads="1"/>
            </p:cNvSpPr>
            <p:nvPr/>
          </p:nvSpPr>
          <p:spPr bwMode="auto">
            <a:xfrm>
              <a:off x="620713" y="8337550"/>
              <a:ext cx="2808287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endParaRPr lang="ko-KR" altLang="en-US" sz="1000" dirty="0"/>
            </a:p>
          </p:txBody>
        </p:sp>
        <p:sp>
          <p:nvSpPr>
            <p:cNvPr id="17" name="Rectangle 35"/>
            <p:cNvSpPr>
              <a:spLocks noChangeArrowheads="1"/>
            </p:cNvSpPr>
            <p:nvPr/>
          </p:nvSpPr>
          <p:spPr bwMode="auto">
            <a:xfrm>
              <a:off x="3429000" y="8337550"/>
              <a:ext cx="2808288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endParaRPr lang="ko-KR" altLang="en-US" sz="1000" dirty="0"/>
            </a:p>
          </p:txBody>
        </p:sp>
        <p:sp>
          <p:nvSpPr>
            <p:cNvPr id="18" name="Rectangle 30"/>
            <p:cNvSpPr>
              <a:spLocks noChangeArrowheads="1"/>
            </p:cNvSpPr>
            <p:nvPr/>
          </p:nvSpPr>
          <p:spPr bwMode="auto">
            <a:xfrm>
              <a:off x="620713" y="1136650"/>
              <a:ext cx="5616575" cy="76327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i="1"/>
            </a:p>
          </p:txBody>
        </p:sp>
        <p:sp>
          <p:nvSpPr>
            <p:cNvPr id="19" name="Rectangle 36"/>
            <p:cNvSpPr>
              <a:spLocks noChangeArrowheads="1"/>
            </p:cNvSpPr>
            <p:nvPr/>
          </p:nvSpPr>
          <p:spPr bwMode="auto">
            <a:xfrm>
              <a:off x="3429000" y="1136650"/>
              <a:ext cx="2808288" cy="76327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60648" y="251520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u="sng" spc="-100" dirty="0">
                <a:solidFill>
                  <a:srgbClr val="0070C0"/>
                </a:solidFill>
              </a:rPr>
              <a:t>한양도성연구소 공사사진</a:t>
            </a:r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3422948" y="8350250"/>
            <a:ext cx="3168351" cy="431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ctr">
              <a:lnSpc>
                <a:spcPct val="120000"/>
              </a:lnSpc>
              <a:spcBef>
                <a:spcPct val="40000"/>
              </a:spcBef>
              <a:spcAft>
                <a:spcPct val="40000"/>
              </a:spcAft>
              <a:buClr>
                <a:srgbClr val="969696"/>
              </a:buClr>
            </a:pPr>
            <a:endParaRPr lang="ko-KR" altLang="en-US" sz="1000" dirty="0"/>
          </a:p>
        </p:txBody>
      </p:sp>
      <p:pic>
        <p:nvPicPr>
          <p:cNvPr id="3" name="그림 2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6823" y="1173200"/>
            <a:ext cx="3096000" cy="3348000"/>
          </a:xfrm>
          <a:prstGeom prst="rect">
            <a:avLst/>
          </a:prstGeom>
        </p:spPr>
      </p:pic>
      <p:pic>
        <p:nvPicPr>
          <p:cNvPr id="4" name="그림 3"/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63251" y="1170800"/>
            <a:ext cx="3096000" cy="3348000"/>
          </a:xfrm>
          <a:prstGeom prst="rect">
            <a:avLst/>
          </a:prstGeom>
        </p:spPr>
      </p:pic>
      <p:pic>
        <p:nvPicPr>
          <p:cNvPr id="9" name="그림 8"/>
          <p:cNvPicPr preferRelativeResize="0"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6823" y="4989550"/>
            <a:ext cx="3096000" cy="3348000"/>
          </a:xfrm>
          <a:prstGeom prst="rect">
            <a:avLst/>
          </a:prstGeom>
        </p:spPr>
      </p:pic>
      <p:pic>
        <p:nvPicPr>
          <p:cNvPr id="10" name="그림 9"/>
          <p:cNvPicPr preferRelativeResize="0"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65175" y="5002250"/>
            <a:ext cx="3096000" cy="3348000"/>
          </a:xfrm>
          <a:prstGeom prst="rect">
            <a:avLst/>
          </a:prstGeom>
        </p:spPr>
      </p:pic>
      <p:sp>
        <p:nvSpPr>
          <p:cNvPr id="21" name="Rectangle 32"/>
          <p:cNvSpPr>
            <a:spLocks noChangeArrowheads="1"/>
          </p:cNvSpPr>
          <p:nvPr/>
        </p:nvSpPr>
        <p:spPr bwMode="auto">
          <a:xfrm>
            <a:off x="254597" y="8350250"/>
            <a:ext cx="3168351" cy="431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ctr">
              <a:lnSpc>
                <a:spcPct val="120000"/>
              </a:lnSpc>
              <a:spcBef>
                <a:spcPct val="40000"/>
              </a:spcBef>
              <a:spcAft>
                <a:spcPct val="40000"/>
              </a:spcAft>
              <a:buClr>
                <a:srgbClr val="969696"/>
              </a:buClr>
            </a:pPr>
            <a:r>
              <a:rPr lang="ko-KR" altLang="en-US" sz="1000" dirty="0" smtClean="0"/>
              <a:t>패치코드 접속</a:t>
            </a:r>
            <a:endParaRPr lang="ko-KR" altLang="en-US" sz="1000" dirty="0"/>
          </a:p>
        </p:txBody>
      </p:sp>
      <p:sp>
        <p:nvSpPr>
          <p:cNvPr id="22" name="Rectangle 32"/>
          <p:cNvSpPr>
            <a:spLocks noChangeArrowheads="1"/>
          </p:cNvSpPr>
          <p:nvPr/>
        </p:nvSpPr>
        <p:spPr bwMode="auto">
          <a:xfrm>
            <a:off x="3422947" y="8350250"/>
            <a:ext cx="3168351" cy="431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ctr">
              <a:lnSpc>
                <a:spcPct val="120000"/>
              </a:lnSpc>
              <a:spcBef>
                <a:spcPct val="40000"/>
              </a:spcBef>
              <a:spcAft>
                <a:spcPct val="40000"/>
              </a:spcAft>
              <a:buClr>
                <a:srgbClr val="969696"/>
              </a:buClr>
            </a:pPr>
            <a:r>
              <a:rPr lang="ko-KR" altLang="en-US" sz="1000" dirty="0" smtClean="0"/>
              <a:t>패치코드 접속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98689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19"/>
          <p:cNvGrpSpPr>
            <a:grpSpLocks/>
          </p:cNvGrpSpPr>
          <p:nvPr/>
        </p:nvGrpSpPr>
        <p:grpSpPr bwMode="auto">
          <a:xfrm>
            <a:off x="260648" y="1136650"/>
            <a:ext cx="6336703" cy="7632700"/>
            <a:chOff x="620713" y="1136650"/>
            <a:chExt cx="5616575" cy="7632700"/>
          </a:xfrm>
        </p:grpSpPr>
        <p:sp>
          <p:nvSpPr>
            <p:cNvPr id="13" name="Rectangle 32"/>
            <p:cNvSpPr>
              <a:spLocks noChangeArrowheads="1"/>
            </p:cNvSpPr>
            <p:nvPr/>
          </p:nvSpPr>
          <p:spPr bwMode="auto">
            <a:xfrm>
              <a:off x="620713" y="4521200"/>
              <a:ext cx="2808287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r>
                <a:rPr lang="en-US" altLang="ko-KR" sz="1000" dirty="0" smtClean="0"/>
                <a:t>110</a:t>
              </a:r>
              <a:r>
                <a:rPr lang="ko-KR" altLang="en-US" sz="1000" dirty="0" err="1" smtClean="0"/>
                <a:t>블럭</a:t>
              </a:r>
              <a:r>
                <a:rPr lang="ko-KR" altLang="en-US" sz="1000" dirty="0" smtClean="0"/>
                <a:t> 점퍼 연결</a:t>
              </a:r>
              <a:endParaRPr lang="ko-KR" altLang="en-US" sz="1000" dirty="0"/>
            </a:p>
          </p:txBody>
        </p:sp>
        <p:sp>
          <p:nvSpPr>
            <p:cNvPr id="14" name="Rectangle 33"/>
            <p:cNvSpPr>
              <a:spLocks noChangeArrowheads="1"/>
            </p:cNvSpPr>
            <p:nvPr/>
          </p:nvSpPr>
          <p:spPr bwMode="auto">
            <a:xfrm>
              <a:off x="3429000" y="4521200"/>
              <a:ext cx="2808288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r>
                <a:rPr lang="en-US" altLang="ko-KR" sz="1000" dirty="0"/>
                <a:t>110</a:t>
              </a:r>
              <a:r>
                <a:rPr lang="ko-KR" altLang="en-US" sz="1000" dirty="0" err="1"/>
                <a:t>블럭</a:t>
              </a:r>
              <a:r>
                <a:rPr lang="ko-KR" altLang="en-US" sz="1000" dirty="0"/>
                <a:t> 점퍼 연결</a:t>
              </a:r>
            </a:p>
          </p:txBody>
        </p:sp>
        <p:sp>
          <p:nvSpPr>
            <p:cNvPr id="15" name="Rectangle 34"/>
            <p:cNvSpPr>
              <a:spLocks noChangeArrowheads="1"/>
            </p:cNvSpPr>
            <p:nvPr/>
          </p:nvSpPr>
          <p:spPr bwMode="auto">
            <a:xfrm>
              <a:off x="620713" y="8337550"/>
              <a:ext cx="2808287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endParaRPr lang="ko-KR" altLang="en-US" sz="1000" dirty="0"/>
            </a:p>
          </p:txBody>
        </p:sp>
        <p:sp>
          <p:nvSpPr>
            <p:cNvPr id="17" name="Rectangle 35"/>
            <p:cNvSpPr>
              <a:spLocks noChangeArrowheads="1"/>
            </p:cNvSpPr>
            <p:nvPr/>
          </p:nvSpPr>
          <p:spPr bwMode="auto">
            <a:xfrm>
              <a:off x="3429000" y="8337550"/>
              <a:ext cx="2808288" cy="431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ctr">
                <a:lnSpc>
                  <a:spcPct val="12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969696"/>
                </a:buClr>
              </a:pPr>
              <a:endParaRPr lang="ko-KR" altLang="en-US" sz="1000" dirty="0"/>
            </a:p>
          </p:txBody>
        </p:sp>
        <p:sp>
          <p:nvSpPr>
            <p:cNvPr id="18" name="Rectangle 30"/>
            <p:cNvSpPr>
              <a:spLocks noChangeArrowheads="1"/>
            </p:cNvSpPr>
            <p:nvPr/>
          </p:nvSpPr>
          <p:spPr bwMode="auto">
            <a:xfrm>
              <a:off x="620713" y="1136650"/>
              <a:ext cx="5616575" cy="76327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i="1"/>
            </a:p>
          </p:txBody>
        </p:sp>
        <p:sp>
          <p:nvSpPr>
            <p:cNvPr id="19" name="Rectangle 36"/>
            <p:cNvSpPr>
              <a:spLocks noChangeArrowheads="1"/>
            </p:cNvSpPr>
            <p:nvPr/>
          </p:nvSpPr>
          <p:spPr bwMode="auto">
            <a:xfrm>
              <a:off x="3429000" y="1136650"/>
              <a:ext cx="2808288" cy="76327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60648" y="251520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u="sng" spc="-100" dirty="0">
                <a:solidFill>
                  <a:srgbClr val="0070C0"/>
                </a:solidFill>
              </a:rPr>
              <a:t>한양도성연구소 공사사진</a:t>
            </a:r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3422948" y="8350250"/>
            <a:ext cx="3168351" cy="431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ctr">
              <a:lnSpc>
                <a:spcPct val="120000"/>
              </a:lnSpc>
              <a:spcBef>
                <a:spcPct val="40000"/>
              </a:spcBef>
              <a:spcAft>
                <a:spcPct val="40000"/>
              </a:spcAft>
              <a:buClr>
                <a:srgbClr val="969696"/>
              </a:buClr>
            </a:pPr>
            <a:endParaRPr lang="ko-KR" altLang="en-US" sz="1000" dirty="0"/>
          </a:p>
        </p:txBody>
      </p:sp>
      <p:pic>
        <p:nvPicPr>
          <p:cNvPr id="2" name="그림 1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59123" y="1173200"/>
            <a:ext cx="3096000" cy="3348000"/>
          </a:xfrm>
          <a:prstGeom prst="rect">
            <a:avLst/>
          </a:prstGeom>
        </p:spPr>
      </p:pic>
      <p:pic>
        <p:nvPicPr>
          <p:cNvPr id="7" name="그림 6"/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6823" y="1173200"/>
            <a:ext cx="3096000" cy="3348000"/>
          </a:xfrm>
          <a:prstGeom prst="rect">
            <a:avLst/>
          </a:prstGeom>
        </p:spPr>
      </p:pic>
      <p:pic>
        <p:nvPicPr>
          <p:cNvPr id="11" name="그림 10"/>
          <p:cNvPicPr preferRelativeResize="0"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6823" y="4989550"/>
            <a:ext cx="3096000" cy="3348000"/>
          </a:xfrm>
          <a:prstGeom prst="rect">
            <a:avLst/>
          </a:prstGeom>
        </p:spPr>
      </p:pic>
      <p:pic>
        <p:nvPicPr>
          <p:cNvPr id="12" name="그림 11"/>
          <p:cNvPicPr preferRelativeResize="0"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65175" y="5002250"/>
            <a:ext cx="3096000" cy="3348000"/>
          </a:xfrm>
          <a:prstGeom prst="rect">
            <a:avLst/>
          </a:prstGeom>
        </p:spPr>
      </p:pic>
      <p:sp>
        <p:nvSpPr>
          <p:cNvPr id="21" name="Rectangle 32"/>
          <p:cNvSpPr>
            <a:spLocks noChangeArrowheads="1"/>
          </p:cNvSpPr>
          <p:nvPr/>
        </p:nvSpPr>
        <p:spPr bwMode="auto">
          <a:xfrm>
            <a:off x="260648" y="8350250"/>
            <a:ext cx="3168351" cy="431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ctr">
              <a:lnSpc>
                <a:spcPct val="120000"/>
              </a:lnSpc>
              <a:spcBef>
                <a:spcPct val="40000"/>
              </a:spcBef>
              <a:spcAft>
                <a:spcPct val="40000"/>
              </a:spcAft>
              <a:buClr>
                <a:srgbClr val="969696"/>
              </a:buClr>
            </a:pPr>
            <a:r>
              <a:rPr lang="ko-KR" altLang="en-US" sz="1000" dirty="0" smtClean="0"/>
              <a:t>작업 완료</a:t>
            </a:r>
            <a:endParaRPr lang="ko-KR" altLang="en-US" sz="1000" dirty="0"/>
          </a:p>
        </p:txBody>
      </p:sp>
      <p:sp>
        <p:nvSpPr>
          <p:cNvPr id="22" name="Rectangle 32"/>
          <p:cNvSpPr>
            <a:spLocks noChangeArrowheads="1"/>
          </p:cNvSpPr>
          <p:nvPr/>
        </p:nvSpPr>
        <p:spPr bwMode="auto">
          <a:xfrm>
            <a:off x="3422948" y="8350250"/>
            <a:ext cx="3168351" cy="431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ctr">
              <a:lnSpc>
                <a:spcPct val="120000"/>
              </a:lnSpc>
              <a:spcBef>
                <a:spcPct val="40000"/>
              </a:spcBef>
              <a:spcAft>
                <a:spcPct val="40000"/>
              </a:spcAft>
              <a:buClr>
                <a:srgbClr val="969696"/>
              </a:buClr>
            </a:pPr>
            <a:r>
              <a:rPr lang="ko-KR" altLang="en-US" sz="1000" dirty="0" smtClean="0"/>
              <a:t>작업 완료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52364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6764</TotalTime>
  <Words>77</Words>
  <Application>Microsoft Office PowerPoint</Application>
  <PresentationFormat>화면 슬라이드 쇼(4:3)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도면</dc:creator>
  <cp:lastModifiedBy>MIN</cp:lastModifiedBy>
  <cp:revision>210</cp:revision>
  <cp:lastPrinted>2013-05-02T00:19:03Z</cp:lastPrinted>
  <dcterms:created xsi:type="dcterms:W3CDTF">2012-11-14T06:08:16Z</dcterms:created>
  <dcterms:modified xsi:type="dcterms:W3CDTF">2014-05-11T23:31:46Z</dcterms:modified>
</cp:coreProperties>
</file>