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6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1936C-14CA-42B5-BB0B-29B08DFA16B3}" type="datetimeFigureOut">
              <a:rPr lang="ko-KR" altLang="en-US" smtClean="0"/>
              <a:pPr/>
              <a:t>2018-10-05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576063"/>
          </a:xfrm>
          <a:solidFill>
            <a:srgbClr val="0000FF"/>
          </a:solidFill>
        </p:spPr>
        <p:txBody>
          <a:bodyPr>
            <a:norm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2018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년도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10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월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소방차 길 터주기 국민 참여훈련 경로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052736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b="1" dirty="0" smtClean="0"/>
              <a:t> 「</a:t>
            </a:r>
            <a:r>
              <a:rPr lang="ko-KR" altLang="en-US" sz="1600" dirty="0" smtClean="0"/>
              <a:t>소방차 </a:t>
            </a:r>
            <a:r>
              <a:rPr lang="ko-KR" altLang="en-US" sz="1600" dirty="0" err="1" smtClean="0"/>
              <a:t>길터주기</a:t>
            </a:r>
            <a:r>
              <a:rPr lang="ko-KR" altLang="en-US" sz="1600" b="1" dirty="0" smtClean="0"/>
              <a:t>」</a:t>
            </a:r>
            <a:r>
              <a:rPr lang="ko-KR" altLang="en-US" sz="1600" dirty="0" smtClean="0"/>
              <a:t> 실제 불시출동훈련 및 소방차량 카 퍼레이드</a:t>
            </a:r>
          </a:p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강남소방서 →</a:t>
            </a:r>
            <a:r>
              <a:rPr lang="ko-KR" altLang="en-US" sz="1600" dirty="0"/>
              <a:t> </a:t>
            </a:r>
            <a:r>
              <a:rPr lang="ko-KR" altLang="en-US" sz="1600" dirty="0" err="1" smtClean="0"/>
              <a:t>강남역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테헤란로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→ </a:t>
            </a:r>
            <a:r>
              <a:rPr lang="ko-KR" altLang="en-US" sz="1600" dirty="0" smtClean="0"/>
              <a:t>강남소방서 </a:t>
            </a:r>
            <a:r>
              <a:rPr lang="ko-KR" altLang="en-US" sz="1600" dirty="0" err="1" smtClean="0"/>
              <a:t>귀소</a:t>
            </a:r>
            <a:endParaRPr lang="ko-KR" alt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8" y="1772816"/>
            <a:ext cx="904875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31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2018년도 10월 소방차 길 터주기 국민 참여훈련 경로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화재취약지역 화재예방 캠페인 및 소방통로확보훈련 대상</dc:title>
  <dc:creator>user</dc:creator>
  <cp:lastModifiedBy>Windows 사용자</cp:lastModifiedBy>
  <cp:revision>30</cp:revision>
  <dcterms:created xsi:type="dcterms:W3CDTF">2017-01-11T05:06:16Z</dcterms:created>
  <dcterms:modified xsi:type="dcterms:W3CDTF">2018-10-05T04:43:59Z</dcterms:modified>
</cp:coreProperties>
</file>