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2283B-8090-41E5-8AF1-25EC88E5852E}" type="datetimeFigureOut">
              <a:rPr lang="ko-KR" altLang="en-US" smtClean="0"/>
              <a:pPr/>
              <a:t>2017-06-07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77A88-0424-4A6C-846A-0C6F38544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_x203242464" descr="EMB000035080508"/>
          <p:cNvPicPr>
            <a:picLocks noChangeAspect="1" noChangeArrowheads="1"/>
          </p:cNvPicPr>
          <p:nvPr/>
        </p:nvPicPr>
        <p:blipFill>
          <a:blip r:embed="rId2" cstate="print"/>
          <a:srcRect l="5386" t="21967" r="4474" b="522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43808" y="169476"/>
            <a:ext cx="2592288" cy="523220"/>
          </a:xfrm>
          <a:prstGeom prst="rect">
            <a:avLst/>
          </a:prstGeom>
          <a:solidFill>
            <a:srgbClr val="CCFFFF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훈 </a:t>
            </a:r>
            <a:r>
              <a:rPr lang="ko-KR" altLang="en-US" sz="2800" b="1" dirty="0" err="1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련</a:t>
            </a:r>
            <a:r>
              <a:rPr lang="ko-KR" altLang="en-US" sz="28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장 소</a:t>
            </a:r>
            <a:endParaRPr lang="ko-KR" altLang="en-US" sz="28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43934"/>
            <a:ext cx="2664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43808" y="404664"/>
            <a:ext cx="2592288" cy="523220"/>
          </a:xfrm>
          <a:prstGeom prst="rect">
            <a:avLst/>
          </a:prstGeom>
          <a:solidFill>
            <a:srgbClr val="CCFFFF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차 량 부 서</a:t>
            </a:r>
            <a:endParaRPr lang="ko-KR" altLang="en-US" sz="28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43934"/>
            <a:ext cx="2664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20" y="1104900"/>
            <a:ext cx="8482044" cy="464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275827792" descr="EMB000010fc2be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0000">
            <a:off x="2146408" y="2557962"/>
            <a:ext cx="623887" cy="3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1" name="_x275828672" descr="EMB000010fc2be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0000">
            <a:off x="2146407" y="2995957"/>
            <a:ext cx="623887" cy="3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_x275831312"/>
          <p:cNvSpPr>
            <a:spLocks noChangeArrowheads="1"/>
          </p:cNvSpPr>
          <p:nvPr/>
        </p:nvSpPr>
        <p:spPr bwMode="auto">
          <a:xfrm>
            <a:off x="2119685" y="2447866"/>
            <a:ext cx="724123" cy="132148"/>
          </a:xfrm>
          <a:prstGeom prst="rect">
            <a:avLst/>
          </a:prstGeom>
          <a:solidFill>
            <a:srgbClr val="FFFFFF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charset="-127"/>
                <a:ea typeface="굴림" charset="-127"/>
                <a:cs typeface="굴림" charset="-127"/>
              </a:rPr>
              <a:t>신내펌프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16" name="_x275831312"/>
          <p:cNvSpPr>
            <a:spLocks noChangeArrowheads="1"/>
          </p:cNvSpPr>
          <p:nvPr/>
        </p:nvSpPr>
        <p:spPr bwMode="auto">
          <a:xfrm>
            <a:off x="2123728" y="2924944"/>
            <a:ext cx="724123" cy="132148"/>
          </a:xfrm>
          <a:prstGeom prst="rect">
            <a:avLst/>
          </a:prstGeom>
          <a:solidFill>
            <a:srgbClr val="FFFFFF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charset="-127"/>
                <a:ea typeface="굴림" charset="-127"/>
                <a:cs typeface="굴림" charset="-127"/>
              </a:rPr>
              <a:t>망우</a:t>
            </a:r>
            <a:r>
              <a:rPr kumimoji="1" lang="ko-KR" altLang="ko-KR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charset="-127"/>
                <a:ea typeface="굴림" charset="-127"/>
                <a:cs typeface="굴림" charset="-127"/>
              </a:rPr>
              <a:t>펌프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6" name="_x275827552" descr="EMB000010fc2c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0000">
            <a:off x="5335061" y="4740661"/>
            <a:ext cx="598621" cy="36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_x275827552" descr="EMB000010fc2c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0000">
            <a:off x="5946622" y="4749476"/>
            <a:ext cx="598621" cy="36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_x275827552" descr="EMB000010fc2c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0000">
            <a:off x="6522686" y="4740661"/>
            <a:ext cx="598621" cy="36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8" name="_x275827392" descr="EMB000010fc2c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9" t="49998" r="57037" b="35585"/>
          <a:stretch>
            <a:fillRect/>
          </a:stretch>
        </p:blipFill>
        <p:spPr bwMode="auto">
          <a:xfrm>
            <a:off x="2987824" y="2621329"/>
            <a:ext cx="612775" cy="30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_x275831312"/>
          <p:cNvSpPr>
            <a:spLocks noChangeArrowheads="1"/>
          </p:cNvSpPr>
          <p:nvPr/>
        </p:nvSpPr>
        <p:spPr bwMode="auto">
          <a:xfrm>
            <a:off x="2911773" y="2432756"/>
            <a:ext cx="724123" cy="132148"/>
          </a:xfrm>
          <a:prstGeom prst="rect">
            <a:avLst/>
          </a:prstGeom>
          <a:solidFill>
            <a:srgbClr val="FFFFFF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charset="-127"/>
                <a:ea typeface="굴림" charset="-127"/>
                <a:cs typeface="굴림" charset="-127"/>
              </a:rPr>
              <a:t>구조버스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40" name="_x275827312" descr="EMB000010fc2c3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4" t="48647" r="58719" b="30734"/>
          <a:stretch>
            <a:fillRect/>
          </a:stretch>
        </p:blipFill>
        <p:spPr bwMode="auto">
          <a:xfrm>
            <a:off x="3914394" y="2621329"/>
            <a:ext cx="720080" cy="30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_x275831312"/>
          <p:cNvSpPr>
            <a:spLocks noChangeArrowheads="1"/>
          </p:cNvSpPr>
          <p:nvPr/>
        </p:nvSpPr>
        <p:spPr bwMode="auto">
          <a:xfrm>
            <a:off x="3938547" y="2448881"/>
            <a:ext cx="724123" cy="132148"/>
          </a:xfrm>
          <a:prstGeom prst="rect">
            <a:avLst/>
          </a:prstGeom>
          <a:solidFill>
            <a:srgbClr val="FFFFFF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charset="-127"/>
                <a:ea typeface="굴림" charset="-127"/>
                <a:cs typeface="굴림" charset="-127"/>
              </a:rPr>
              <a:t>지휘차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27" name="_x275831312"/>
          <p:cNvSpPr>
            <a:spLocks noChangeArrowheads="1"/>
          </p:cNvSpPr>
          <p:nvPr/>
        </p:nvSpPr>
        <p:spPr bwMode="auto">
          <a:xfrm>
            <a:off x="5216029" y="4592996"/>
            <a:ext cx="724123" cy="132148"/>
          </a:xfrm>
          <a:prstGeom prst="rect">
            <a:avLst/>
          </a:prstGeom>
          <a:solidFill>
            <a:srgbClr val="FFFFFF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charset="-127"/>
                <a:ea typeface="굴림" charset="-127"/>
                <a:cs typeface="굴림" charset="-127"/>
              </a:rPr>
              <a:t>망우구급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28" name="_x275831312"/>
          <p:cNvSpPr>
            <a:spLocks noChangeArrowheads="1"/>
          </p:cNvSpPr>
          <p:nvPr/>
        </p:nvSpPr>
        <p:spPr bwMode="auto">
          <a:xfrm>
            <a:off x="5864101" y="4592996"/>
            <a:ext cx="724123" cy="132148"/>
          </a:xfrm>
          <a:prstGeom prst="rect">
            <a:avLst/>
          </a:prstGeom>
          <a:solidFill>
            <a:srgbClr val="FFFFFF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charset="-127"/>
                <a:ea typeface="굴림" charset="-127"/>
                <a:cs typeface="굴림" charset="-127"/>
              </a:rPr>
              <a:t>중화구급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29" name="_x275831312"/>
          <p:cNvSpPr>
            <a:spLocks noChangeArrowheads="1"/>
          </p:cNvSpPr>
          <p:nvPr/>
        </p:nvSpPr>
        <p:spPr bwMode="auto">
          <a:xfrm>
            <a:off x="6656189" y="4592996"/>
            <a:ext cx="724123" cy="132148"/>
          </a:xfrm>
          <a:prstGeom prst="rect">
            <a:avLst/>
          </a:prstGeom>
          <a:solidFill>
            <a:srgbClr val="FFFFFF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charset="-127"/>
                <a:ea typeface="굴림" charset="-127"/>
                <a:cs typeface="굴림" charset="-127"/>
              </a:rPr>
              <a:t>보건소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42" name="_x275828912" descr="EMB000010fc2c4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2" t="46587" r="51988" b="28102"/>
          <a:stretch>
            <a:fillRect/>
          </a:stretch>
        </p:blipFill>
        <p:spPr bwMode="auto">
          <a:xfrm>
            <a:off x="827584" y="2456065"/>
            <a:ext cx="504056" cy="60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88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17</Words>
  <Application>Microsoft Office PowerPoint</Application>
  <PresentationFormat>화면 슬라이드 쇼(4:3)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2015년도       재난대비 긴급구조 종합훈련</dc:title>
  <dc:creator>구조담당</dc:creator>
  <cp:lastModifiedBy>Windows 사용자</cp:lastModifiedBy>
  <cp:revision>15</cp:revision>
  <dcterms:created xsi:type="dcterms:W3CDTF">2015-08-26T04:59:57Z</dcterms:created>
  <dcterms:modified xsi:type="dcterms:W3CDTF">2017-06-07T07:20:41Z</dcterms:modified>
</cp:coreProperties>
</file>