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1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4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22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31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47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468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58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78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59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13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49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56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75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A5E2E-3DA1-414D-9701-99D49C7EB987}" type="datetimeFigureOut">
              <a:rPr lang="ko-KR" altLang="en-US" smtClean="0"/>
              <a:pPr/>
              <a:t>2018-05-22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02A6E-09B9-46CC-ADAA-9D0EEAD59B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86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dergroundsafety.go.k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지하안전정보시스템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761140"/>
            <a:ext cx="12182475" cy="609686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1355222" y="931806"/>
            <a:ext cx="424594" cy="4623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378074" y="136871"/>
            <a:ext cx="7081058" cy="52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URL :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  <a:hlinkClick r:id="rId3"/>
              </a:rPr>
              <a:t>www.jis.go.kr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접속</a:t>
            </a:r>
            <a:endParaRPr lang="en-US" altLang="ko-KR" sz="1400" dirty="0" smtClean="0">
              <a:solidFill>
                <a:schemeClr val="tx1"/>
              </a:solidFill>
              <a:latin typeface="+mn-ea"/>
            </a:endParaRPr>
          </a:p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오른쪽 상단 회원가입 선택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20218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479" y="699434"/>
            <a:ext cx="9792871" cy="502917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9489" y="657100"/>
            <a:ext cx="3686666" cy="590783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515809" y="5268800"/>
            <a:ext cx="1511029" cy="4734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30157" y="2823203"/>
            <a:ext cx="1887167" cy="246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78886" y="4731522"/>
            <a:ext cx="3856566" cy="3740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78074" y="136871"/>
            <a:ext cx="7081058" cy="52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약관 동의 및 휴대폰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공공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아이핀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인증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710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469" y="1622765"/>
            <a:ext cx="5512341" cy="264609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719635" y="2338015"/>
            <a:ext cx="1361872" cy="6679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3810" y="1811867"/>
            <a:ext cx="6258488" cy="48548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039" y="6316494"/>
            <a:ext cx="426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필수 입력사항 입력 후 가입신청 클릭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11306784" y="6316494"/>
            <a:ext cx="755514" cy="295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497503" y="3602515"/>
            <a:ext cx="4287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법인등록번호는 </a:t>
            </a:r>
            <a:r>
              <a:rPr lang="en-US" altLang="ko-KR" sz="1400" dirty="0" smtClean="0"/>
              <a:t>000000-0000000</a:t>
            </a:r>
            <a:r>
              <a:rPr lang="ko-KR" altLang="en-US" sz="1400" dirty="0" smtClean="0"/>
              <a:t>으로 입력</a:t>
            </a:r>
            <a:endParaRPr lang="ko-KR" altLang="en-US" sz="1400" dirty="0"/>
          </a:p>
        </p:txBody>
      </p:sp>
      <p:sp>
        <p:nvSpPr>
          <p:cNvPr id="10" name="직사각형 9"/>
          <p:cNvSpPr/>
          <p:nvPr/>
        </p:nvSpPr>
        <p:spPr>
          <a:xfrm>
            <a:off x="291469" y="473030"/>
            <a:ext cx="7081058" cy="52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사용자 유형 선택 화면에서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400" dirty="0" smtClean="0">
                <a:solidFill>
                  <a:schemeClr val="tx1"/>
                </a:solidFill>
              </a:rPr>
              <a:t>시</a:t>
            </a:r>
            <a:r>
              <a:rPr lang="en-US" altLang="ko-KR" sz="1400" dirty="0">
                <a:solidFill>
                  <a:schemeClr val="tx1"/>
                </a:solidFill>
              </a:rPr>
              <a:t>·</a:t>
            </a:r>
            <a:r>
              <a:rPr lang="ko-KR" altLang="en-US" sz="1400" dirty="0">
                <a:solidFill>
                  <a:schemeClr val="tx1"/>
                </a:solidFill>
              </a:rPr>
              <a:t>군</a:t>
            </a:r>
            <a:r>
              <a:rPr lang="en-US" altLang="ko-KR" sz="1400" dirty="0">
                <a:solidFill>
                  <a:schemeClr val="tx1"/>
                </a:solidFill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</a:rPr>
              <a:t>구</a:t>
            </a:r>
            <a:r>
              <a:rPr lang="en-US" altLang="ko-KR" sz="1400" dirty="0" smtClean="0">
                <a:solidFill>
                  <a:schemeClr val="tx1"/>
                </a:solidFill>
              </a:rPr>
              <a:t>”</a:t>
            </a:r>
            <a:r>
              <a:rPr lang="ko-KR" altLang="en-US" sz="1400" dirty="0" smtClean="0">
                <a:solidFill>
                  <a:schemeClr val="tx1"/>
                </a:solidFill>
              </a:rPr>
              <a:t>를 선택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979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지하안전정보시스템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452" y="1113680"/>
            <a:ext cx="11040393" cy="5298137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9259307" y="1268018"/>
            <a:ext cx="2400211" cy="4085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91469" y="473030"/>
            <a:ext cx="7081058" cy="52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관리자 승인 후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로그인이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가능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   (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콜센터에 전화로 승인요청을 하시면 바로 가능합니다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.)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3702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53</Words>
  <Application>Microsoft Office PowerPoint</Application>
  <PresentationFormat>사용자 지정</PresentationFormat>
  <Paragraphs>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hong</dc:creator>
  <cp:lastModifiedBy>MOLIT</cp:lastModifiedBy>
  <cp:revision>12</cp:revision>
  <dcterms:created xsi:type="dcterms:W3CDTF">2018-05-15T00:55:30Z</dcterms:created>
  <dcterms:modified xsi:type="dcterms:W3CDTF">2018-05-22T10:44:34Z</dcterms:modified>
</cp:coreProperties>
</file>