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4"/>
    <p:sldMasterId id="2147483671" r:id="rId5"/>
  </p:sldMasterIdLst>
  <p:notesMasterIdLst>
    <p:notesMasterId r:id="rId7"/>
  </p:notesMasterIdLst>
  <p:handoutMasterIdLst>
    <p:handoutMasterId r:id="rId8"/>
  </p:handoutMasterIdLst>
  <p:sldIdLst>
    <p:sldId id="319" r:id="rId6"/>
  </p:sldIdLst>
  <p:sldSz cx="9144000" cy="6858000" type="screen4x3"/>
  <p:notesSz cx="6858000" cy="9144000"/>
  <p:defaultTextStyle>
    <a:lvl1pPr marL="0" algn="l" rtl="0" latinLnBrk="1">
      <a:defRPr lang="ko-K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1">
      <a:defRPr lang="ko-K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1">
      <a:defRPr lang="ko-K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1">
      <a:defRPr lang="ko-K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1">
      <a:defRPr lang="ko-K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1">
      <a:defRPr lang="ko-K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1">
      <a:defRPr lang="ko-K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1">
      <a:defRPr lang="ko-K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1">
      <a:defRPr lang="ko-KR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CC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58" autoAdjust="0"/>
    <p:restoredTop sz="98024" autoAdjust="0"/>
  </p:normalViewPr>
  <p:slideViewPr>
    <p:cSldViewPr>
      <p:cViewPr varScale="1">
        <p:scale>
          <a:sx n="107" d="100"/>
          <a:sy n="107" d="100"/>
        </p:scale>
        <p:origin x="-40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1">
              <a:defRPr lang="ko-KR" sz="1200"/>
            </a:lvl1pPr>
            <a:extLst/>
          </a:lstStyle>
          <a:p>
            <a:endParaRPr lang="ko-KR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1">
              <a:defRPr lang="ko-KR" sz="1200"/>
            </a:lvl1pPr>
            <a:extLst/>
          </a:lstStyle>
          <a:p>
            <a:fld id="{68F88C59-319B-4332-9A1D-2A62CFCB00D8}" type="datetimeFigureOut">
              <a:rPr lang="en-US" altLang="ko-KR" smtClean="0"/>
              <a:pPr/>
              <a:t>2/4/2015</a:t>
            </a:fld>
            <a:endParaRPr lang="ko-KR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1">
              <a:defRPr lang="ko-KR" sz="1200"/>
            </a:lvl1pPr>
            <a:extLst/>
          </a:lstStyle>
          <a:p>
            <a:endParaRPr lang="ko-KR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1">
              <a:defRPr lang="ko-KR" sz="1200"/>
            </a:lvl1pPr>
            <a:extLst/>
          </a:lstStyle>
          <a:p>
            <a:fld id="{B16A41B8-7DC3-4DB6-84E4-E105629EAA36}" type="slidenum">
              <a:rPr lang="ko-KR" smtClean="0"/>
              <a:pPr/>
              <a:t>‹#›</a:t>
            </a:fld>
            <a:endParaRPr 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1">
              <a:defRPr lang="ko-KR" sz="1200"/>
            </a:lvl1pPr>
            <a:extLst/>
          </a:lstStyle>
          <a:p>
            <a:endParaRPr lang="ko-KR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1">
              <a:defRPr lang="ko-KR" sz="1200"/>
            </a:lvl1pPr>
            <a:extLst/>
          </a:lstStyle>
          <a:p>
            <a:fld id="{968B300D-05F0-4B43-940D-46DED5A791AD}" type="datetimeFigureOut">
              <a:rPr/>
              <a:pPr/>
              <a:t>2006/6/30</a:t>
            </a:fld>
            <a:endParaRPr lang="ko-KR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ko-KR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latinLnBrk="1"/>
            <a:r>
              <a:rPr lang="ko-KR"/>
              <a:t>마스터 텍스트 스타일을 편집합니다</a:t>
            </a:r>
          </a:p>
          <a:p>
            <a:pPr lvl="1" latinLnBrk="1"/>
            <a:r>
              <a:rPr lang="ko-KR"/>
              <a:t>둘째 수준</a:t>
            </a:r>
          </a:p>
          <a:p>
            <a:pPr lvl="2" latinLnBrk="1"/>
            <a:r>
              <a:rPr lang="ko-KR"/>
              <a:t>셋째 수준</a:t>
            </a:r>
          </a:p>
          <a:p>
            <a:pPr lvl="3" latinLnBrk="1"/>
            <a:r>
              <a:rPr lang="ko-KR"/>
              <a:t>넷째 수준</a:t>
            </a:r>
          </a:p>
          <a:p>
            <a:pPr lvl="4" latinLnBrk="1"/>
            <a:r>
              <a:rPr lang="ko-KR"/>
              <a:t>다섯째 수준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1">
              <a:defRPr lang="ko-KR" sz="1200"/>
            </a:lvl1pPr>
            <a:extLst/>
          </a:lstStyle>
          <a:p>
            <a:endParaRPr lang="ko-KR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1">
              <a:defRPr lang="ko-KR" sz="1200"/>
            </a:lvl1pPr>
            <a:extLst/>
          </a:lstStyle>
          <a:p>
            <a:fld id="{9B26CD33-4337-4529-948A-94F6960B2374}" type="slidenum">
              <a:rPr/>
              <a:pPr/>
              <a:t>‹#›</a:t>
            </a:fld>
            <a:endParaRPr 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1">
      <a:defRPr lang="ko-K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1">
      <a:defRPr lang="ko-K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1">
      <a:defRPr lang="ko-K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1">
      <a:defRPr lang="ko-K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1">
      <a:defRPr lang="ko-K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1">
      <a:defRPr lang="ko-K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1">
      <a:defRPr lang="ko-K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1">
      <a:defRPr lang="ko-K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1">
      <a:defRPr lang="ko-KR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ko-KR" smtClean="0"/>
              <a:pPr/>
              <a:t>1</a:t>
            </a:fld>
            <a:endParaRPr 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앨범 표지">
    <p:bg>
      <p:bgPr>
        <a:gradFill>
          <a:gsLst>
            <a:gs pos="0">
              <a:schemeClr val="bg2"/>
            </a:gs>
            <a:gs pos="50000">
              <a:schemeClr val="bg2"/>
            </a:gs>
            <a:gs pos="100000">
              <a:schemeClr val="bg2">
                <a:lumMod val="5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 hasCustomPrompt="1"/>
          </p:nvPr>
        </p:nvSpPr>
        <p:spPr>
          <a:xfrm>
            <a:off x="4714876" y="3328998"/>
            <a:ext cx="3812210" cy="2171704"/>
          </a:xfrm>
        </p:spPr>
        <p:txBody>
          <a:bodyPr vert="horz" lIns="91440" tIns="45720" rIns="91440" bIns="0" rtlCol="0" anchor="b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contourW="19050">
              <a:bevelT w="38100" h="31750"/>
              <a:contourClr>
                <a:schemeClr val="tx2">
                  <a:lumMod val="25000"/>
                </a:schemeClr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lang="ko-KR" altLang="en-US" sz="4400" b="1" cap="none" spc="0" baseline="0">
                <a:ln w="11430"/>
                <a:gradFill>
                  <a:gsLst>
                    <a:gs pos="0">
                      <a:schemeClr val="tx1">
                        <a:lumMod val="95000"/>
                      </a:schemeClr>
                    </a:gs>
                    <a:gs pos="75000">
                      <a:schemeClr val="tx1">
                        <a:lumMod val="75000"/>
                      </a:schemeClr>
                    </a:gs>
                    <a:gs pos="100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Harrington" pitchFamily="82" charset="0"/>
                <a:ea typeface="+mj-ea"/>
                <a:cs typeface="+mj-cs"/>
              </a:defRPr>
            </a:lvl1pPr>
            <a:extLst/>
          </a:lstStyle>
          <a:p>
            <a:r>
              <a:rPr kumimoji="1" lang="ko-KR"/>
              <a:t>사진 앨범 제목을 입력하십시오</a:t>
            </a:r>
          </a:p>
        </p:txBody>
      </p:sp>
      <p:sp>
        <p:nvSpPr>
          <p:cNvPr id="30" name="Rectangle 7"/>
          <p:cNvSpPr>
            <a:spLocks/>
          </p:cNvSpPr>
          <p:nvPr/>
        </p:nvSpPr>
        <p:spPr>
          <a:xfrm>
            <a:off x="453736" y="5181600"/>
            <a:ext cx="8229600" cy="11430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extLst/>
          </a:lstStyle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lang="ko-KR"/>
            </a:pPr>
            <a:endParaRPr kumimoji="1" lang="ko-KR" sz="3200" b="0" i="1" u="none" strike="noStrike" kern="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 hasCustomPrompt="1"/>
          </p:nvPr>
        </p:nvSpPr>
        <p:spPr>
          <a:xfrm>
            <a:off x="4714876" y="5643578"/>
            <a:ext cx="3805670" cy="571504"/>
          </a:xfrm>
        </p:spPr>
        <p:txBody>
          <a:bodyPr vert="horz" tIns="0" anchor="b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1" lang="ko-K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 latinLnBrk="1"/>
            <a:r>
              <a:rPr kumimoji="1" lang="ko-KR"/>
              <a:t>날짜 및 기타 세부 정보를 입력하십시오</a:t>
            </a:r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2/4/2015</a:t>
            </a:fld>
            <a:endParaRPr kumimoji="1" lang="ko-KR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1" lang="ko-KR"/>
          </a:p>
        </p:txBody>
      </p:sp>
      <p:sp>
        <p:nvSpPr>
          <p:cNvPr id="10" name="AutoShape 441"/>
          <p:cNvSpPr>
            <a:spLocks noChangeArrowheads="1"/>
          </p:cNvSpPr>
          <p:nvPr userDrawn="1"/>
        </p:nvSpPr>
        <p:spPr bwMode="gray">
          <a:xfrm>
            <a:off x="424632" y="579983"/>
            <a:ext cx="4144556" cy="5546882"/>
          </a:xfrm>
          <a:prstGeom prst="frame">
            <a:avLst>
              <a:gd name="adj1" fmla="val 5245"/>
            </a:avLst>
          </a:prstGeom>
          <a:gradFill rotWithShape="1">
            <a:gsLst>
              <a:gs pos="0">
                <a:srgbClr val="FFFFFF">
                  <a:gamma/>
                  <a:shade val="63922"/>
                  <a:invGamma/>
                  <a:alpha val="0"/>
                </a:srgbClr>
              </a:gs>
              <a:gs pos="50000">
                <a:srgbClr val="FFFFFF">
                  <a:alpha val="60001"/>
                </a:srgbClr>
              </a:gs>
              <a:gs pos="100000">
                <a:srgbClr val="FFFFFF">
                  <a:gamma/>
                  <a:shade val="63922"/>
                  <a:invGamma/>
                  <a:alpha val="0"/>
                </a:srgbClr>
              </a:gs>
            </a:gsLst>
            <a:lin ang="189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Oval 442"/>
          <p:cNvSpPr>
            <a:spLocks noChangeArrowheads="1"/>
          </p:cNvSpPr>
          <p:nvPr userDrawn="1"/>
        </p:nvSpPr>
        <p:spPr bwMode="gray">
          <a:xfrm>
            <a:off x="747974" y="931531"/>
            <a:ext cx="3504728" cy="4825498"/>
          </a:xfrm>
          <a:prstGeom prst="roundRect">
            <a:avLst>
              <a:gd name="adj" fmla="val 0"/>
            </a:avLst>
          </a:prstGeom>
          <a:noFill/>
          <a:ln w="19050">
            <a:solidFill>
              <a:srgbClr val="FFFFFF">
                <a:alpha val="50000"/>
              </a:srgbClr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Oval 443"/>
          <p:cNvSpPr>
            <a:spLocks noChangeArrowheads="1"/>
          </p:cNvSpPr>
          <p:nvPr userDrawn="1"/>
        </p:nvSpPr>
        <p:spPr bwMode="gray">
          <a:xfrm>
            <a:off x="357158" y="500042"/>
            <a:ext cx="4286934" cy="5715908"/>
          </a:xfrm>
          <a:prstGeom prst="roundRect">
            <a:avLst>
              <a:gd name="adj" fmla="val 0"/>
            </a:avLst>
          </a:prstGeom>
          <a:noFill/>
          <a:ln w="28575">
            <a:solidFill>
              <a:srgbClr val="FFFFFF">
                <a:alpha val="50000"/>
              </a:srgbClr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Picture Placeholder 36"/>
          <p:cNvSpPr>
            <a:spLocks noGrp="1"/>
          </p:cNvSpPr>
          <p:nvPr>
            <p:ph type="pic" sz="quarter" idx="15"/>
          </p:nvPr>
        </p:nvSpPr>
        <p:spPr>
          <a:xfrm>
            <a:off x="838200" y="1066800"/>
            <a:ext cx="3309938" cy="4572000"/>
          </a:xfrm>
          <a:prstGeom prst="rect">
            <a:avLst/>
          </a:prstGeom>
          <a:ln>
            <a:solidFill>
              <a:srgbClr val="FFFFFF"/>
            </a:solidFill>
          </a:ln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pic>
        <p:nvPicPr>
          <p:cNvPr id="17" name="Picture 709" descr="star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3200400"/>
            <a:ext cx="434802" cy="444054"/>
          </a:xfrm>
          <a:prstGeom prst="rect">
            <a:avLst/>
          </a:prstGeom>
          <a:noFill/>
        </p:spPr>
      </p:pic>
      <p:sp>
        <p:nvSpPr>
          <p:cNvPr id="18" name="Oval 27"/>
          <p:cNvSpPr/>
          <p:nvPr userDrawn="1"/>
        </p:nvSpPr>
        <p:spPr>
          <a:xfrm>
            <a:off x="484399" y="3352800"/>
            <a:ext cx="91784" cy="9263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flat" dir="t">
              <a:rot lat="0" lon="0" rev="10800000"/>
            </a:lightRig>
          </a:scene3d>
          <a:sp3d prstMaterial="clear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35"/>
          <p:cNvSpPr/>
          <p:nvPr userDrawn="1"/>
        </p:nvSpPr>
        <p:spPr>
          <a:xfrm>
            <a:off x="4416319" y="3352800"/>
            <a:ext cx="91784" cy="9263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flat" dir="t">
              <a:rot lat="0" lon="0" rev="10800000"/>
            </a:lightRig>
          </a:scene3d>
          <a:sp3d prstMaterial="clear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43"/>
          <p:cNvSpPr/>
          <p:nvPr userDrawn="1"/>
        </p:nvSpPr>
        <p:spPr>
          <a:xfrm>
            <a:off x="484399" y="655320"/>
            <a:ext cx="91784" cy="9263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flat" dir="t">
              <a:rot lat="0" lon="0" rev="10800000"/>
            </a:lightRig>
          </a:scene3d>
          <a:sp3d prstMaterial="clear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44"/>
          <p:cNvSpPr/>
          <p:nvPr userDrawn="1"/>
        </p:nvSpPr>
        <p:spPr>
          <a:xfrm>
            <a:off x="4416319" y="655320"/>
            <a:ext cx="91784" cy="9263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flat" dir="t">
              <a:rot lat="0" lon="0" rev="10800000"/>
            </a:lightRig>
          </a:scene3d>
          <a:sp3d prstMaterial="clear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709" descr="star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1958" y="506922"/>
            <a:ext cx="434802" cy="444054"/>
          </a:xfrm>
          <a:prstGeom prst="rect">
            <a:avLst/>
          </a:prstGeom>
          <a:noFill/>
        </p:spPr>
      </p:pic>
      <p:sp>
        <p:nvSpPr>
          <p:cNvPr id="23" name="Oval 45"/>
          <p:cNvSpPr/>
          <p:nvPr userDrawn="1"/>
        </p:nvSpPr>
        <p:spPr>
          <a:xfrm>
            <a:off x="484399" y="5940552"/>
            <a:ext cx="91784" cy="9263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flat" dir="t">
              <a:rot lat="0" lon="0" rev="10800000"/>
            </a:lightRig>
          </a:scene3d>
          <a:sp3d prstMaterial="clear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46"/>
          <p:cNvSpPr/>
          <p:nvPr userDrawn="1"/>
        </p:nvSpPr>
        <p:spPr>
          <a:xfrm>
            <a:off x="4416319" y="5940552"/>
            <a:ext cx="91784" cy="9263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flat" dir="t">
              <a:rot lat="0" lon="0" rev="10800000"/>
            </a:lightRig>
          </a:scene3d>
          <a:sp3d prstMaterial="clear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709" descr="star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1958" y="5792154"/>
            <a:ext cx="434802" cy="444054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앨범 구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 hasCustomPrompt="1"/>
          </p:nvPr>
        </p:nvSpPr>
        <p:spPr>
          <a:xfrm>
            <a:off x="752670" y="5153052"/>
            <a:ext cx="7781730" cy="776278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contrasting" dir="tl"/>
            </a:scene3d>
            <a:sp3d>
              <a:bevelT w="38100" h="38100"/>
              <a:contourClr>
                <a:srgbClr val="3D4B59"/>
              </a:contourClr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lang="ko-KR" altLang="en-US" sz="3200" b="1" cap="none" spc="0" baseline="0">
                <a:ln w="11430"/>
                <a:gradFill flip="none" rotWithShape="1">
                  <a:gsLst>
                    <a:gs pos="0">
                      <a:schemeClr val="tx2"/>
                    </a:gs>
                    <a:gs pos="50000">
                      <a:schemeClr val="tx2">
                        <a:lumMod val="90000"/>
                      </a:schemeClr>
                    </a:gs>
                    <a:gs pos="88000">
                      <a:schemeClr val="tx2">
                        <a:lumMod val="5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Lucida Calligraphy" pitchFamily="66" charset="0"/>
                <a:ea typeface="+mj-ea"/>
                <a:cs typeface="+mj-cs"/>
              </a:defRPr>
            </a:lvl1pPr>
            <a:extLst/>
          </a:lstStyle>
          <a:p>
            <a:r>
              <a:rPr kumimoji="1" lang="ko-KR" altLang="en-US" smtClean="0"/>
              <a:t>사진 앨범 제목을 입력하십시오</a:t>
            </a:r>
            <a:endParaRPr kumimoji="1" lang="ko-KR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752670" y="6000768"/>
            <a:ext cx="7772400" cy="438132"/>
          </a:xfrm>
        </p:spPr>
        <p:txBody>
          <a:bodyPr vert="horz" tIns="0" anchor="ctr"/>
          <a:lstStyle>
            <a:lvl1pPr algn="ctr" eaLnBrk="1" latinLnBrk="0" hangingPunct="1">
              <a:buFontTx/>
              <a:buNone/>
              <a:defRPr kumimoji="1" lang="ko-KR" sz="1800"/>
            </a:lvl1pPr>
            <a:extLst/>
          </a:lstStyle>
          <a:p>
            <a:pPr lvl="0" latinLnBrk="1"/>
            <a:r>
              <a:rPr kumimoji="1" lang="ko-KR" altLang="en-US" smtClean="0"/>
              <a:t>날짜 또는 세부정보를 입력하십시오</a:t>
            </a:r>
            <a:endParaRPr kumimoji="1" lang="ko-KR"/>
          </a:p>
        </p:txBody>
      </p:sp>
      <p:sp>
        <p:nvSpPr>
          <p:cNvPr id="8" name="Rectangle 7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2/4/2015</a:t>
            </a:fld>
            <a:endParaRPr kumimoji="1" lang="ko-KR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1" lang="ko-KR"/>
          </a:p>
        </p:txBody>
      </p:sp>
      <p:grpSp>
        <p:nvGrpSpPr>
          <p:cNvPr id="11" name="Group 55"/>
          <p:cNvGrpSpPr/>
          <p:nvPr userDrawn="1"/>
        </p:nvGrpSpPr>
        <p:grpSpPr>
          <a:xfrm>
            <a:off x="2851355" y="381000"/>
            <a:ext cx="3527900" cy="4724401"/>
            <a:chOff x="2851355" y="381000"/>
            <a:chExt cx="3527900" cy="4724401"/>
          </a:xfrm>
          <a:gradFill flip="none" rotWithShape="1">
            <a:gsLst>
              <a:gs pos="0">
                <a:schemeClr val="tx2"/>
              </a:gs>
              <a:gs pos="50000">
                <a:schemeClr val="tx2">
                  <a:lumMod val="90000"/>
                </a:schemeClr>
              </a:gs>
              <a:gs pos="88000">
                <a:schemeClr val="tx2">
                  <a:lumMod val="75000"/>
                </a:schemeClr>
              </a:gs>
            </a:gsLst>
            <a:lin ang="2700000" scaled="1"/>
            <a:tileRect/>
          </a:gradFill>
          <a:scene3d>
            <a:camera prst="orthographicFront"/>
            <a:lightRig rig="glow" dir="t"/>
          </a:scene3d>
        </p:grpSpPr>
        <p:grpSp>
          <p:nvGrpSpPr>
            <p:cNvPr id="12" name="Group 38"/>
            <p:cNvGrpSpPr>
              <a:grpSpLocks/>
            </p:cNvGrpSpPr>
            <p:nvPr userDrawn="1"/>
          </p:nvGrpSpPr>
          <p:grpSpPr bwMode="auto">
            <a:xfrm rot="19208853" flipH="1">
              <a:off x="5226739" y="4245435"/>
              <a:ext cx="1152525" cy="247223"/>
              <a:chOff x="534" y="2772"/>
              <a:chExt cx="979" cy="210"/>
            </a:xfrm>
            <a:grpFill/>
            <a:effectLst>
              <a:outerShdw blurRad="12700" sx="102000" sy="102000" algn="ctr" rotWithShape="0">
                <a:prstClr val="black">
                  <a:alpha val="3000"/>
                </a:prstClr>
              </a:outerShdw>
            </a:effectLst>
          </p:grpSpPr>
          <p:sp>
            <p:nvSpPr>
              <p:cNvPr id="51" name="Freeform 31"/>
              <p:cNvSpPr>
                <a:spLocks/>
              </p:cNvSpPr>
              <p:nvPr/>
            </p:nvSpPr>
            <p:spPr bwMode="auto">
              <a:xfrm>
                <a:off x="534" y="2772"/>
                <a:ext cx="979" cy="208"/>
              </a:xfrm>
              <a:custGeom>
                <a:avLst/>
                <a:gdLst/>
                <a:ahLst/>
                <a:cxnLst>
                  <a:cxn ang="0">
                    <a:pos x="111" y="82"/>
                  </a:cxn>
                  <a:cxn ang="0">
                    <a:pos x="123" y="106"/>
                  </a:cxn>
                  <a:cxn ang="0">
                    <a:pos x="132" y="61"/>
                  </a:cxn>
                  <a:cxn ang="0">
                    <a:pos x="75" y="46"/>
                  </a:cxn>
                  <a:cxn ang="0">
                    <a:pos x="45" y="106"/>
                  </a:cxn>
                  <a:cxn ang="0">
                    <a:pos x="146" y="157"/>
                  </a:cxn>
                  <a:cxn ang="0">
                    <a:pos x="447" y="22"/>
                  </a:cxn>
                  <a:cxn ang="0">
                    <a:pos x="681" y="40"/>
                  </a:cxn>
                  <a:cxn ang="0">
                    <a:pos x="921" y="109"/>
                  </a:cxn>
                  <a:cxn ang="0">
                    <a:pos x="972" y="121"/>
                  </a:cxn>
                  <a:cxn ang="0">
                    <a:pos x="812" y="102"/>
                  </a:cxn>
                  <a:cxn ang="0">
                    <a:pos x="504" y="57"/>
                  </a:cxn>
                  <a:cxn ang="0">
                    <a:pos x="339" y="108"/>
                  </a:cxn>
                  <a:cxn ang="0">
                    <a:pos x="111" y="208"/>
                  </a:cxn>
                  <a:cxn ang="0">
                    <a:pos x="9" y="133"/>
                  </a:cxn>
                  <a:cxn ang="0">
                    <a:pos x="30" y="33"/>
                  </a:cxn>
                  <a:cxn ang="0">
                    <a:pos x="140" y="12"/>
                  </a:cxn>
                  <a:cxn ang="0">
                    <a:pos x="183" y="94"/>
                  </a:cxn>
                  <a:cxn ang="0">
                    <a:pos x="123" y="139"/>
                  </a:cxn>
                  <a:cxn ang="0">
                    <a:pos x="66" y="100"/>
                  </a:cxn>
                  <a:cxn ang="0">
                    <a:pos x="84" y="70"/>
                  </a:cxn>
                  <a:cxn ang="0">
                    <a:pos x="111" y="82"/>
                  </a:cxn>
                </a:cxnLst>
                <a:rect l="0" t="0" r="r" b="b"/>
                <a:pathLst>
                  <a:path w="979" h="208">
                    <a:moveTo>
                      <a:pt x="111" y="82"/>
                    </a:moveTo>
                    <a:lnTo>
                      <a:pt x="123" y="106"/>
                    </a:lnTo>
                    <a:cubicBezTo>
                      <a:pt x="126" y="103"/>
                      <a:pt x="140" y="71"/>
                      <a:pt x="132" y="61"/>
                    </a:cubicBezTo>
                    <a:cubicBezTo>
                      <a:pt x="124" y="51"/>
                      <a:pt x="89" y="38"/>
                      <a:pt x="75" y="46"/>
                    </a:cubicBezTo>
                    <a:cubicBezTo>
                      <a:pt x="61" y="54"/>
                      <a:pt x="39" y="87"/>
                      <a:pt x="45" y="106"/>
                    </a:cubicBezTo>
                    <a:cubicBezTo>
                      <a:pt x="57" y="124"/>
                      <a:pt x="79" y="171"/>
                      <a:pt x="146" y="157"/>
                    </a:cubicBezTo>
                    <a:cubicBezTo>
                      <a:pt x="213" y="143"/>
                      <a:pt x="353" y="42"/>
                      <a:pt x="447" y="22"/>
                    </a:cubicBezTo>
                    <a:cubicBezTo>
                      <a:pt x="541" y="2"/>
                      <a:pt x="602" y="25"/>
                      <a:pt x="681" y="40"/>
                    </a:cubicBezTo>
                    <a:cubicBezTo>
                      <a:pt x="760" y="55"/>
                      <a:pt x="873" y="96"/>
                      <a:pt x="921" y="109"/>
                    </a:cubicBezTo>
                    <a:cubicBezTo>
                      <a:pt x="969" y="122"/>
                      <a:pt x="979" y="120"/>
                      <a:pt x="972" y="121"/>
                    </a:cubicBezTo>
                    <a:cubicBezTo>
                      <a:pt x="954" y="120"/>
                      <a:pt x="906" y="123"/>
                      <a:pt x="812" y="102"/>
                    </a:cubicBezTo>
                    <a:cubicBezTo>
                      <a:pt x="718" y="81"/>
                      <a:pt x="626" y="34"/>
                      <a:pt x="504" y="57"/>
                    </a:cubicBezTo>
                    <a:cubicBezTo>
                      <a:pt x="382" y="80"/>
                      <a:pt x="389" y="75"/>
                      <a:pt x="339" y="108"/>
                    </a:cubicBezTo>
                    <a:cubicBezTo>
                      <a:pt x="289" y="141"/>
                      <a:pt x="170" y="208"/>
                      <a:pt x="111" y="208"/>
                    </a:cubicBezTo>
                    <a:cubicBezTo>
                      <a:pt x="52" y="208"/>
                      <a:pt x="18" y="184"/>
                      <a:pt x="9" y="133"/>
                    </a:cubicBezTo>
                    <a:cubicBezTo>
                      <a:pt x="0" y="82"/>
                      <a:pt x="7" y="52"/>
                      <a:pt x="30" y="33"/>
                    </a:cubicBezTo>
                    <a:cubicBezTo>
                      <a:pt x="53" y="14"/>
                      <a:pt x="117" y="0"/>
                      <a:pt x="140" y="12"/>
                    </a:cubicBezTo>
                    <a:cubicBezTo>
                      <a:pt x="163" y="24"/>
                      <a:pt x="188" y="55"/>
                      <a:pt x="183" y="94"/>
                    </a:cubicBezTo>
                    <a:cubicBezTo>
                      <a:pt x="178" y="133"/>
                      <a:pt x="144" y="137"/>
                      <a:pt x="123" y="139"/>
                    </a:cubicBezTo>
                    <a:cubicBezTo>
                      <a:pt x="104" y="140"/>
                      <a:pt x="72" y="111"/>
                      <a:pt x="66" y="100"/>
                    </a:cubicBezTo>
                    <a:cubicBezTo>
                      <a:pt x="60" y="89"/>
                      <a:pt x="75" y="74"/>
                      <a:pt x="84" y="70"/>
                    </a:cubicBezTo>
                    <a:lnTo>
                      <a:pt x="111" y="82"/>
                    </a:ln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/>
                <a:tailEnd/>
              </a:ln>
              <a:effectLst>
                <a:outerShdw blurRad="107950" dist="12700" dir="5400000" algn="ctr">
                  <a:srgbClr val="000000"/>
                </a:outerShdw>
              </a:effectLst>
              <a:sp3d prstMaterial="dkEdge">
                <a:bevelT w="63500" h="63500"/>
                <a:contourClr>
                  <a:srgbClr val="FFFFFF"/>
                </a:contourClr>
              </a:sp3d>
            </p:spPr>
            <p:txBody>
              <a:bodyPr/>
              <a:lstStyle/>
              <a:p>
                <a:pPr marL="0" algn="l" rtl="0" latinLnBrk="0"/>
                <a:endParaRPr lang="en-US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2" name="Freeform 32"/>
              <p:cNvSpPr>
                <a:spLocks/>
              </p:cNvSpPr>
              <p:nvPr/>
            </p:nvSpPr>
            <p:spPr bwMode="auto">
              <a:xfrm>
                <a:off x="779" y="2908"/>
                <a:ext cx="104" cy="57"/>
              </a:xfrm>
              <a:custGeom>
                <a:avLst/>
                <a:gdLst/>
                <a:ahLst/>
                <a:cxnLst>
                  <a:cxn ang="0">
                    <a:pos x="0" y="57"/>
                  </a:cxn>
                  <a:cxn ang="0">
                    <a:pos x="57" y="17"/>
                  </a:cxn>
                  <a:cxn ang="0">
                    <a:pos x="96" y="3"/>
                  </a:cxn>
                  <a:cxn ang="0">
                    <a:pos x="88" y="35"/>
                  </a:cxn>
                  <a:cxn ang="0">
                    <a:pos x="0" y="57"/>
                  </a:cxn>
                </a:cxnLst>
                <a:rect l="0" t="0" r="r" b="b"/>
                <a:pathLst>
                  <a:path w="104" h="57">
                    <a:moveTo>
                      <a:pt x="0" y="57"/>
                    </a:moveTo>
                    <a:cubicBezTo>
                      <a:pt x="0" y="57"/>
                      <a:pt x="41" y="26"/>
                      <a:pt x="57" y="17"/>
                    </a:cubicBezTo>
                    <a:cubicBezTo>
                      <a:pt x="73" y="8"/>
                      <a:pt x="91" y="0"/>
                      <a:pt x="96" y="3"/>
                    </a:cubicBezTo>
                    <a:cubicBezTo>
                      <a:pt x="101" y="6"/>
                      <a:pt x="104" y="26"/>
                      <a:pt x="88" y="35"/>
                    </a:cubicBezTo>
                    <a:cubicBezTo>
                      <a:pt x="72" y="44"/>
                      <a:pt x="18" y="53"/>
                      <a:pt x="0" y="57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/>
                <a:tailEnd/>
              </a:ln>
              <a:effectLst>
                <a:outerShdw blurRad="107950" dist="12700" dir="5400000" algn="ctr">
                  <a:srgbClr val="000000"/>
                </a:outerShdw>
              </a:effectLst>
              <a:sp3d prstMaterial="dkEdge">
                <a:bevelT w="63500" h="63500"/>
                <a:contourClr>
                  <a:srgbClr val="FFFFFF"/>
                </a:contourClr>
              </a:sp3d>
            </p:spPr>
            <p:txBody>
              <a:bodyPr/>
              <a:lstStyle/>
              <a:p>
                <a:pPr marL="0" algn="l" rtl="0" latinLnBrk="0"/>
                <a:endParaRPr lang="en-US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3" name="Freeform 33"/>
              <p:cNvSpPr>
                <a:spLocks/>
              </p:cNvSpPr>
              <p:nvPr/>
            </p:nvSpPr>
            <p:spPr bwMode="auto">
              <a:xfrm>
                <a:off x="897" y="2850"/>
                <a:ext cx="212" cy="112"/>
              </a:xfrm>
              <a:custGeom>
                <a:avLst/>
                <a:gdLst/>
                <a:ahLst/>
                <a:cxnLst>
                  <a:cxn ang="0">
                    <a:pos x="212" y="0"/>
                  </a:cxn>
                  <a:cxn ang="0">
                    <a:pos x="138" y="72"/>
                  </a:cxn>
                  <a:cxn ang="0">
                    <a:pos x="71" y="112"/>
                  </a:cxn>
                  <a:cxn ang="0">
                    <a:pos x="9" y="73"/>
                  </a:cxn>
                  <a:cxn ang="0">
                    <a:pos x="26" y="21"/>
                  </a:cxn>
                  <a:cxn ang="0">
                    <a:pos x="78" y="19"/>
                  </a:cxn>
                  <a:cxn ang="0">
                    <a:pos x="92" y="55"/>
                  </a:cxn>
                  <a:cxn ang="0">
                    <a:pos x="57" y="57"/>
                  </a:cxn>
                  <a:cxn ang="0">
                    <a:pos x="47" y="40"/>
                  </a:cxn>
                  <a:cxn ang="0">
                    <a:pos x="32" y="64"/>
                  </a:cxn>
                  <a:cxn ang="0">
                    <a:pos x="65" y="85"/>
                  </a:cxn>
                  <a:cxn ang="0">
                    <a:pos x="102" y="79"/>
                  </a:cxn>
                  <a:cxn ang="0">
                    <a:pos x="212" y="0"/>
                  </a:cxn>
                </a:cxnLst>
                <a:rect l="0" t="0" r="r" b="b"/>
                <a:pathLst>
                  <a:path w="212" h="112">
                    <a:moveTo>
                      <a:pt x="212" y="0"/>
                    </a:moveTo>
                    <a:cubicBezTo>
                      <a:pt x="212" y="0"/>
                      <a:pt x="165" y="48"/>
                      <a:pt x="138" y="72"/>
                    </a:cubicBezTo>
                    <a:cubicBezTo>
                      <a:pt x="111" y="96"/>
                      <a:pt x="71" y="112"/>
                      <a:pt x="71" y="112"/>
                    </a:cubicBezTo>
                    <a:cubicBezTo>
                      <a:pt x="71" y="112"/>
                      <a:pt x="18" y="103"/>
                      <a:pt x="9" y="73"/>
                    </a:cubicBezTo>
                    <a:cubicBezTo>
                      <a:pt x="0" y="43"/>
                      <a:pt x="8" y="36"/>
                      <a:pt x="26" y="21"/>
                    </a:cubicBezTo>
                    <a:cubicBezTo>
                      <a:pt x="44" y="6"/>
                      <a:pt x="67" y="13"/>
                      <a:pt x="78" y="19"/>
                    </a:cubicBezTo>
                    <a:cubicBezTo>
                      <a:pt x="89" y="25"/>
                      <a:pt x="95" y="49"/>
                      <a:pt x="92" y="55"/>
                    </a:cubicBezTo>
                    <a:cubicBezTo>
                      <a:pt x="89" y="61"/>
                      <a:pt x="64" y="59"/>
                      <a:pt x="57" y="57"/>
                    </a:cubicBezTo>
                    <a:lnTo>
                      <a:pt x="47" y="40"/>
                    </a:lnTo>
                    <a:cubicBezTo>
                      <a:pt x="43" y="41"/>
                      <a:pt x="29" y="57"/>
                      <a:pt x="32" y="64"/>
                    </a:cubicBezTo>
                    <a:cubicBezTo>
                      <a:pt x="35" y="71"/>
                      <a:pt x="53" y="83"/>
                      <a:pt x="65" y="85"/>
                    </a:cubicBezTo>
                    <a:lnTo>
                      <a:pt x="102" y="79"/>
                    </a:lnTo>
                    <a:lnTo>
                      <a:pt x="212" y="0"/>
                    </a:ln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/>
                <a:tailEnd/>
              </a:ln>
              <a:effectLst>
                <a:outerShdw blurRad="107950" dist="12700" dir="5400000" algn="ctr">
                  <a:srgbClr val="000000"/>
                </a:outerShdw>
              </a:effectLst>
              <a:sp3d prstMaterial="dkEdge">
                <a:bevelT w="63500" h="63500"/>
                <a:contourClr>
                  <a:srgbClr val="FFFFFF"/>
                </a:contourClr>
              </a:sp3d>
            </p:spPr>
            <p:txBody>
              <a:bodyPr/>
              <a:lstStyle/>
              <a:p>
                <a:pPr marL="0" algn="l" rtl="0" latinLnBrk="0"/>
                <a:endParaRPr lang="en-US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4" name="Freeform 34"/>
              <p:cNvSpPr>
                <a:spLocks/>
              </p:cNvSpPr>
              <p:nvPr/>
            </p:nvSpPr>
            <p:spPr bwMode="auto">
              <a:xfrm>
                <a:off x="1003" y="2847"/>
                <a:ext cx="45" cy="32"/>
              </a:xfrm>
              <a:custGeom>
                <a:avLst/>
                <a:gdLst/>
                <a:ahLst/>
                <a:cxnLst>
                  <a:cxn ang="0">
                    <a:pos x="43" y="3"/>
                  </a:cxn>
                  <a:cxn ang="0">
                    <a:pos x="23" y="31"/>
                  </a:cxn>
                  <a:cxn ang="0">
                    <a:pos x="8" y="12"/>
                  </a:cxn>
                  <a:cxn ang="0">
                    <a:pos x="43" y="3"/>
                  </a:cxn>
                </a:cxnLst>
                <a:rect l="0" t="0" r="r" b="b"/>
                <a:pathLst>
                  <a:path w="45" h="32">
                    <a:moveTo>
                      <a:pt x="43" y="3"/>
                    </a:moveTo>
                    <a:cubicBezTo>
                      <a:pt x="45" y="6"/>
                      <a:pt x="29" y="30"/>
                      <a:pt x="23" y="31"/>
                    </a:cubicBezTo>
                    <a:cubicBezTo>
                      <a:pt x="6" y="32"/>
                      <a:pt x="0" y="17"/>
                      <a:pt x="8" y="12"/>
                    </a:cubicBezTo>
                    <a:cubicBezTo>
                      <a:pt x="16" y="7"/>
                      <a:pt x="41" y="0"/>
                      <a:pt x="43" y="3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/>
                <a:tailEnd/>
              </a:ln>
              <a:effectLst>
                <a:outerShdw blurRad="107950" dist="12700" dir="5400000" algn="ctr">
                  <a:srgbClr val="000000"/>
                </a:outerShdw>
              </a:effectLst>
              <a:sp3d prstMaterial="dkEdge">
                <a:bevelT w="63500" h="63500"/>
                <a:contourClr>
                  <a:srgbClr val="FFFFFF"/>
                </a:contourClr>
              </a:sp3d>
            </p:spPr>
            <p:txBody>
              <a:bodyPr/>
              <a:lstStyle/>
              <a:p>
                <a:pPr marL="0" algn="l" rtl="0" latinLnBrk="0"/>
                <a:endParaRPr lang="en-US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5" name="Freeform 35"/>
              <p:cNvSpPr>
                <a:spLocks/>
              </p:cNvSpPr>
              <p:nvPr/>
            </p:nvSpPr>
            <p:spPr bwMode="auto">
              <a:xfrm rot="16414581" flipH="1">
                <a:off x="1044" y="2920"/>
                <a:ext cx="45" cy="32"/>
              </a:xfrm>
              <a:custGeom>
                <a:avLst/>
                <a:gdLst/>
                <a:ahLst/>
                <a:cxnLst>
                  <a:cxn ang="0">
                    <a:pos x="43" y="3"/>
                  </a:cxn>
                  <a:cxn ang="0">
                    <a:pos x="23" y="31"/>
                  </a:cxn>
                  <a:cxn ang="0">
                    <a:pos x="8" y="12"/>
                  </a:cxn>
                  <a:cxn ang="0">
                    <a:pos x="43" y="3"/>
                  </a:cxn>
                </a:cxnLst>
                <a:rect l="0" t="0" r="r" b="b"/>
                <a:pathLst>
                  <a:path w="45" h="32">
                    <a:moveTo>
                      <a:pt x="43" y="3"/>
                    </a:moveTo>
                    <a:cubicBezTo>
                      <a:pt x="45" y="6"/>
                      <a:pt x="29" y="30"/>
                      <a:pt x="23" y="31"/>
                    </a:cubicBezTo>
                    <a:cubicBezTo>
                      <a:pt x="6" y="32"/>
                      <a:pt x="0" y="17"/>
                      <a:pt x="8" y="12"/>
                    </a:cubicBezTo>
                    <a:cubicBezTo>
                      <a:pt x="16" y="7"/>
                      <a:pt x="41" y="0"/>
                      <a:pt x="43" y="3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/>
                <a:tailEnd/>
              </a:ln>
              <a:effectLst>
                <a:outerShdw blurRad="107950" dist="12700" dir="5400000" algn="ctr">
                  <a:srgbClr val="000000"/>
                </a:outerShdw>
              </a:effectLst>
              <a:sp3d prstMaterial="dkEdge">
                <a:bevelT w="63500" h="63500"/>
                <a:contourClr>
                  <a:srgbClr val="FFFFFF"/>
                </a:contourClr>
              </a:sp3d>
            </p:spPr>
            <p:txBody>
              <a:bodyPr/>
              <a:lstStyle/>
              <a:p>
                <a:pPr marL="0" algn="l" rtl="0" latinLnBrk="0"/>
                <a:endParaRPr lang="en-US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6" name="Freeform 36"/>
              <p:cNvSpPr>
                <a:spLocks/>
              </p:cNvSpPr>
              <p:nvPr/>
            </p:nvSpPr>
            <p:spPr bwMode="auto">
              <a:xfrm>
                <a:off x="1091" y="2851"/>
                <a:ext cx="396" cy="131"/>
              </a:xfrm>
              <a:custGeom>
                <a:avLst/>
                <a:gdLst/>
                <a:ahLst/>
                <a:cxnLst>
                  <a:cxn ang="0">
                    <a:pos x="387" y="74"/>
                  </a:cxn>
                  <a:cxn ang="0">
                    <a:pos x="190" y="26"/>
                  </a:cxn>
                  <a:cxn ang="0">
                    <a:pos x="75" y="0"/>
                  </a:cxn>
                  <a:cxn ang="0">
                    <a:pos x="10" y="54"/>
                  </a:cxn>
                  <a:cxn ang="0">
                    <a:pos x="37" y="114"/>
                  </a:cxn>
                  <a:cxn ang="0">
                    <a:pos x="110" y="113"/>
                  </a:cxn>
                  <a:cxn ang="0">
                    <a:pos x="136" y="72"/>
                  </a:cxn>
                  <a:cxn ang="0">
                    <a:pos x="93" y="51"/>
                  </a:cxn>
                  <a:cxn ang="0">
                    <a:pos x="85" y="80"/>
                  </a:cxn>
                  <a:cxn ang="0">
                    <a:pos x="56" y="61"/>
                  </a:cxn>
                  <a:cxn ang="0">
                    <a:pos x="94" y="36"/>
                  </a:cxn>
                  <a:cxn ang="0">
                    <a:pos x="137" y="43"/>
                  </a:cxn>
                  <a:cxn ang="0">
                    <a:pos x="387" y="74"/>
                  </a:cxn>
                </a:cxnLst>
                <a:rect l="0" t="0" r="r" b="b"/>
                <a:pathLst>
                  <a:path w="396" h="131">
                    <a:moveTo>
                      <a:pt x="387" y="74"/>
                    </a:moveTo>
                    <a:cubicBezTo>
                      <a:pt x="396" y="71"/>
                      <a:pt x="242" y="38"/>
                      <a:pt x="190" y="26"/>
                    </a:cubicBezTo>
                    <a:cubicBezTo>
                      <a:pt x="127" y="3"/>
                      <a:pt x="75" y="0"/>
                      <a:pt x="75" y="0"/>
                    </a:cubicBezTo>
                    <a:cubicBezTo>
                      <a:pt x="75" y="0"/>
                      <a:pt x="21" y="19"/>
                      <a:pt x="10" y="54"/>
                    </a:cubicBezTo>
                    <a:cubicBezTo>
                      <a:pt x="0" y="89"/>
                      <a:pt x="16" y="96"/>
                      <a:pt x="37" y="114"/>
                    </a:cubicBezTo>
                    <a:cubicBezTo>
                      <a:pt x="58" y="131"/>
                      <a:pt x="97" y="120"/>
                      <a:pt x="110" y="113"/>
                    </a:cubicBezTo>
                    <a:cubicBezTo>
                      <a:pt x="122" y="106"/>
                      <a:pt x="140" y="93"/>
                      <a:pt x="136" y="72"/>
                    </a:cubicBezTo>
                    <a:cubicBezTo>
                      <a:pt x="132" y="51"/>
                      <a:pt x="114" y="42"/>
                      <a:pt x="93" y="51"/>
                    </a:cubicBezTo>
                    <a:cubicBezTo>
                      <a:pt x="72" y="60"/>
                      <a:pt x="91" y="78"/>
                      <a:pt x="85" y="80"/>
                    </a:cubicBezTo>
                    <a:cubicBezTo>
                      <a:pt x="79" y="82"/>
                      <a:pt x="55" y="68"/>
                      <a:pt x="56" y="61"/>
                    </a:cubicBezTo>
                    <a:cubicBezTo>
                      <a:pt x="60" y="53"/>
                      <a:pt x="81" y="39"/>
                      <a:pt x="94" y="36"/>
                    </a:cubicBezTo>
                    <a:lnTo>
                      <a:pt x="137" y="43"/>
                    </a:lnTo>
                    <a:lnTo>
                      <a:pt x="387" y="74"/>
                    </a:ln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/>
                <a:tailEnd/>
              </a:ln>
              <a:effectLst>
                <a:outerShdw blurRad="107950" dist="12700" dir="5400000" algn="ctr">
                  <a:srgbClr val="000000"/>
                </a:outerShdw>
              </a:effectLst>
              <a:sp3d prstMaterial="dkEdge">
                <a:bevelT w="63500" h="63500"/>
                <a:contourClr>
                  <a:srgbClr val="FFFFFF"/>
                </a:contourClr>
              </a:sp3d>
            </p:spPr>
            <p:txBody>
              <a:bodyPr/>
              <a:lstStyle/>
              <a:p>
                <a:pPr marL="0" algn="l" rtl="0" latinLnBrk="0"/>
                <a:endParaRPr lang="en-US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7" name="Freeform 37"/>
              <p:cNvSpPr>
                <a:spLocks/>
              </p:cNvSpPr>
              <p:nvPr/>
            </p:nvSpPr>
            <p:spPr bwMode="auto">
              <a:xfrm>
                <a:off x="1251" y="2908"/>
                <a:ext cx="219" cy="65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131" y="26"/>
                  </a:cxn>
                  <a:cxn ang="0">
                    <a:pos x="219" y="51"/>
                  </a:cxn>
                  <a:cxn ang="0">
                    <a:pos x="129" y="44"/>
                  </a:cxn>
                  <a:cxn ang="0">
                    <a:pos x="0" y="3"/>
                  </a:cxn>
                </a:cxnLst>
                <a:rect l="0" t="0" r="r" b="b"/>
                <a:pathLst>
                  <a:path w="219" h="65">
                    <a:moveTo>
                      <a:pt x="0" y="3"/>
                    </a:moveTo>
                    <a:cubicBezTo>
                      <a:pt x="0" y="0"/>
                      <a:pt x="95" y="18"/>
                      <a:pt x="131" y="26"/>
                    </a:cubicBezTo>
                    <a:cubicBezTo>
                      <a:pt x="150" y="28"/>
                      <a:pt x="219" y="37"/>
                      <a:pt x="219" y="51"/>
                    </a:cubicBezTo>
                    <a:cubicBezTo>
                      <a:pt x="219" y="65"/>
                      <a:pt x="170" y="49"/>
                      <a:pt x="129" y="44"/>
                    </a:cubicBezTo>
                    <a:cubicBezTo>
                      <a:pt x="88" y="39"/>
                      <a:pt x="27" y="12"/>
                      <a:pt x="0" y="3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/>
                <a:tailEnd/>
              </a:ln>
              <a:effectLst>
                <a:outerShdw blurRad="107950" dist="12700" dir="5400000" algn="ctr">
                  <a:srgbClr val="000000"/>
                </a:outerShdw>
              </a:effectLst>
              <a:sp3d prstMaterial="dkEdge">
                <a:bevelT w="63500" h="63500"/>
                <a:contourClr>
                  <a:srgbClr val="FFFFFF"/>
                </a:contourClr>
              </a:sp3d>
            </p:spPr>
            <p:txBody>
              <a:bodyPr/>
              <a:lstStyle/>
              <a:p>
                <a:pPr marL="0" algn="l" rtl="0" latinLnBrk="0"/>
                <a:endParaRPr lang="en-US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 42"/>
            <p:cNvGrpSpPr/>
            <p:nvPr userDrawn="1"/>
          </p:nvGrpSpPr>
          <p:grpSpPr>
            <a:xfrm flipV="1">
              <a:off x="3830145" y="4800601"/>
              <a:ext cx="1582504" cy="304800"/>
              <a:chOff x="1838329" y="225425"/>
              <a:chExt cx="1495417" cy="306388"/>
            </a:xfrm>
            <a:grpFill/>
            <a:effectLst>
              <a:outerShdw blurRad="12700" sx="102000" sy="102000" algn="ctr" rotWithShape="0">
                <a:prstClr val="black">
                  <a:alpha val="3000"/>
                </a:prstClr>
              </a:outerShdw>
            </a:effectLst>
          </p:grpSpPr>
          <p:grpSp>
            <p:nvGrpSpPr>
              <p:cNvPr id="39" name="Group 44"/>
              <p:cNvGrpSpPr>
                <a:grpSpLocks/>
              </p:cNvGrpSpPr>
              <p:nvPr userDrawn="1"/>
            </p:nvGrpSpPr>
            <p:grpSpPr bwMode="auto">
              <a:xfrm>
                <a:off x="1838329" y="225425"/>
                <a:ext cx="971552" cy="303213"/>
                <a:chOff x="1368" y="2021"/>
                <a:chExt cx="612" cy="191"/>
              </a:xfrm>
              <a:grpFill/>
            </p:grpSpPr>
            <p:sp>
              <p:nvSpPr>
                <p:cNvPr id="46" name="Freeform 39"/>
                <p:cNvSpPr>
                  <a:spLocks/>
                </p:cNvSpPr>
                <p:nvPr/>
              </p:nvSpPr>
              <p:spPr bwMode="auto">
                <a:xfrm>
                  <a:off x="1401" y="2026"/>
                  <a:ext cx="283" cy="114"/>
                </a:xfrm>
                <a:custGeom>
                  <a:avLst/>
                  <a:gdLst/>
                  <a:ahLst/>
                  <a:cxnLst>
                    <a:cxn ang="0">
                      <a:pos x="283" y="0"/>
                    </a:cxn>
                    <a:cxn ang="0">
                      <a:pos x="149" y="62"/>
                    </a:cxn>
                    <a:cxn ang="0">
                      <a:pos x="73" y="110"/>
                    </a:cxn>
                    <a:cxn ang="0">
                      <a:pos x="6" y="68"/>
                    </a:cxn>
                    <a:cxn ang="0">
                      <a:pos x="22" y="24"/>
                    </a:cxn>
                    <a:cxn ang="0">
                      <a:pos x="66" y="24"/>
                    </a:cxn>
                    <a:cxn ang="0">
                      <a:pos x="82" y="55"/>
                    </a:cxn>
                    <a:cxn ang="0">
                      <a:pos x="56" y="70"/>
                    </a:cxn>
                    <a:cxn ang="0">
                      <a:pos x="51" y="49"/>
                    </a:cxn>
                    <a:cxn ang="0">
                      <a:pos x="34" y="63"/>
                    </a:cxn>
                    <a:cxn ang="0">
                      <a:pos x="57" y="81"/>
                    </a:cxn>
                    <a:cxn ang="0">
                      <a:pos x="83" y="76"/>
                    </a:cxn>
                    <a:cxn ang="0">
                      <a:pos x="149" y="40"/>
                    </a:cxn>
                    <a:cxn ang="0">
                      <a:pos x="283" y="0"/>
                    </a:cxn>
                  </a:cxnLst>
                  <a:rect l="0" t="0" r="r" b="b"/>
                  <a:pathLst>
                    <a:path w="283" h="114">
                      <a:moveTo>
                        <a:pt x="283" y="0"/>
                      </a:moveTo>
                      <a:cubicBezTo>
                        <a:pt x="283" y="4"/>
                        <a:pt x="184" y="44"/>
                        <a:pt x="149" y="62"/>
                      </a:cubicBezTo>
                      <a:cubicBezTo>
                        <a:pt x="111" y="79"/>
                        <a:pt x="105" y="106"/>
                        <a:pt x="73" y="110"/>
                      </a:cubicBezTo>
                      <a:cubicBezTo>
                        <a:pt x="41" y="114"/>
                        <a:pt x="13" y="94"/>
                        <a:pt x="6" y="68"/>
                      </a:cubicBezTo>
                      <a:cubicBezTo>
                        <a:pt x="0" y="42"/>
                        <a:pt x="10" y="37"/>
                        <a:pt x="22" y="24"/>
                      </a:cubicBezTo>
                      <a:cubicBezTo>
                        <a:pt x="35" y="11"/>
                        <a:pt x="59" y="19"/>
                        <a:pt x="66" y="24"/>
                      </a:cubicBezTo>
                      <a:cubicBezTo>
                        <a:pt x="74" y="30"/>
                        <a:pt x="84" y="39"/>
                        <a:pt x="82" y="55"/>
                      </a:cubicBezTo>
                      <a:cubicBezTo>
                        <a:pt x="80" y="70"/>
                        <a:pt x="69" y="77"/>
                        <a:pt x="56" y="70"/>
                      </a:cubicBezTo>
                      <a:cubicBezTo>
                        <a:pt x="43" y="64"/>
                        <a:pt x="55" y="50"/>
                        <a:pt x="51" y="49"/>
                      </a:cubicBezTo>
                      <a:cubicBezTo>
                        <a:pt x="48" y="47"/>
                        <a:pt x="33" y="58"/>
                        <a:pt x="34" y="63"/>
                      </a:cubicBezTo>
                      <a:cubicBezTo>
                        <a:pt x="36" y="69"/>
                        <a:pt x="49" y="79"/>
                        <a:pt x="57" y="81"/>
                      </a:cubicBezTo>
                      <a:lnTo>
                        <a:pt x="83" y="76"/>
                      </a:lnTo>
                      <a:cubicBezTo>
                        <a:pt x="98" y="69"/>
                        <a:pt x="116" y="53"/>
                        <a:pt x="149" y="40"/>
                      </a:cubicBezTo>
                      <a:cubicBezTo>
                        <a:pt x="182" y="27"/>
                        <a:pt x="255" y="8"/>
                        <a:pt x="283" y="0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/>
                  <a:tailEnd/>
                </a:ln>
                <a:effectLst>
                  <a:outerShdw blurRad="107950" dist="12700" dir="5400000" algn="ctr">
                    <a:srgbClr val="000000"/>
                  </a:outerShdw>
                </a:effectLst>
                <a:sp3d prstMaterial="dkEdge">
                  <a:bevelT w="63500" h="63500" prst="convex"/>
                  <a:contourClr>
                    <a:srgbClr val="FFFFFF"/>
                  </a:contourClr>
                </a:sp3d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" name="Freeform 40"/>
                <p:cNvSpPr>
                  <a:spLocks/>
                </p:cNvSpPr>
                <p:nvPr/>
              </p:nvSpPr>
              <p:spPr bwMode="auto">
                <a:xfrm>
                  <a:off x="1557" y="2052"/>
                  <a:ext cx="423" cy="160"/>
                </a:xfrm>
                <a:custGeom>
                  <a:avLst/>
                  <a:gdLst/>
                  <a:ahLst/>
                  <a:cxnLst>
                    <a:cxn ang="0">
                      <a:pos x="419" y="144"/>
                    </a:cxn>
                    <a:cxn ang="0">
                      <a:pos x="303" y="102"/>
                    </a:cxn>
                    <a:cxn ang="0">
                      <a:pos x="221" y="42"/>
                    </a:cxn>
                    <a:cxn ang="0">
                      <a:pos x="114" y="0"/>
                    </a:cxn>
                    <a:cxn ang="0">
                      <a:pos x="13" y="44"/>
                    </a:cxn>
                    <a:cxn ang="0">
                      <a:pos x="33" y="132"/>
                    </a:cxn>
                    <a:cxn ang="0">
                      <a:pos x="123" y="142"/>
                    </a:cxn>
                    <a:cxn ang="0">
                      <a:pos x="144" y="80"/>
                    </a:cxn>
                    <a:cxn ang="0">
                      <a:pos x="107" y="50"/>
                    </a:cxn>
                    <a:cxn ang="0">
                      <a:pos x="65" y="60"/>
                    </a:cxn>
                    <a:cxn ang="0">
                      <a:pos x="79" y="94"/>
                    </a:cxn>
                    <a:cxn ang="0">
                      <a:pos x="105" y="80"/>
                    </a:cxn>
                    <a:cxn ang="0">
                      <a:pos x="85" y="114"/>
                    </a:cxn>
                    <a:cxn ang="0">
                      <a:pos x="47" y="70"/>
                    </a:cxn>
                    <a:cxn ang="0">
                      <a:pos x="97" y="32"/>
                    </a:cxn>
                    <a:cxn ang="0">
                      <a:pos x="173" y="44"/>
                    </a:cxn>
                    <a:cxn ang="0">
                      <a:pos x="279" y="110"/>
                    </a:cxn>
                    <a:cxn ang="0">
                      <a:pos x="419" y="144"/>
                    </a:cxn>
                  </a:cxnLst>
                  <a:rect l="0" t="0" r="r" b="b"/>
                  <a:pathLst>
                    <a:path w="423" h="160">
                      <a:moveTo>
                        <a:pt x="419" y="144"/>
                      </a:moveTo>
                      <a:cubicBezTo>
                        <a:pt x="423" y="143"/>
                        <a:pt x="336" y="119"/>
                        <a:pt x="303" y="102"/>
                      </a:cubicBezTo>
                      <a:cubicBezTo>
                        <a:pt x="271" y="84"/>
                        <a:pt x="253" y="60"/>
                        <a:pt x="221" y="42"/>
                      </a:cubicBezTo>
                      <a:cubicBezTo>
                        <a:pt x="183" y="9"/>
                        <a:pt x="114" y="0"/>
                        <a:pt x="114" y="0"/>
                      </a:cubicBezTo>
                      <a:cubicBezTo>
                        <a:pt x="114" y="0"/>
                        <a:pt x="25" y="2"/>
                        <a:pt x="13" y="44"/>
                      </a:cubicBezTo>
                      <a:cubicBezTo>
                        <a:pt x="0" y="86"/>
                        <a:pt x="7" y="111"/>
                        <a:pt x="33" y="132"/>
                      </a:cubicBezTo>
                      <a:cubicBezTo>
                        <a:pt x="58" y="154"/>
                        <a:pt x="97" y="160"/>
                        <a:pt x="123" y="142"/>
                      </a:cubicBezTo>
                      <a:cubicBezTo>
                        <a:pt x="149" y="124"/>
                        <a:pt x="145" y="110"/>
                        <a:pt x="144" y="80"/>
                      </a:cubicBezTo>
                      <a:cubicBezTo>
                        <a:pt x="143" y="50"/>
                        <a:pt x="120" y="53"/>
                        <a:pt x="107" y="50"/>
                      </a:cubicBezTo>
                      <a:cubicBezTo>
                        <a:pt x="94" y="47"/>
                        <a:pt x="70" y="53"/>
                        <a:pt x="65" y="60"/>
                      </a:cubicBezTo>
                      <a:cubicBezTo>
                        <a:pt x="54" y="62"/>
                        <a:pt x="72" y="91"/>
                        <a:pt x="79" y="94"/>
                      </a:cubicBezTo>
                      <a:cubicBezTo>
                        <a:pt x="86" y="97"/>
                        <a:pt x="104" y="77"/>
                        <a:pt x="105" y="80"/>
                      </a:cubicBezTo>
                      <a:cubicBezTo>
                        <a:pt x="106" y="83"/>
                        <a:pt x="95" y="116"/>
                        <a:pt x="85" y="114"/>
                      </a:cubicBezTo>
                      <a:cubicBezTo>
                        <a:pt x="53" y="116"/>
                        <a:pt x="45" y="85"/>
                        <a:pt x="47" y="70"/>
                      </a:cubicBezTo>
                      <a:cubicBezTo>
                        <a:pt x="51" y="40"/>
                        <a:pt x="76" y="36"/>
                        <a:pt x="97" y="32"/>
                      </a:cubicBezTo>
                      <a:lnTo>
                        <a:pt x="173" y="44"/>
                      </a:lnTo>
                      <a:cubicBezTo>
                        <a:pt x="203" y="57"/>
                        <a:pt x="238" y="93"/>
                        <a:pt x="279" y="110"/>
                      </a:cubicBezTo>
                      <a:cubicBezTo>
                        <a:pt x="323" y="136"/>
                        <a:pt x="415" y="145"/>
                        <a:pt x="419" y="144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/>
                  <a:tailEnd/>
                </a:ln>
                <a:effectLst>
                  <a:outerShdw blurRad="107950" dist="12700" dir="5400000" algn="ctr">
                    <a:srgbClr val="000000"/>
                  </a:outerShdw>
                </a:effectLst>
                <a:sp3d prstMaterial="dkEdge">
                  <a:bevelT w="63500" h="63500" prst="convex"/>
                  <a:contourClr>
                    <a:srgbClr val="FFFFFF"/>
                  </a:contourClr>
                </a:sp3d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" name="Freeform 41"/>
                <p:cNvSpPr>
                  <a:spLocks/>
                </p:cNvSpPr>
                <p:nvPr/>
              </p:nvSpPr>
              <p:spPr bwMode="auto">
                <a:xfrm>
                  <a:off x="1368" y="2132"/>
                  <a:ext cx="174" cy="80"/>
                </a:xfrm>
                <a:custGeom>
                  <a:avLst/>
                  <a:gdLst/>
                  <a:ahLst/>
                  <a:cxnLst>
                    <a:cxn ang="0">
                      <a:pos x="164" y="0"/>
                    </a:cxn>
                    <a:cxn ang="0">
                      <a:pos x="72" y="66"/>
                    </a:cxn>
                    <a:cxn ang="0">
                      <a:pos x="10" y="48"/>
                    </a:cxn>
                    <a:cxn ang="0">
                      <a:pos x="164" y="0"/>
                    </a:cxn>
                  </a:cxnLst>
                  <a:rect l="0" t="0" r="r" b="b"/>
                  <a:pathLst>
                    <a:path w="174" h="80">
                      <a:moveTo>
                        <a:pt x="164" y="0"/>
                      </a:moveTo>
                      <a:cubicBezTo>
                        <a:pt x="174" y="3"/>
                        <a:pt x="120" y="52"/>
                        <a:pt x="72" y="66"/>
                      </a:cubicBezTo>
                      <a:cubicBezTo>
                        <a:pt x="24" y="80"/>
                        <a:pt x="20" y="62"/>
                        <a:pt x="10" y="48"/>
                      </a:cubicBezTo>
                      <a:cubicBezTo>
                        <a:pt x="0" y="34"/>
                        <a:pt x="132" y="10"/>
                        <a:pt x="164" y="0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/>
                  <a:tailEnd/>
                </a:ln>
                <a:effectLst>
                  <a:outerShdw blurRad="107950" dist="12700" dir="5400000" algn="ctr">
                    <a:srgbClr val="000000"/>
                  </a:outerShdw>
                </a:effectLst>
                <a:sp3d prstMaterial="dkEdge">
                  <a:bevelT w="63500" h="63500" prst="convex"/>
                  <a:contourClr>
                    <a:srgbClr val="FFFFFF"/>
                  </a:contourClr>
                </a:sp3d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" name="Freeform 42"/>
                <p:cNvSpPr>
                  <a:spLocks/>
                </p:cNvSpPr>
                <p:nvPr/>
              </p:nvSpPr>
              <p:spPr bwMode="auto">
                <a:xfrm rot="-1233363">
                  <a:off x="1486" y="2165"/>
                  <a:ext cx="70" cy="41"/>
                </a:xfrm>
                <a:custGeom>
                  <a:avLst/>
                  <a:gdLst/>
                  <a:ahLst/>
                  <a:cxnLst>
                    <a:cxn ang="0">
                      <a:pos x="164" y="0"/>
                    </a:cxn>
                    <a:cxn ang="0">
                      <a:pos x="72" y="66"/>
                    </a:cxn>
                    <a:cxn ang="0">
                      <a:pos x="10" y="48"/>
                    </a:cxn>
                    <a:cxn ang="0">
                      <a:pos x="164" y="0"/>
                    </a:cxn>
                  </a:cxnLst>
                  <a:rect l="0" t="0" r="r" b="b"/>
                  <a:pathLst>
                    <a:path w="174" h="80">
                      <a:moveTo>
                        <a:pt x="164" y="0"/>
                      </a:moveTo>
                      <a:cubicBezTo>
                        <a:pt x="174" y="3"/>
                        <a:pt x="120" y="52"/>
                        <a:pt x="72" y="66"/>
                      </a:cubicBezTo>
                      <a:cubicBezTo>
                        <a:pt x="24" y="80"/>
                        <a:pt x="20" y="62"/>
                        <a:pt x="10" y="48"/>
                      </a:cubicBezTo>
                      <a:cubicBezTo>
                        <a:pt x="0" y="34"/>
                        <a:pt x="132" y="10"/>
                        <a:pt x="164" y="0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/>
                  <a:tailEnd/>
                </a:ln>
                <a:effectLst>
                  <a:outerShdw blurRad="107950" dist="12700" dir="5400000" algn="ctr">
                    <a:srgbClr val="000000"/>
                  </a:outerShdw>
                </a:effectLst>
                <a:sp3d prstMaterial="dkEdge">
                  <a:bevelT w="63500" h="63500" prst="convex"/>
                  <a:contourClr>
                    <a:srgbClr val="FFFFFF"/>
                  </a:contourClr>
                </a:sp3d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" name="Freeform 43"/>
                <p:cNvSpPr>
                  <a:spLocks/>
                </p:cNvSpPr>
                <p:nvPr/>
              </p:nvSpPr>
              <p:spPr bwMode="auto">
                <a:xfrm>
                  <a:off x="1734" y="2021"/>
                  <a:ext cx="190" cy="186"/>
                </a:xfrm>
                <a:custGeom>
                  <a:avLst/>
                  <a:gdLst/>
                  <a:ahLst/>
                  <a:cxnLst>
                    <a:cxn ang="0">
                      <a:pos x="0" y="17"/>
                    </a:cxn>
                    <a:cxn ang="0">
                      <a:pos x="62" y="51"/>
                    </a:cxn>
                    <a:cxn ang="0">
                      <a:pos x="164" y="129"/>
                    </a:cxn>
                    <a:cxn ang="0">
                      <a:pos x="108" y="165"/>
                    </a:cxn>
                    <a:cxn ang="0">
                      <a:pos x="34" y="127"/>
                    </a:cxn>
                    <a:cxn ang="0">
                      <a:pos x="2" y="121"/>
                    </a:cxn>
                    <a:cxn ang="0">
                      <a:pos x="6" y="141"/>
                    </a:cxn>
                    <a:cxn ang="0">
                      <a:pos x="108" y="185"/>
                    </a:cxn>
                    <a:cxn ang="0">
                      <a:pos x="176" y="147"/>
                    </a:cxn>
                    <a:cxn ang="0">
                      <a:pos x="190" y="129"/>
                    </a:cxn>
                    <a:cxn ang="0">
                      <a:pos x="164" y="117"/>
                    </a:cxn>
                    <a:cxn ang="0">
                      <a:pos x="120" y="77"/>
                    </a:cxn>
                    <a:cxn ang="0">
                      <a:pos x="64" y="25"/>
                    </a:cxn>
                    <a:cxn ang="0">
                      <a:pos x="12" y="1"/>
                    </a:cxn>
                    <a:cxn ang="0">
                      <a:pos x="0" y="17"/>
                    </a:cxn>
                  </a:cxnLst>
                  <a:rect l="0" t="0" r="r" b="b"/>
                  <a:pathLst>
                    <a:path w="190" h="186">
                      <a:moveTo>
                        <a:pt x="0" y="17"/>
                      </a:moveTo>
                      <a:lnTo>
                        <a:pt x="62" y="51"/>
                      </a:lnTo>
                      <a:lnTo>
                        <a:pt x="164" y="129"/>
                      </a:lnTo>
                      <a:cubicBezTo>
                        <a:pt x="172" y="148"/>
                        <a:pt x="130" y="165"/>
                        <a:pt x="108" y="165"/>
                      </a:cubicBezTo>
                      <a:cubicBezTo>
                        <a:pt x="86" y="165"/>
                        <a:pt x="52" y="134"/>
                        <a:pt x="34" y="127"/>
                      </a:cubicBezTo>
                      <a:lnTo>
                        <a:pt x="2" y="121"/>
                      </a:lnTo>
                      <a:lnTo>
                        <a:pt x="6" y="141"/>
                      </a:lnTo>
                      <a:cubicBezTo>
                        <a:pt x="24" y="152"/>
                        <a:pt x="80" y="184"/>
                        <a:pt x="108" y="185"/>
                      </a:cubicBezTo>
                      <a:cubicBezTo>
                        <a:pt x="136" y="186"/>
                        <a:pt x="162" y="156"/>
                        <a:pt x="176" y="147"/>
                      </a:cubicBezTo>
                      <a:lnTo>
                        <a:pt x="190" y="129"/>
                      </a:lnTo>
                      <a:lnTo>
                        <a:pt x="164" y="117"/>
                      </a:lnTo>
                      <a:lnTo>
                        <a:pt x="120" y="77"/>
                      </a:lnTo>
                      <a:cubicBezTo>
                        <a:pt x="120" y="77"/>
                        <a:pt x="82" y="38"/>
                        <a:pt x="64" y="25"/>
                      </a:cubicBezTo>
                      <a:cubicBezTo>
                        <a:pt x="46" y="12"/>
                        <a:pt x="23" y="2"/>
                        <a:pt x="12" y="1"/>
                      </a:cubicBezTo>
                      <a:cubicBezTo>
                        <a:pt x="1" y="0"/>
                        <a:pt x="2" y="14"/>
                        <a:pt x="0" y="17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/>
                  <a:tailEnd/>
                </a:ln>
                <a:effectLst>
                  <a:outerShdw blurRad="107950" dist="12700" dir="5400000" algn="ctr">
                    <a:srgbClr val="000000"/>
                  </a:outerShdw>
                </a:effectLst>
                <a:sp3d prstMaterial="dkEdge">
                  <a:bevelT w="63500" h="63500" prst="convex"/>
                  <a:contourClr>
                    <a:srgbClr val="FFFFFF"/>
                  </a:contourClr>
                </a:sp3d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0" name="Group 45"/>
              <p:cNvGrpSpPr>
                <a:grpSpLocks/>
              </p:cNvGrpSpPr>
              <p:nvPr userDrawn="1"/>
            </p:nvGrpSpPr>
            <p:grpSpPr bwMode="auto">
              <a:xfrm flipH="1">
                <a:off x="2362194" y="228600"/>
                <a:ext cx="971552" cy="303213"/>
                <a:chOff x="1368" y="2021"/>
                <a:chExt cx="612" cy="191"/>
              </a:xfrm>
              <a:grpFill/>
            </p:grpSpPr>
            <p:sp>
              <p:nvSpPr>
                <p:cNvPr id="41" name="Freeform 46"/>
                <p:cNvSpPr>
                  <a:spLocks/>
                </p:cNvSpPr>
                <p:nvPr/>
              </p:nvSpPr>
              <p:spPr bwMode="auto">
                <a:xfrm>
                  <a:off x="1401" y="2026"/>
                  <a:ext cx="283" cy="114"/>
                </a:xfrm>
                <a:custGeom>
                  <a:avLst/>
                  <a:gdLst/>
                  <a:ahLst/>
                  <a:cxnLst>
                    <a:cxn ang="0">
                      <a:pos x="283" y="0"/>
                    </a:cxn>
                    <a:cxn ang="0">
                      <a:pos x="149" y="62"/>
                    </a:cxn>
                    <a:cxn ang="0">
                      <a:pos x="73" y="110"/>
                    </a:cxn>
                    <a:cxn ang="0">
                      <a:pos x="6" y="68"/>
                    </a:cxn>
                    <a:cxn ang="0">
                      <a:pos x="22" y="24"/>
                    </a:cxn>
                    <a:cxn ang="0">
                      <a:pos x="66" y="24"/>
                    </a:cxn>
                    <a:cxn ang="0">
                      <a:pos x="82" y="55"/>
                    </a:cxn>
                    <a:cxn ang="0">
                      <a:pos x="56" y="70"/>
                    </a:cxn>
                    <a:cxn ang="0">
                      <a:pos x="51" y="49"/>
                    </a:cxn>
                    <a:cxn ang="0">
                      <a:pos x="34" y="63"/>
                    </a:cxn>
                    <a:cxn ang="0">
                      <a:pos x="57" y="81"/>
                    </a:cxn>
                    <a:cxn ang="0">
                      <a:pos x="83" y="76"/>
                    </a:cxn>
                    <a:cxn ang="0">
                      <a:pos x="149" y="40"/>
                    </a:cxn>
                    <a:cxn ang="0">
                      <a:pos x="283" y="0"/>
                    </a:cxn>
                  </a:cxnLst>
                  <a:rect l="0" t="0" r="r" b="b"/>
                  <a:pathLst>
                    <a:path w="283" h="114">
                      <a:moveTo>
                        <a:pt x="283" y="0"/>
                      </a:moveTo>
                      <a:cubicBezTo>
                        <a:pt x="283" y="4"/>
                        <a:pt x="184" y="44"/>
                        <a:pt x="149" y="62"/>
                      </a:cubicBezTo>
                      <a:cubicBezTo>
                        <a:pt x="111" y="79"/>
                        <a:pt x="105" y="106"/>
                        <a:pt x="73" y="110"/>
                      </a:cubicBezTo>
                      <a:cubicBezTo>
                        <a:pt x="41" y="114"/>
                        <a:pt x="13" y="94"/>
                        <a:pt x="6" y="68"/>
                      </a:cubicBezTo>
                      <a:cubicBezTo>
                        <a:pt x="0" y="42"/>
                        <a:pt x="10" y="37"/>
                        <a:pt x="22" y="24"/>
                      </a:cubicBezTo>
                      <a:cubicBezTo>
                        <a:pt x="35" y="11"/>
                        <a:pt x="59" y="19"/>
                        <a:pt x="66" y="24"/>
                      </a:cubicBezTo>
                      <a:cubicBezTo>
                        <a:pt x="74" y="30"/>
                        <a:pt x="84" y="39"/>
                        <a:pt x="82" y="55"/>
                      </a:cubicBezTo>
                      <a:cubicBezTo>
                        <a:pt x="80" y="70"/>
                        <a:pt x="69" y="77"/>
                        <a:pt x="56" y="70"/>
                      </a:cubicBezTo>
                      <a:cubicBezTo>
                        <a:pt x="43" y="64"/>
                        <a:pt x="55" y="50"/>
                        <a:pt x="51" y="49"/>
                      </a:cubicBezTo>
                      <a:cubicBezTo>
                        <a:pt x="48" y="47"/>
                        <a:pt x="33" y="58"/>
                        <a:pt x="34" y="63"/>
                      </a:cubicBezTo>
                      <a:cubicBezTo>
                        <a:pt x="36" y="69"/>
                        <a:pt x="49" y="79"/>
                        <a:pt x="57" y="81"/>
                      </a:cubicBezTo>
                      <a:lnTo>
                        <a:pt x="83" y="76"/>
                      </a:lnTo>
                      <a:cubicBezTo>
                        <a:pt x="98" y="69"/>
                        <a:pt x="116" y="53"/>
                        <a:pt x="149" y="40"/>
                      </a:cubicBezTo>
                      <a:cubicBezTo>
                        <a:pt x="182" y="27"/>
                        <a:pt x="255" y="8"/>
                        <a:pt x="283" y="0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/>
                  <a:tailEnd/>
                </a:ln>
                <a:effectLst>
                  <a:outerShdw blurRad="107950" dist="12700" dir="5400000" algn="ctr">
                    <a:srgbClr val="000000"/>
                  </a:outerShdw>
                </a:effectLst>
                <a:sp3d prstMaterial="dkEdge">
                  <a:bevelT w="63500" h="63500" prst="convex"/>
                  <a:contourClr>
                    <a:srgbClr val="FFFFFF"/>
                  </a:contourClr>
                </a:sp3d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" name="Freeform 47"/>
                <p:cNvSpPr>
                  <a:spLocks/>
                </p:cNvSpPr>
                <p:nvPr/>
              </p:nvSpPr>
              <p:spPr bwMode="auto">
                <a:xfrm>
                  <a:off x="1557" y="2052"/>
                  <a:ext cx="423" cy="160"/>
                </a:xfrm>
                <a:custGeom>
                  <a:avLst/>
                  <a:gdLst/>
                  <a:ahLst/>
                  <a:cxnLst>
                    <a:cxn ang="0">
                      <a:pos x="419" y="144"/>
                    </a:cxn>
                    <a:cxn ang="0">
                      <a:pos x="303" y="102"/>
                    </a:cxn>
                    <a:cxn ang="0">
                      <a:pos x="221" y="42"/>
                    </a:cxn>
                    <a:cxn ang="0">
                      <a:pos x="114" y="0"/>
                    </a:cxn>
                    <a:cxn ang="0">
                      <a:pos x="13" y="44"/>
                    </a:cxn>
                    <a:cxn ang="0">
                      <a:pos x="33" y="132"/>
                    </a:cxn>
                    <a:cxn ang="0">
                      <a:pos x="123" y="142"/>
                    </a:cxn>
                    <a:cxn ang="0">
                      <a:pos x="144" y="80"/>
                    </a:cxn>
                    <a:cxn ang="0">
                      <a:pos x="107" y="50"/>
                    </a:cxn>
                    <a:cxn ang="0">
                      <a:pos x="65" y="60"/>
                    </a:cxn>
                    <a:cxn ang="0">
                      <a:pos x="79" y="94"/>
                    </a:cxn>
                    <a:cxn ang="0">
                      <a:pos x="105" y="80"/>
                    </a:cxn>
                    <a:cxn ang="0">
                      <a:pos x="85" y="114"/>
                    </a:cxn>
                    <a:cxn ang="0">
                      <a:pos x="47" y="70"/>
                    </a:cxn>
                    <a:cxn ang="0">
                      <a:pos x="97" y="32"/>
                    </a:cxn>
                    <a:cxn ang="0">
                      <a:pos x="173" y="44"/>
                    </a:cxn>
                    <a:cxn ang="0">
                      <a:pos x="279" y="110"/>
                    </a:cxn>
                    <a:cxn ang="0">
                      <a:pos x="419" y="144"/>
                    </a:cxn>
                  </a:cxnLst>
                  <a:rect l="0" t="0" r="r" b="b"/>
                  <a:pathLst>
                    <a:path w="423" h="160">
                      <a:moveTo>
                        <a:pt x="419" y="144"/>
                      </a:moveTo>
                      <a:cubicBezTo>
                        <a:pt x="423" y="143"/>
                        <a:pt x="336" y="119"/>
                        <a:pt x="303" y="102"/>
                      </a:cubicBezTo>
                      <a:cubicBezTo>
                        <a:pt x="271" y="84"/>
                        <a:pt x="253" y="60"/>
                        <a:pt x="221" y="42"/>
                      </a:cubicBezTo>
                      <a:cubicBezTo>
                        <a:pt x="183" y="9"/>
                        <a:pt x="114" y="0"/>
                        <a:pt x="114" y="0"/>
                      </a:cubicBezTo>
                      <a:cubicBezTo>
                        <a:pt x="114" y="0"/>
                        <a:pt x="25" y="2"/>
                        <a:pt x="13" y="44"/>
                      </a:cubicBezTo>
                      <a:cubicBezTo>
                        <a:pt x="0" y="86"/>
                        <a:pt x="7" y="111"/>
                        <a:pt x="33" y="132"/>
                      </a:cubicBezTo>
                      <a:cubicBezTo>
                        <a:pt x="58" y="154"/>
                        <a:pt x="97" y="160"/>
                        <a:pt x="123" y="142"/>
                      </a:cubicBezTo>
                      <a:cubicBezTo>
                        <a:pt x="149" y="124"/>
                        <a:pt x="145" y="110"/>
                        <a:pt x="144" y="80"/>
                      </a:cubicBezTo>
                      <a:cubicBezTo>
                        <a:pt x="143" y="50"/>
                        <a:pt x="120" y="53"/>
                        <a:pt x="107" y="50"/>
                      </a:cubicBezTo>
                      <a:cubicBezTo>
                        <a:pt x="94" y="47"/>
                        <a:pt x="70" y="53"/>
                        <a:pt x="65" y="60"/>
                      </a:cubicBezTo>
                      <a:cubicBezTo>
                        <a:pt x="54" y="62"/>
                        <a:pt x="72" y="91"/>
                        <a:pt x="79" y="94"/>
                      </a:cubicBezTo>
                      <a:cubicBezTo>
                        <a:pt x="86" y="97"/>
                        <a:pt x="104" y="77"/>
                        <a:pt x="105" y="80"/>
                      </a:cubicBezTo>
                      <a:cubicBezTo>
                        <a:pt x="106" y="83"/>
                        <a:pt x="95" y="116"/>
                        <a:pt x="85" y="114"/>
                      </a:cubicBezTo>
                      <a:cubicBezTo>
                        <a:pt x="53" y="116"/>
                        <a:pt x="45" y="85"/>
                        <a:pt x="47" y="70"/>
                      </a:cubicBezTo>
                      <a:cubicBezTo>
                        <a:pt x="51" y="40"/>
                        <a:pt x="76" y="36"/>
                        <a:pt x="97" y="32"/>
                      </a:cubicBezTo>
                      <a:lnTo>
                        <a:pt x="173" y="44"/>
                      </a:lnTo>
                      <a:cubicBezTo>
                        <a:pt x="203" y="57"/>
                        <a:pt x="238" y="93"/>
                        <a:pt x="279" y="110"/>
                      </a:cubicBezTo>
                      <a:cubicBezTo>
                        <a:pt x="323" y="136"/>
                        <a:pt x="415" y="145"/>
                        <a:pt x="419" y="144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/>
                  <a:tailEnd/>
                </a:ln>
                <a:effectLst>
                  <a:outerShdw blurRad="107950" dist="12700" dir="5400000" algn="ctr">
                    <a:srgbClr val="000000"/>
                  </a:outerShdw>
                </a:effectLst>
                <a:sp3d prstMaterial="dkEdge">
                  <a:bevelT w="63500" h="63500" prst="convex"/>
                  <a:contourClr>
                    <a:srgbClr val="FFFFFF"/>
                  </a:contourClr>
                </a:sp3d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" name="Freeform 48"/>
                <p:cNvSpPr>
                  <a:spLocks/>
                </p:cNvSpPr>
                <p:nvPr/>
              </p:nvSpPr>
              <p:spPr bwMode="auto">
                <a:xfrm>
                  <a:off x="1368" y="2132"/>
                  <a:ext cx="174" cy="80"/>
                </a:xfrm>
                <a:custGeom>
                  <a:avLst/>
                  <a:gdLst/>
                  <a:ahLst/>
                  <a:cxnLst>
                    <a:cxn ang="0">
                      <a:pos x="164" y="0"/>
                    </a:cxn>
                    <a:cxn ang="0">
                      <a:pos x="72" y="66"/>
                    </a:cxn>
                    <a:cxn ang="0">
                      <a:pos x="10" y="48"/>
                    </a:cxn>
                    <a:cxn ang="0">
                      <a:pos x="164" y="0"/>
                    </a:cxn>
                  </a:cxnLst>
                  <a:rect l="0" t="0" r="r" b="b"/>
                  <a:pathLst>
                    <a:path w="174" h="80">
                      <a:moveTo>
                        <a:pt x="164" y="0"/>
                      </a:moveTo>
                      <a:cubicBezTo>
                        <a:pt x="174" y="3"/>
                        <a:pt x="120" y="52"/>
                        <a:pt x="72" y="66"/>
                      </a:cubicBezTo>
                      <a:cubicBezTo>
                        <a:pt x="24" y="80"/>
                        <a:pt x="20" y="62"/>
                        <a:pt x="10" y="48"/>
                      </a:cubicBezTo>
                      <a:cubicBezTo>
                        <a:pt x="0" y="34"/>
                        <a:pt x="132" y="10"/>
                        <a:pt x="164" y="0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/>
                  <a:tailEnd/>
                </a:ln>
                <a:effectLst>
                  <a:outerShdw blurRad="107950" dist="12700" dir="5400000" algn="ctr">
                    <a:srgbClr val="000000"/>
                  </a:outerShdw>
                </a:effectLst>
                <a:sp3d prstMaterial="dkEdge">
                  <a:bevelT w="63500" h="63500" prst="convex"/>
                  <a:contourClr>
                    <a:srgbClr val="FFFFFF"/>
                  </a:contourClr>
                </a:sp3d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" name="Freeform 49"/>
                <p:cNvSpPr>
                  <a:spLocks/>
                </p:cNvSpPr>
                <p:nvPr/>
              </p:nvSpPr>
              <p:spPr bwMode="auto">
                <a:xfrm rot="-1233363">
                  <a:off x="1486" y="2165"/>
                  <a:ext cx="70" cy="41"/>
                </a:xfrm>
                <a:custGeom>
                  <a:avLst/>
                  <a:gdLst/>
                  <a:ahLst/>
                  <a:cxnLst>
                    <a:cxn ang="0">
                      <a:pos x="164" y="0"/>
                    </a:cxn>
                    <a:cxn ang="0">
                      <a:pos x="72" y="66"/>
                    </a:cxn>
                    <a:cxn ang="0">
                      <a:pos x="10" y="48"/>
                    </a:cxn>
                    <a:cxn ang="0">
                      <a:pos x="164" y="0"/>
                    </a:cxn>
                  </a:cxnLst>
                  <a:rect l="0" t="0" r="r" b="b"/>
                  <a:pathLst>
                    <a:path w="174" h="80">
                      <a:moveTo>
                        <a:pt x="164" y="0"/>
                      </a:moveTo>
                      <a:cubicBezTo>
                        <a:pt x="174" y="3"/>
                        <a:pt x="120" y="52"/>
                        <a:pt x="72" y="66"/>
                      </a:cubicBezTo>
                      <a:cubicBezTo>
                        <a:pt x="24" y="80"/>
                        <a:pt x="20" y="62"/>
                        <a:pt x="10" y="48"/>
                      </a:cubicBezTo>
                      <a:cubicBezTo>
                        <a:pt x="0" y="34"/>
                        <a:pt x="132" y="10"/>
                        <a:pt x="164" y="0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/>
                  <a:tailEnd/>
                </a:ln>
                <a:effectLst>
                  <a:outerShdw blurRad="107950" dist="12700" dir="5400000" algn="ctr">
                    <a:srgbClr val="000000"/>
                  </a:outerShdw>
                </a:effectLst>
                <a:sp3d prstMaterial="dkEdge">
                  <a:bevelT w="63500" h="63500" prst="convex"/>
                  <a:contourClr>
                    <a:srgbClr val="FFFFFF"/>
                  </a:contourClr>
                </a:sp3d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" name="Freeform 50"/>
                <p:cNvSpPr>
                  <a:spLocks/>
                </p:cNvSpPr>
                <p:nvPr/>
              </p:nvSpPr>
              <p:spPr bwMode="auto">
                <a:xfrm>
                  <a:off x="1734" y="2021"/>
                  <a:ext cx="190" cy="186"/>
                </a:xfrm>
                <a:custGeom>
                  <a:avLst/>
                  <a:gdLst/>
                  <a:ahLst/>
                  <a:cxnLst>
                    <a:cxn ang="0">
                      <a:pos x="0" y="17"/>
                    </a:cxn>
                    <a:cxn ang="0">
                      <a:pos x="62" y="51"/>
                    </a:cxn>
                    <a:cxn ang="0">
                      <a:pos x="164" y="129"/>
                    </a:cxn>
                    <a:cxn ang="0">
                      <a:pos x="108" y="165"/>
                    </a:cxn>
                    <a:cxn ang="0">
                      <a:pos x="34" y="127"/>
                    </a:cxn>
                    <a:cxn ang="0">
                      <a:pos x="2" y="121"/>
                    </a:cxn>
                    <a:cxn ang="0">
                      <a:pos x="6" y="141"/>
                    </a:cxn>
                    <a:cxn ang="0">
                      <a:pos x="108" y="185"/>
                    </a:cxn>
                    <a:cxn ang="0">
                      <a:pos x="176" y="147"/>
                    </a:cxn>
                    <a:cxn ang="0">
                      <a:pos x="190" y="129"/>
                    </a:cxn>
                    <a:cxn ang="0">
                      <a:pos x="164" y="117"/>
                    </a:cxn>
                    <a:cxn ang="0">
                      <a:pos x="120" y="77"/>
                    </a:cxn>
                    <a:cxn ang="0">
                      <a:pos x="64" y="25"/>
                    </a:cxn>
                    <a:cxn ang="0">
                      <a:pos x="12" y="1"/>
                    </a:cxn>
                    <a:cxn ang="0">
                      <a:pos x="0" y="17"/>
                    </a:cxn>
                  </a:cxnLst>
                  <a:rect l="0" t="0" r="r" b="b"/>
                  <a:pathLst>
                    <a:path w="190" h="186">
                      <a:moveTo>
                        <a:pt x="0" y="17"/>
                      </a:moveTo>
                      <a:lnTo>
                        <a:pt x="62" y="51"/>
                      </a:lnTo>
                      <a:lnTo>
                        <a:pt x="164" y="129"/>
                      </a:lnTo>
                      <a:cubicBezTo>
                        <a:pt x="172" y="148"/>
                        <a:pt x="130" y="165"/>
                        <a:pt x="108" y="165"/>
                      </a:cubicBezTo>
                      <a:cubicBezTo>
                        <a:pt x="86" y="165"/>
                        <a:pt x="52" y="134"/>
                        <a:pt x="34" y="127"/>
                      </a:cubicBezTo>
                      <a:lnTo>
                        <a:pt x="2" y="121"/>
                      </a:lnTo>
                      <a:lnTo>
                        <a:pt x="6" y="141"/>
                      </a:lnTo>
                      <a:cubicBezTo>
                        <a:pt x="24" y="152"/>
                        <a:pt x="80" y="184"/>
                        <a:pt x="108" y="185"/>
                      </a:cubicBezTo>
                      <a:cubicBezTo>
                        <a:pt x="136" y="186"/>
                        <a:pt x="162" y="156"/>
                        <a:pt x="176" y="147"/>
                      </a:cubicBezTo>
                      <a:lnTo>
                        <a:pt x="190" y="129"/>
                      </a:lnTo>
                      <a:lnTo>
                        <a:pt x="164" y="117"/>
                      </a:lnTo>
                      <a:lnTo>
                        <a:pt x="120" y="77"/>
                      </a:lnTo>
                      <a:cubicBezTo>
                        <a:pt x="120" y="77"/>
                        <a:pt x="82" y="38"/>
                        <a:pt x="64" y="25"/>
                      </a:cubicBezTo>
                      <a:cubicBezTo>
                        <a:pt x="46" y="12"/>
                        <a:pt x="23" y="2"/>
                        <a:pt x="12" y="1"/>
                      </a:cubicBezTo>
                      <a:cubicBezTo>
                        <a:pt x="1" y="0"/>
                        <a:pt x="2" y="14"/>
                        <a:pt x="0" y="17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/>
                  <a:tailEnd/>
                </a:ln>
                <a:effectLst>
                  <a:outerShdw blurRad="107950" dist="12700" dir="5400000" algn="ctr">
                    <a:srgbClr val="000000"/>
                  </a:outerShdw>
                </a:effectLst>
                <a:sp3d prstMaterial="dkEdge">
                  <a:bevelT w="63500" h="63500" prst="convex"/>
                  <a:contourClr>
                    <a:srgbClr val="FFFFFF"/>
                  </a:contourClr>
                </a:sp3d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4" name="Group 60"/>
            <p:cNvGrpSpPr/>
            <p:nvPr userDrawn="1"/>
          </p:nvGrpSpPr>
          <p:grpSpPr>
            <a:xfrm>
              <a:off x="3811856" y="381000"/>
              <a:ext cx="1582502" cy="304800"/>
              <a:chOff x="1838329" y="225425"/>
              <a:chExt cx="1495417" cy="306388"/>
            </a:xfrm>
            <a:grpFill/>
            <a:effectLst>
              <a:outerShdw blurRad="12700" sx="102000" sy="102000" algn="ctr" rotWithShape="0">
                <a:prstClr val="black">
                  <a:alpha val="3000"/>
                </a:prstClr>
              </a:outerShdw>
            </a:effectLst>
          </p:grpSpPr>
          <p:grpSp>
            <p:nvGrpSpPr>
              <p:cNvPr id="26" name="Group 44"/>
              <p:cNvGrpSpPr>
                <a:grpSpLocks/>
              </p:cNvGrpSpPr>
              <p:nvPr userDrawn="1"/>
            </p:nvGrpSpPr>
            <p:grpSpPr bwMode="auto">
              <a:xfrm>
                <a:off x="1838329" y="225425"/>
                <a:ext cx="971552" cy="303213"/>
                <a:chOff x="1368" y="2021"/>
                <a:chExt cx="612" cy="191"/>
              </a:xfrm>
              <a:grpFill/>
            </p:grpSpPr>
            <p:sp>
              <p:nvSpPr>
                <p:cNvPr id="34" name="Freeform 39"/>
                <p:cNvSpPr>
                  <a:spLocks/>
                </p:cNvSpPr>
                <p:nvPr/>
              </p:nvSpPr>
              <p:spPr bwMode="auto">
                <a:xfrm>
                  <a:off x="1401" y="2026"/>
                  <a:ext cx="283" cy="114"/>
                </a:xfrm>
                <a:custGeom>
                  <a:avLst/>
                  <a:gdLst/>
                  <a:ahLst/>
                  <a:cxnLst>
                    <a:cxn ang="0">
                      <a:pos x="283" y="0"/>
                    </a:cxn>
                    <a:cxn ang="0">
                      <a:pos x="149" y="62"/>
                    </a:cxn>
                    <a:cxn ang="0">
                      <a:pos x="73" y="110"/>
                    </a:cxn>
                    <a:cxn ang="0">
                      <a:pos x="6" y="68"/>
                    </a:cxn>
                    <a:cxn ang="0">
                      <a:pos x="22" y="24"/>
                    </a:cxn>
                    <a:cxn ang="0">
                      <a:pos x="66" y="24"/>
                    </a:cxn>
                    <a:cxn ang="0">
                      <a:pos x="82" y="55"/>
                    </a:cxn>
                    <a:cxn ang="0">
                      <a:pos x="56" y="70"/>
                    </a:cxn>
                    <a:cxn ang="0">
                      <a:pos x="51" y="49"/>
                    </a:cxn>
                    <a:cxn ang="0">
                      <a:pos x="34" y="63"/>
                    </a:cxn>
                    <a:cxn ang="0">
                      <a:pos x="57" y="81"/>
                    </a:cxn>
                    <a:cxn ang="0">
                      <a:pos x="83" y="76"/>
                    </a:cxn>
                    <a:cxn ang="0">
                      <a:pos x="149" y="40"/>
                    </a:cxn>
                    <a:cxn ang="0">
                      <a:pos x="283" y="0"/>
                    </a:cxn>
                  </a:cxnLst>
                  <a:rect l="0" t="0" r="r" b="b"/>
                  <a:pathLst>
                    <a:path w="283" h="114">
                      <a:moveTo>
                        <a:pt x="283" y="0"/>
                      </a:moveTo>
                      <a:cubicBezTo>
                        <a:pt x="283" y="4"/>
                        <a:pt x="184" y="44"/>
                        <a:pt x="149" y="62"/>
                      </a:cubicBezTo>
                      <a:cubicBezTo>
                        <a:pt x="111" y="79"/>
                        <a:pt x="105" y="106"/>
                        <a:pt x="73" y="110"/>
                      </a:cubicBezTo>
                      <a:cubicBezTo>
                        <a:pt x="41" y="114"/>
                        <a:pt x="13" y="94"/>
                        <a:pt x="6" y="68"/>
                      </a:cubicBezTo>
                      <a:cubicBezTo>
                        <a:pt x="0" y="42"/>
                        <a:pt x="10" y="37"/>
                        <a:pt x="22" y="24"/>
                      </a:cubicBezTo>
                      <a:cubicBezTo>
                        <a:pt x="35" y="11"/>
                        <a:pt x="59" y="19"/>
                        <a:pt x="66" y="24"/>
                      </a:cubicBezTo>
                      <a:cubicBezTo>
                        <a:pt x="74" y="30"/>
                        <a:pt x="84" y="39"/>
                        <a:pt x="82" y="55"/>
                      </a:cubicBezTo>
                      <a:cubicBezTo>
                        <a:pt x="80" y="70"/>
                        <a:pt x="69" y="77"/>
                        <a:pt x="56" y="70"/>
                      </a:cubicBezTo>
                      <a:cubicBezTo>
                        <a:pt x="43" y="64"/>
                        <a:pt x="55" y="50"/>
                        <a:pt x="51" y="49"/>
                      </a:cubicBezTo>
                      <a:cubicBezTo>
                        <a:pt x="48" y="47"/>
                        <a:pt x="33" y="58"/>
                        <a:pt x="34" y="63"/>
                      </a:cubicBezTo>
                      <a:cubicBezTo>
                        <a:pt x="36" y="69"/>
                        <a:pt x="49" y="79"/>
                        <a:pt x="57" y="81"/>
                      </a:cubicBezTo>
                      <a:lnTo>
                        <a:pt x="83" y="76"/>
                      </a:lnTo>
                      <a:cubicBezTo>
                        <a:pt x="98" y="69"/>
                        <a:pt x="116" y="53"/>
                        <a:pt x="149" y="40"/>
                      </a:cubicBezTo>
                      <a:cubicBezTo>
                        <a:pt x="182" y="27"/>
                        <a:pt x="255" y="8"/>
                        <a:pt x="283" y="0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/>
                  <a:tailEnd/>
                </a:ln>
                <a:effectLst>
                  <a:outerShdw blurRad="107950" dist="12700" dir="5400000" algn="ctr">
                    <a:srgbClr val="000000"/>
                  </a:outerShdw>
                </a:effectLst>
                <a:sp3d prstMaterial="dkEdge">
                  <a:bevelT w="63500" h="63500" prst="convex"/>
                  <a:contourClr>
                    <a:srgbClr val="FFFFFF"/>
                  </a:contourClr>
                </a:sp3d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" name="Freeform 40"/>
                <p:cNvSpPr>
                  <a:spLocks/>
                </p:cNvSpPr>
                <p:nvPr/>
              </p:nvSpPr>
              <p:spPr bwMode="auto">
                <a:xfrm>
                  <a:off x="1557" y="2052"/>
                  <a:ext cx="423" cy="160"/>
                </a:xfrm>
                <a:custGeom>
                  <a:avLst/>
                  <a:gdLst/>
                  <a:ahLst/>
                  <a:cxnLst>
                    <a:cxn ang="0">
                      <a:pos x="419" y="144"/>
                    </a:cxn>
                    <a:cxn ang="0">
                      <a:pos x="303" y="102"/>
                    </a:cxn>
                    <a:cxn ang="0">
                      <a:pos x="221" y="42"/>
                    </a:cxn>
                    <a:cxn ang="0">
                      <a:pos x="114" y="0"/>
                    </a:cxn>
                    <a:cxn ang="0">
                      <a:pos x="13" y="44"/>
                    </a:cxn>
                    <a:cxn ang="0">
                      <a:pos x="33" y="132"/>
                    </a:cxn>
                    <a:cxn ang="0">
                      <a:pos x="123" y="142"/>
                    </a:cxn>
                    <a:cxn ang="0">
                      <a:pos x="144" y="80"/>
                    </a:cxn>
                    <a:cxn ang="0">
                      <a:pos x="107" y="50"/>
                    </a:cxn>
                    <a:cxn ang="0">
                      <a:pos x="65" y="60"/>
                    </a:cxn>
                    <a:cxn ang="0">
                      <a:pos x="79" y="94"/>
                    </a:cxn>
                    <a:cxn ang="0">
                      <a:pos x="105" y="80"/>
                    </a:cxn>
                    <a:cxn ang="0">
                      <a:pos x="85" y="114"/>
                    </a:cxn>
                    <a:cxn ang="0">
                      <a:pos x="47" y="70"/>
                    </a:cxn>
                    <a:cxn ang="0">
                      <a:pos x="97" y="32"/>
                    </a:cxn>
                    <a:cxn ang="0">
                      <a:pos x="173" y="44"/>
                    </a:cxn>
                    <a:cxn ang="0">
                      <a:pos x="279" y="110"/>
                    </a:cxn>
                    <a:cxn ang="0">
                      <a:pos x="419" y="144"/>
                    </a:cxn>
                  </a:cxnLst>
                  <a:rect l="0" t="0" r="r" b="b"/>
                  <a:pathLst>
                    <a:path w="423" h="160">
                      <a:moveTo>
                        <a:pt x="419" y="144"/>
                      </a:moveTo>
                      <a:cubicBezTo>
                        <a:pt x="423" y="143"/>
                        <a:pt x="336" y="119"/>
                        <a:pt x="303" y="102"/>
                      </a:cubicBezTo>
                      <a:cubicBezTo>
                        <a:pt x="271" y="84"/>
                        <a:pt x="253" y="60"/>
                        <a:pt x="221" y="42"/>
                      </a:cubicBezTo>
                      <a:cubicBezTo>
                        <a:pt x="183" y="9"/>
                        <a:pt x="114" y="0"/>
                        <a:pt x="114" y="0"/>
                      </a:cubicBezTo>
                      <a:cubicBezTo>
                        <a:pt x="114" y="0"/>
                        <a:pt x="25" y="2"/>
                        <a:pt x="13" y="44"/>
                      </a:cubicBezTo>
                      <a:cubicBezTo>
                        <a:pt x="0" y="86"/>
                        <a:pt x="7" y="111"/>
                        <a:pt x="33" y="132"/>
                      </a:cubicBezTo>
                      <a:cubicBezTo>
                        <a:pt x="58" y="154"/>
                        <a:pt x="97" y="160"/>
                        <a:pt x="123" y="142"/>
                      </a:cubicBezTo>
                      <a:cubicBezTo>
                        <a:pt x="149" y="124"/>
                        <a:pt x="145" y="110"/>
                        <a:pt x="144" y="80"/>
                      </a:cubicBezTo>
                      <a:cubicBezTo>
                        <a:pt x="143" y="50"/>
                        <a:pt x="120" y="53"/>
                        <a:pt x="107" y="50"/>
                      </a:cubicBezTo>
                      <a:cubicBezTo>
                        <a:pt x="94" y="47"/>
                        <a:pt x="70" y="53"/>
                        <a:pt x="65" y="60"/>
                      </a:cubicBezTo>
                      <a:cubicBezTo>
                        <a:pt x="54" y="62"/>
                        <a:pt x="72" y="91"/>
                        <a:pt x="79" y="94"/>
                      </a:cubicBezTo>
                      <a:cubicBezTo>
                        <a:pt x="86" y="97"/>
                        <a:pt x="104" y="77"/>
                        <a:pt x="105" y="80"/>
                      </a:cubicBezTo>
                      <a:cubicBezTo>
                        <a:pt x="106" y="83"/>
                        <a:pt x="95" y="116"/>
                        <a:pt x="85" y="114"/>
                      </a:cubicBezTo>
                      <a:cubicBezTo>
                        <a:pt x="53" y="116"/>
                        <a:pt x="45" y="85"/>
                        <a:pt x="47" y="70"/>
                      </a:cubicBezTo>
                      <a:cubicBezTo>
                        <a:pt x="51" y="40"/>
                        <a:pt x="76" y="36"/>
                        <a:pt x="97" y="32"/>
                      </a:cubicBezTo>
                      <a:lnTo>
                        <a:pt x="173" y="44"/>
                      </a:lnTo>
                      <a:cubicBezTo>
                        <a:pt x="203" y="57"/>
                        <a:pt x="238" y="93"/>
                        <a:pt x="279" y="110"/>
                      </a:cubicBezTo>
                      <a:cubicBezTo>
                        <a:pt x="323" y="136"/>
                        <a:pt x="415" y="145"/>
                        <a:pt x="419" y="144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/>
                  <a:tailEnd/>
                </a:ln>
                <a:effectLst>
                  <a:outerShdw blurRad="107950" dist="12700" dir="5400000" algn="ctr">
                    <a:srgbClr val="000000"/>
                  </a:outerShdw>
                </a:effectLst>
                <a:sp3d prstMaterial="dkEdge">
                  <a:bevelT w="63500" h="63500" prst="convex"/>
                  <a:contourClr>
                    <a:srgbClr val="FFFFFF"/>
                  </a:contourClr>
                </a:sp3d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" name="Freeform 41"/>
                <p:cNvSpPr>
                  <a:spLocks/>
                </p:cNvSpPr>
                <p:nvPr/>
              </p:nvSpPr>
              <p:spPr bwMode="auto">
                <a:xfrm>
                  <a:off x="1368" y="2132"/>
                  <a:ext cx="174" cy="80"/>
                </a:xfrm>
                <a:custGeom>
                  <a:avLst/>
                  <a:gdLst/>
                  <a:ahLst/>
                  <a:cxnLst>
                    <a:cxn ang="0">
                      <a:pos x="164" y="0"/>
                    </a:cxn>
                    <a:cxn ang="0">
                      <a:pos x="72" y="66"/>
                    </a:cxn>
                    <a:cxn ang="0">
                      <a:pos x="10" y="48"/>
                    </a:cxn>
                    <a:cxn ang="0">
                      <a:pos x="164" y="0"/>
                    </a:cxn>
                  </a:cxnLst>
                  <a:rect l="0" t="0" r="r" b="b"/>
                  <a:pathLst>
                    <a:path w="174" h="80">
                      <a:moveTo>
                        <a:pt x="164" y="0"/>
                      </a:moveTo>
                      <a:cubicBezTo>
                        <a:pt x="174" y="3"/>
                        <a:pt x="120" y="52"/>
                        <a:pt x="72" y="66"/>
                      </a:cubicBezTo>
                      <a:cubicBezTo>
                        <a:pt x="24" y="80"/>
                        <a:pt x="20" y="62"/>
                        <a:pt x="10" y="48"/>
                      </a:cubicBezTo>
                      <a:cubicBezTo>
                        <a:pt x="0" y="34"/>
                        <a:pt x="132" y="10"/>
                        <a:pt x="164" y="0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/>
                  <a:tailEnd/>
                </a:ln>
                <a:effectLst>
                  <a:outerShdw blurRad="107950" dist="12700" dir="5400000" algn="ctr">
                    <a:srgbClr val="000000"/>
                  </a:outerShdw>
                </a:effectLst>
                <a:sp3d prstMaterial="dkEdge">
                  <a:bevelT w="63500" h="63500" prst="convex"/>
                  <a:contourClr>
                    <a:srgbClr val="FFFFFF"/>
                  </a:contourClr>
                </a:sp3d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" name="Freeform 42"/>
                <p:cNvSpPr>
                  <a:spLocks/>
                </p:cNvSpPr>
                <p:nvPr/>
              </p:nvSpPr>
              <p:spPr bwMode="auto">
                <a:xfrm rot="-1233363">
                  <a:off x="1486" y="2165"/>
                  <a:ext cx="70" cy="41"/>
                </a:xfrm>
                <a:custGeom>
                  <a:avLst/>
                  <a:gdLst/>
                  <a:ahLst/>
                  <a:cxnLst>
                    <a:cxn ang="0">
                      <a:pos x="164" y="0"/>
                    </a:cxn>
                    <a:cxn ang="0">
                      <a:pos x="72" y="66"/>
                    </a:cxn>
                    <a:cxn ang="0">
                      <a:pos x="10" y="48"/>
                    </a:cxn>
                    <a:cxn ang="0">
                      <a:pos x="164" y="0"/>
                    </a:cxn>
                  </a:cxnLst>
                  <a:rect l="0" t="0" r="r" b="b"/>
                  <a:pathLst>
                    <a:path w="174" h="80">
                      <a:moveTo>
                        <a:pt x="164" y="0"/>
                      </a:moveTo>
                      <a:cubicBezTo>
                        <a:pt x="174" y="3"/>
                        <a:pt x="120" y="52"/>
                        <a:pt x="72" y="66"/>
                      </a:cubicBezTo>
                      <a:cubicBezTo>
                        <a:pt x="24" y="80"/>
                        <a:pt x="20" y="62"/>
                        <a:pt x="10" y="48"/>
                      </a:cubicBezTo>
                      <a:cubicBezTo>
                        <a:pt x="0" y="34"/>
                        <a:pt x="132" y="10"/>
                        <a:pt x="164" y="0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/>
                  <a:tailEnd/>
                </a:ln>
                <a:effectLst>
                  <a:outerShdw blurRad="107950" dist="12700" dir="5400000" algn="ctr">
                    <a:srgbClr val="000000"/>
                  </a:outerShdw>
                </a:effectLst>
                <a:sp3d prstMaterial="dkEdge">
                  <a:bevelT w="63500" h="63500" prst="convex"/>
                  <a:contourClr>
                    <a:srgbClr val="FFFFFF"/>
                  </a:contourClr>
                </a:sp3d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" name="Freeform 43"/>
                <p:cNvSpPr>
                  <a:spLocks/>
                </p:cNvSpPr>
                <p:nvPr/>
              </p:nvSpPr>
              <p:spPr bwMode="auto">
                <a:xfrm>
                  <a:off x="1734" y="2021"/>
                  <a:ext cx="190" cy="186"/>
                </a:xfrm>
                <a:custGeom>
                  <a:avLst/>
                  <a:gdLst/>
                  <a:ahLst/>
                  <a:cxnLst>
                    <a:cxn ang="0">
                      <a:pos x="0" y="17"/>
                    </a:cxn>
                    <a:cxn ang="0">
                      <a:pos x="62" y="51"/>
                    </a:cxn>
                    <a:cxn ang="0">
                      <a:pos x="164" y="129"/>
                    </a:cxn>
                    <a:cxn ang="0">
                      <a:pos x="108" y="165"/>
                    </a:cxn>
                    <a:cxn ang="0">
                      <a:pos x="34" y="127"/>
                    </a:cxn>
                    <a:cxn ang="0">
                      <a:pos x="2" y="121"/>
                    </a:cxn>
                    <a:cxn ang="0">
                      <a:pos x="6" y="141"/>
                    </a:cxn>
                    <a:cxn ang="0">
                      <a:pos x="108" y="185"/>
                    </a:cxn>
                    <a:cxn ang="0">
                      <a:pos x="176" y="147"/>
                    </a:cxn>
                    <a:cxn ang="0">
                      <a:pos x="190" y="129"/>
                    </a:cxn>
                    <a:cxn ang="0">
                      <a:pos x="164" y="117"/>
                    </a:cxn>
                    <a:cxn ang="0">
                      <a:pos x="120" y="77"/>
                    </a:cxn>
                    <a:cxn ang="0">
                      <a:pos x="64" y="25"/>
                    </a:cxn>
                    <a:cxn ang="0">
                      <a:pos x="12" y="1"/>
                    </a:cxn>
                    <a:cxn ang="0">
                      <a:pos x="0" y="17"/>
                    </a:cxn>
                  </a:cxnLst>
                  <a:rect l="0" t="0" r="r" b="b"/>
                  <a:pathLst>
                    <a:path w="190" h="186">
                      <a:moveTo>
                        <a:pt x="0" y="17"/>
                      </a:moveTo>
                      <a:lnTo>
                        <a:pt x="62" y="51"/>
                      </a:lnTo>
                      <a:lnTo>
                        <a:pt x="164" y="129"/>
                      </a:lnTo>
                      <a:cubicBezTo>
                        <a:pt x="172" y="148"/>
                        <a:pt x="130" y="165"/>
                        <a:pt x="108" y="165"/>
                      </a:cubicBezTo>
                      <a:cubicBezTo>
                        <a:pt x="86" y="165"/>
                        <a:pt x="52" y="134"/>
                        <a:pt x="34" y="127"/>
                      </a:cubicBezTo>
                      <a:lnTo>
                        <a:pt x="2" y="121"/>
                      </a:lnTo>
                      <a:lnTo>
                        <a:pt x="6" y="141"/>
                      </a:lnTo>
                      <a:cubicBezTo>
                        <a:pt x="24" y="152"/>
                        <a:pt x="80" y="184"/>
                        <a:pt x="108" y="185"/>
                      </a:cubicBezTo>
                      <a:cubicBezTo>
                        <a:pt x="136" y="186"/>
                        <a:pt x="162" y="156"/>
                        <a:pt x="176" y="147"/>
                      </a:cubicBezTo>
                      <a:lnTo>
                        <a:pt x="190" y="129"/>
                      </a:lnTo>
                      <a:lnTo>
                        <a:pt x="164" y="117"/>
                      </a:lnTo>
                      <a:lnTo>
                        <a:pt x="120" y="77"/>
                      </a:lnTo>
                      <a:cubicBezTo>
                        <a:pt x="120" y="77"/>
                        <a:pt x="82" y="38"/>
                        <a:pt x="64" y="25"/>
                      </a:cubicBezTo>
                      <a:cubicBezTo>
                        <a:pt x="46" y="12"/>
                        <a:pt x="23" y="2"/>
                        <a:pt x="12" y="1"/>
                      </a:cubicBezTo>
                      <a:cubicBezTo>
                        <a:pt x="1" y="0"/>
                        <a:pt x="2" y="14"/>
                        <a:pt x="0" y="17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/>
                  <a:tailEnd/>
                </a:ln>
                <a:effectLst>
                  <a:outerShdw blurRad="107950" dist="12700" dir="5400000" algn="ctr">
                    <a:srgbClr val="000000"/>
                  </a:outerShdw>
                </a:effectLst>
                <a:sp3d prstMaterial="dkEdge">
                  <a:bevelT w="63500" h="63500" prst="convex"/>
                  <a:contourClr>
                    <a:srgbClr val="FFFFFF"/>
                  </a:contourClr>
                </a:sp3d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8" name="Group 45"/>
              <p:cNvGrpSpPr>
                <a:grpSpLocks/>
              </p:cNvGrpSpPr>
              <p:nvPr userDrawn="1"/>
            </p:nvGrpSpPr>
            <p:grpSpPr bwMode="auto">
              <a:xfrm flipH="1">
                <a:off x="2362194" y="228600"/>
                <a:ext cx="971552" cy="303213"/>
                <a:chOff x="1368" y="2021"/>
                <a:chExt cx="612" cy="191"/>
              </a:xfrm>
              <a:grpFill/>
            </p:grpSpPr>
            <p:sp>
              <p:nvSpPr>
                <p:cNvPr id="29" name="Freeform 46"/>
                <p:cNvSpPr>
                  <a:spLocks/>
                </p:cNvSpPr>
                <p:nvPr/>
              </p:nvSpPr>
              <p:spPr bwMode="auto">
                <a:xfrm>
                  <a:off x="1401" y="2026"/>
                  <a:ext cx="283" cy="114"/>
                </a:xfrm>
                <a:custGeom>
                  <a:avLst/>
                  <a:gdLst/>
                  <a:ahLst/>
                  <a:cxnLst>
                    <a:cxn ang="0">
                      <a:pos x="283" y="0"/>
                    </a:cxn>
                    <a:cxn ang="0">
                      <a:pos x="149" y="62"/>
                    </a:cxn>
                    <a:cxn ang="0">
                      <a:pos x="73" y="110"/>
                    </a:cxn>
                    <a:cxn ang="0">
                      <a:pos x="6" y="68"/>
                    </a:cxn>
                    <a:cxn ang="0">
                      <a:pos x="22" y="24"/>
                    </a:cxn>
                    <a:cxn ang="0">
                      <a:pos x="66" y="24"/>
                    </a:cxn>
                    <a:cxn ang="0">
                      <a:pos x="82" y="55"/>
                    </a:cxn>
                    <a:cxn ang="0">
                      <a:pos x="56" y="70"/>
                    </a:cxn>
                    <a:cxn ang="0">
                      <a:pos x="51" y="49"/>
                    </a:cxn>
                    <a:cxn ang="0">
                      <a:pos x="34" y="63"/>
                    </a:cxn>
                    <a:cxn ang="0">
                      <a:pos x="57" y="81"/>
                    </a:cxn>
                    <a:cxn ang="0">
                      <a:pos x="83" y="76"/>
                    </a:cxn>
                    <a:cxn ang="0">
                      <a:pos x="149" y="40"/>
                    </a:cxn>
                    <a:cxn ang="0">
                      <a:pos x="283" y="0"/>
                    </a:cxn>
                  </a:cxnLst>
                  <a:rect l="0" t="0" r="r" b="b"/>
                  <a:pathLst>
                    <a:path w="283" h="114">
                      <a:moveTo>
                        <a:pt x="283" y="0"/>
                      </a:moveTo>
                      <a:cubicBezTo>
                        <a:pt x="283" y="4"/>
                        <a:pt x="184" y="44"/>
                        <a:pt x="149" y="62"/>
                      </a:cubicBezTo>
                      <a:cubicBezTo>
                        <a:pt x="111" y="79"/>
                        <a:pt x="105" y="106"/>
                        <a:pt x="73" y="110"/>
                      </a:cubicBezTo>
                      <a:cubicBezTo>
                        <a:pt x="41" y="114"/>
                        <a:pt x="13" y="94"/>
                        <a:pt x="6" y="68"/>
                      </a:cubicBezTo>
                      <a:cubicBezTo>
                        <a:pt x="0" y="42"/>
                        <a:pt x="10" y="37"/>
                        <a:pt x="22" y="24"/>
                      </a:cubicBezTo>
                      <a:cubicBezTo>
                        <a:pt x="35" y="11"/>
                        <a:pt x="59" y="19"/>
                        <a:pt x="66" y="24"/>
                      </a:cubicBezTo>
                      <a:cubicBezTo>
                        <a:pt x="74" y="30"/>
                        <a:pt x="84" y="39"/>
                        <a:pt x="82" y="55"/>
                      </a:cubicBezTo>
                      <a:cubicBezTo>
                        <a:pt x="80" y="70"/>
                        <a:pt x="69" y="77"/>
                        <a:pt x="56" y="70"/>
                      </a:cubicBezTo>
                      <a:cubicBezTo>
                        <a:pt x="43" y="64"/>
                        <a:pt x="55" y="50"/>
                        <a:pt x="51" y="49"/>
                      </a:cubicBezTo>
                      <a:cubicBezTo>
                        <a:pt x="48" y="47"/>
                        <a:pt x="33" y="58"/>
                        <a:pt x="34" y="63"/>
                      </a:cubicBezTo>
                      <a:cubicBezTo>
                        <a:pt x="36" y="69"/>
                        <a:pt x="49" y="79"/>
                        <a:pt x="57" y="81"/>
                      </a:cubicBezTo>
                      <a:lnTo>
                        <a:pt x="83" y="76"/>
                      </a:lnTo>
                      <a:cubicBezTo>
                        <a:pt x="98" y="69"/>
                        <a:pt x="116" y="53"/>
                        <a:pt x="149" y="40"/>
                      </a:cubicBezTo>
                      <a:cubicBezTo>
                        <a:pt x="182" y="27"/>
                        <a:pt x="255" y="8"/>
                        <a:pt x="283" y="0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/>
                  <a:tailEnd/>
                </a:ln>
                <a:effectLst>
                  <a:outerShdw blurRad="107950" dist="12700" dir="5400000" algn="ctr">
                    <a:srgbClr val="000000"/>
                  </a:outerShdw>
                </a:effectLst>
                <a:sp3d prstMaterial="dkEdge">
                  <a:bevelT w="63500" h="63500" prst="convex"/>
                  <a:contourClr>
                    <a:srgbClr val="FFFFFF"/>
                  </a:contourClr>
                </a:sp3d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" name="Freeform 47"/>
                <p:cNvSpPr>
                  <a:spLocks/>
                </p:cNvSpPr>
                <p:nvPr/>
              </p:nvSpPr>
              <p:spPr bwMode="auto">
                <a:xfrm>
                  <a:off x="1557" y="2052"/>
                  <a:ext cx="423" cy="160"/>
                </a:xfrm>
                <a:custGeom>
                  <a:avLst/>
                  <a:gdLst/>
                  <a:ahLst/>
                  <a:cxnLst>
                    <a:cxn ang="0">
                      <a:pos x="419" y="144"/>
                    </a:cxn>
                    <a:cxn ang="0">
                      <a:pos x="303" y="102"/>
                    </a:cxn>
                    <a:cxn ang="0">
                      <a:pos x="221" y="42"/>
                    </a:cxn>
                    <a:cxn ang="0">
                      <a:pos x="114" y="0"/>
                    </a:cxn>
                    <a:cxn ang="0">
                      <a:pos x="13" y="44"/>
                    </a:cxn>
                    <a:cxn ang="0">
                      <a:pos x="33" y="132"/>
                    </a:cxn>
                    <a:cxn ang="0">
                      <a:pos x="123" y="142"/>
                    </a:cxn>
                    <a:cxn ang="0">
                      <a:pos x="144" y="80"/>
                    </a:cxn>
                    <a:cxn ang="0">
                      <a:pos x="107" y="50"/>
                    </a:cxn>
                    <a:cxn ang="0">
                      <a:pos x="65" y="60"/>
                    </a:cxn>
                    <a:cxn ang="0">
                      <a:pos x="79" y="94"/>
                    </a:cxn>
                    <a:cxn ang="0">
                      <a:pos x="105" y="80"/>
                    </a:cxn>
                    <a:cxn ang="0">
                      <a:pos x="85" y="114"/>
                    </a:cxn>
                    <a:cxn ang="0">
                      <a:pos x="47" y="70"/>
                    </a:cxn>
                    <a:cxn ang="0">
                      <a:pos x="97" y="32"/>
                    </a:cxn>
                    <a:cxn ang="0">
                      <a:pos x="173" y="44"/>
                    </a:cxn>
                    <a:cxn ang="0">
                      <a:pos x="279" y="110"/>
                    </a:cxn>
                    <a:cxn ang="0">
                      <a:pos x="419" y="144"/>
                    </a:cxn>
                  </a:cxnLst>
                  <a:rect l="0" t="0" r="r" b="b"/>
                  <a:pathLst>
                    <a:path w="423" h="160">
                      <a:moveTo>
                        <a:pt x="419" y="144"/>
                      </a:moveTo>
                      <a:cubicBezTo>
                        <a:pt x="423" y="143"/>
                        <a:pt x="336" y="119"/>
                        <a:pt x="303" y="102"/>
                      </a:cubicBezTo>
                      <a:cubicBezTo>
                        <a:pt x="271" y="84"/>
                        <a:pt x="253" y="60"/>
                        <a:pt x="221" y="42"/>
                      </a:cubicBezTo>
                      <a:cubicBezTo>
                        <a:pt x="183" y="9"/>
                        <a:pt x="114" y="0"/>
                        <a:pt x="114" y="0"/>
                      </a:cubicBezTo>
                      <a:cubicBezTo>
                        <a:pt x="114" y="0"/>
                        <a:pt x="25" y="2"/>
                        <a:pt x="13" y="44"/>
                      </a:cubicBezTo>
                      <a:cubicBezTo>
                        <a:pt x="0" y="86"/>
                        <a:pt x="7" y="111"/>
                        <a:pt x="33" y="132"/>
                      </a:cubicBezTo>
                      <a:cubicBezTo>
                        <a:pt x="58" y="154"/>
                        <a:pt x="97" y="160"/>
                        <a:pt x="123" y="142"/>
                      </a:cubicBezTo>
                      <a:cubicBezTo>
                        <a:pt x="149" y="124"/>
                        <a:pt x="145" y="110"/>
                        <a:pt x="144" y="80"/>
                      </a:cubicBezTo>
                      <a:cubicBezTo>
                        <a:pt x="143" y="50"/>
                        <a:pt x="120" y="53"/>
                        <a:pt x="107" y="50"/>
                      </a:cubicBezTo>
                      <a:cubicBezTo>
                        <a:pt x="94" y="47"/>
                        <a:pt x="70" y="53"/>
                        <a:pt x="65" y="60"/>
                      </a:cubicBezTo>
                      <a:cubicBezTo>
                        <a:pt x="54" y="62"/>
                        <a:pt x="72" y="91"/>
                        <a:pt x="79" y="94"/>
                      </a:cubicBezTo>
                      <a:cubicBezTo>
                        <a:pt x="86" y="97"/>
                        <a:pt x="104" y="77"/>
                        <a:pt x="105" y="80"/>
                      </a:cubicBezTo>
                      <a:cubicBezTo>
                        <a:pt x="106" y="83"/>
                        <a:pt x="95" y="116"/>
                        <a:pt x="85" y="114"/>
                      </a:cubicBezTo>
                      <a:cubicBezTo>
                        <a:pt x="53" y="116"/>
                        <a:pt x="45" y="85"/>
                        <a:pt x="47" y="70"/>
                      </a:cubicBezTo>
                      <a:cubicBezTo>
                        <a:pt x="51" y="40"/>
                        <a:pt x="76" y="36"/>
                        <a:pt x="97" y="32"/>
                      </a:cubicBezTo>
                      <a:lnTo>
                        <a:pt x="173" y="44"/>
                      </a:lnTo>
                      <a:cubicBezTo>
                        <a:pt x="203" y="57"/>
                        <a:pt x="238" y="93"/>
                        <a:pt x="279" y="110"/>
                      </a:cubicBezTo>
                      <a:cubicBezTo>
                        <a:pt x="323" y="136"/>
                        <a:pt x="415" y="145"/>
                        <a:pt x="419" y="144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/>
                  <a:tailEnd/>
                </a:ln>
                <a:effectLst>
                  <a:outerShdw blurRad="107950" dist="12700" dir="5400000" algn="ctr">
                    <a:srgbClr val="000000"/>
                  </a:outerShdw>
                </a:effectLst>
                <a:sp3d prstMaterial="dkEdge">
                  <a:bevelT w="63500" h="63500" prst="convex"/>
                  <a:contourClr>
                    <a:srgbClr val="FFFFFF"/>
                  </a:contourClr>
                </a:sp3d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" name="Freeform 48"/>
                <p:cNvSpPr>
                  <a:spLocks/>
                </p:cNvSpPr>
                <p:nvPr/>
              </p:nvSpPr>
              <p:spPr bwMode="auto">
                <a:xfrm>
                  <a:off x="1368" y="2132"/>
                  <a:ext cx="174" cy="80"/>
                </a:xfrm>
                <a:custGeom>
                  <a:avLst/>
                  <a:gdLst/>
                  <a:ahLst/>
                  <a:cxnLst>
                    <a:cxn ang="0">
                      <a:pos x="164" y="0"/>
                    </a:cxn>
                    <a:cxn ang="0">
                      <a:pos x="72" y="66"/>
                    </a:cxn>
                    <a:cxn ang="0">
                      <a:pos x="10" y="48"/>
                    </a:cxn>
                    <a:cxn ang="0">
                      <a:pos x="164" y="0"/>
                    </a:cxn>
                  </a:cxnLst>
                  <a:rect l="0" t="0" r="r" b="b"/>
                  <a:pathLst>
                    <a:path w="174" h="80">
                      <a:moveTo>
                        <a:pt x="164" y="0"/>
                      </a:moveTo>
                      <a:cubicBezTo>
                        <a:pt x="174" y="3"/>
                        <a:pt x="120" y="52"/>
                        <a:pt x="72" y="66"/>
                      </a:cubicBezTo>
                      <a:cubicBezTo>
                        <a:pt x="24" y="80"/>
                        <a:pt x="20" y="62"/>
                        <a:pt x="10" y="48"/>
                      </a:cubicBezTo>
                      <a:cubicBezTo>
                        <a:pt x="0" y="34"/>
                        <a:pt x="132" y="10"/>
                        <a:pt x="164" y="0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/>
                  <a:tailEnd/>
                </a:ln>
                <a:effectLst>
                  <a:outerShdw blurRad="107950" dist="12700" dir="5400000" algn="ctr">
                    <a:srgbClr val="000000"/>
                  </a:outerShdw>
                </a:effectLst>
                <a:sp3d prstMaterial="dkEdge">
                  <a:bevelT w="63500" h="63500" prst="convex"/>
                  <a:contourClr>
                    <a:srgbClr val="FFFFFF"/>
                  </a:contourClr>
                </a:sp3d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" name="Freeform 49"/>
                <p:cNvSpPr>
                  <a:spLocks/>
                </p:cNvSpPr>
                <p:nvPr/>
              </p:nvSpPr>
              <p:spPr bwMode="auto">
                <a:xfrm rot="-1233363">
                  <a:off x="1486" y="2165"/>
                  <a:ext cx="70" cy="41"/>
                </a:xfrm>
                <a:custGeom>
                  <a:avLst/>
                  <a:gdLst/>
                  <a:ahLst/>
                  <a:cxnLst>
                    <a:cxn ang="0">
                      <a:pos x="164" y="0"/>
                    </a:cxn>
                    <a:cxn ang="0">
                      <a:pos x="72" y="66"/>
                    </a:cxn>
                    <a:cxn ang="0">
                      <a:pos x="10" y="48"/>
                    </a:cxn>
                    <a:cxn ang="0">
                      <a:pos x="164" y="0"/>
                    </a:cxn>
                  </a:cxnLst>
                  <a:rect l="0" t="0" r="r" b="b"/>
                  <a:pathLst>
                    <a:path w="174" h="80">
                      <a:moveTo>
                        <a:pt x="164" y="0"/>
                      </a:moveTo>
                      <a:cubicBezTo>
                        <a:pt x="174" y="3"/>
                        <a:pt x="120" y="52"/>
                        <a:pt x="72" y="66"/>
                      </a:cubicBezTo>
                      <a:cubicBezTo>
                        <a:pt x="24" y="80"/>
                        <a:pt x="20" y="62"/>
                        <a:pt x="10" y="48"/>
                      </a:cubicBezTo>
                      <a:cubicBezTo>
                        <a:pt x="0" y="34"/>
                        <a:pt x="132" y="10"/>
                        <a:pt x="164" y="0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/>
                  <a:tailEnd/>
                </a:ln>
                <a:effectLst>
                  <a:outerShdw blurRad="107950" dist="12700" dir="5400000" algn="ctr">
                    <a:srgbClr val="000000"/>
                  </a:outerShdw>
                </a:effectLst>
                <a:sp3d prstMaterial="dkEdge">
                  <a:bevelT w="63500" h="63500" prst="convex"/>
                  <a:contourClr>
                    <a:srgbClr val="FFFFFF"/>
                  </a:contourClr>
                </a:sp3d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" name="Freeform 50"/>
                <p:cNvSpPr>
                  <a:spLocks/>
                </p:cNvSpPr>
                <p:nvPr/>
              </p:nvSpPr>
              <p:spPr bwMode="auto">
                <a:xfrm>
                  <a:off x="1734" y="2021"/>
                  <a:ext cx="190" cy="186"/>
                </a:xfrm>
                <a:custGeom>
                  <a:avLst/>
                  <a:gdLst/>
                  <a:ahLst/>
                  <a:cxnLst>
                    <a:cxn ang="0">
                      <a:pos x="0" y="17"/>
                    </a:cxn>
                    <a:cxn ang="0">
                      <a:pos x="62" y="51"/>
                    </a:cxn>
                    <a:cxn ang="0">
                      <a:pos x="164" y="129"/>
                    </a:cxn>
                    <a:cxn ang="0">
                      <a:pos x="108" y="165"/>
                    </a:cxn>
                    <a:cxn ang="0">
                      <a:pos x="34" y="127"/>
                    </a:cxn>
                    <a:cxn ang="0">
                      <a:pos x="2" y="121"/>
                    </a:cxn>
                    <a:cxn ang="0">
                      <a:pos x="6" y="141"/>
                    </a:cxn>
                    <a:cxn ang="0">
                      <a:pos x="108" y="185"/>
                    </a:cxn>
                    <a:cxn ang="0">
                      <a:pos x="176" y="147"/>
                    </a:cxn>
                    <a:cxn ang="0">
                      <a:pos x="190" y="129"/>
                    </a:cxn>
                    <a:cxn ang="0">
                      <a:pos x="164" y="117"/>
                    </a:cxn>
                    <a:cxn ang="0">
                      <a:pos x="120" y="77"/>
                    </a:cxn>
                    <a:cxn ang="0">
                      <a:pos x="64" y="25"/>
                    </a:cxn>
                    <a:cxn ang="0">
                      <a:pos x="12" y="1"/>
                    </a:cxn>
                    <a:cxn ang="0">
                      <a:pos x="0" y="17"/>
                    </a:cxn>
                  </a:cxnLst>
                  <a:rect l="0" t="0" r="r" b="b"/>
                  <a:pathLst>
                    <a:path w="190" h="186">
                      <a:moveTo>
                        <a:pt x="0" y="17"/>
                      </a:moveTo>
                      <a:lnTo>
                        <a:pt x="62" y="51"/>
                      </a:lnTo>
                      <a:lnTo>
                        <a:pt x="164" y="129"/>
                      </a:lnTo>
                      <a:cubicBezTo>
                        <a:pt x="172" y="148"/>
                        <a:pt x="130" y="165"/>
                        <a:pt x="108" y="165"/>
                      </a:cubicBezTo>
                      <a:cubicBezTo>
                        <a:pt x="86" y="165"/>
                        <a:pt x="52" y="134"/>
                        <a:pt x="34" y="127"/>
                      </a:cubicBezTo>
                      <a:lnTo>
                        <a:pt x="2" y="121"/>
                      </a:lnTo>
                      <a:lnTo>
                        <a:pt x="6" y="141"/>
                      </a:lnTo>
                      <a:cubicBezTo>
                        <a:pt x="24" y="152"/>
                        <a:pt x="80" y="184"/>
                        <a:pt x="108" y="185"/>
                      </a:cubicBezTo>
                      <a:cubicBezTo>
                        <a:pt x="136" y="186"/>
                        <a:pt x="162" y="156"/>
                        <a:pt x="176" y="147"/>
                      </a:cubicBezTo>
                      <a:lnTo>
                        <a:pt x="190" y="129"/>
                      </a:lnTo>
                      <a:lnTo>
                        <a:pt x="164" y="117"/>
                      </a:lnTo>
                      <a:lnTo>
                        <a:pt x="120" y="77"/>
                      </a:lnTo>
                      <a:cubicBezTo>
                        <a:pt x="120" y="77"/>
                        <a:pt x="82" y="38"/>
                        <a:pt x="64" y="25"/>
                      </a:cubicBezTo>
                      <a:cubicBezTo>
                        <a:pt x="46" y="12"/>
                        <a:pt x="23" y="2"/>
                        <a:pt x="12" y="1"/>
                      </a:cubicBezTo>
                      <a:cubicBezTo>
                        <a:pt x="1" y="0"/>
                        <a:pt x="2" y="14"/>
                        <a:pt x="0" y="17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/>
                  <a:tailEnd/>
                </a:ln>
                <a:effectLst>
                  <a:outerShdw blurRad="107950" dist="12700" dir="5400000" algn="ctr">
                    <a:srgbClr val="000000"/>
                  </a:outerShdw>
                </a:effectLst>
                <a:sp3d prstMaterial="dkEdge">
                  <a:bevelT w="63500" h="63500" prst="convex"/>
                  <a:contourClr>
                    <a:srgbClr val="FFFFFF"/>
                  </a:contourClr>
                </a:sp3d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5" name="Group 38"/>
            <p:cNvGrpSpPr>
              <a:grpSpLocks/>
            </p:cNvGrpSpPr>
            <p:nvPr userDrawn="1"/>
          </p:nvGrpSpPr>
          <p:grpSpPr bwMode="auto">
            <a:xfrm rot="2136933">
              <a:off x="2851347" y="4274872"/>
              <a:ext cx="1152525" cy="247223"/>
              <a:chOff x="534" y="2772"/>
              <a:chExt cx="979" cy="210"/>
            </a:xfrm>
            <a:grpFill/>
            <a:effectLst>
              <a:outerShdw blurRad="12700" sx="102000" sy="102000" algn="ctr" rotWithShape="0">
                <a:prstClr val="black">
                  <a:alpha val="3000"/>
                </a:prstClr>
              </a:outerShdw>
            </a:effectLst>
          </p:grpSpPr>
          <p:sp>
            <p:nvSpPr>
              <p:cNvPr id="19" name="Freeform 31"/>
              <p:cNvSpPr>
                <a:spLocks/>
              </p:cNvSpPr>
              <p:nvPr/>
            </p:nvSpPr>
            <p:spPr bwMode="auto">
              <a:xfrm>
                <a:off x="534" y="2772"/>
                <a:ext cx="979" cy="208"/>
              </a:xfrm>
              <a:custGeom>
                <a:avLst/>
                <a:gdLst/>
                <a:ahLst/>
                <a:cxnLst>
                  <a:cxn ang="0">
                    <a:pos x="111" y="82"/>
                  </a:cxn>
                  <a:cxn ang="0">
                    <a:pos x="123" y="106"/>
                  </a:cxn>
                  <a:cxn ang="0">
                    <a:pos x="132" y="61"/>
                  </a:cxn>
                  <a:cxn ang="0">
                    <a:pos x="75" y="46"/>
                  </a:cxn>
                  <a:cxn ang="0">
                    <a:pos x="45" y="106"/>
                  </a:cxn>
                  <a:cxn ang="0">
                    <a:pos x="146" y="157"/>
                  </a:cxn>
                  <a:cxn ang="0">
                    <a:pos x="447" y="22"/>
                  </a:cxn>
                  <a:cxn ang="0">
                    <a:pos x="681" y="40"/>
                  </a:cxn>
                  <a:cxn ang="0">
                    <a:pos x="921" y="109"/>
                  </a:cxn>
                  <a:cxn ang="0">
                    <a:pos x="972" y="121"/>
                  </a:cxn>
                  <a:cxn ang="0">
                    <a:pos x="812" y="102"/>
                  </a:cxn>
                  <a:cxn ang="0">
                    <a:pos x="504" y="57"/>
                  </a:cxn>
                  <a:cxn ang="0">
                    <a:pos x="339" y="108"/>
                  </a:cxn>
                  <a:cxn ang="0">
                    <a:pos x="111" y="208"/>
                  </a:cxn>
                  <a:cxn ang="0">
                    <a:pos x="9" y="133"/>
                  </a:cxn>
                  <a:cxn ang="0">
                    <a:pos x="30" y="33"/>
                  </a:cxn>
                  <a:cxn ang="0">
                    <a:pos x="140" y="12"/>
                  </a:cxn>
                  <a:cxn ang="0">
                    <a:pos x="183" y="94"/>
                  </a:cxn>
                  <a:cxn ang="0">
                    <a:pos x="123" y="139"/>
                  </a:cxn>
                  <a:cxn ang="0">
                    <a:pos x="66" y="100"/>
                  </a:cxn>
                  <a:cxn ang="0">
                    <a:pos x="84" y="70"/>
                  </a:cxn>
                  <a:cxn ang="0">
                    <a:pos x="111" y="82"/>
                  </a:cxn>
                </a:cxnLst>
                <a:rect l="0" t="0" r="r" b="b"/>
                <a:pathLst>
                  <a:path w="979" h="208">
                    <a:moveTo>
                      <a:pt x="111" y="82"/>
                    </a:moveTo>
                    <a:lnTo>
                      <a:pt x="123" y="106"/>
                    </a:lnTo>
                    <a:cubicBezTo>
                      <a:pt x="126" y="103"/>
                      <a:pt x="140" y="71"/>
                      <a:pt x="132" y="61"/>
                    </a:cubicBezTo>
                    <a:cubicBezTo>
                      <a:pt x="124" y="51"/>
                      <a:pt x="89" y="38"/>
                      <a:pt x="75" y="46"/>
                    </a:cubicBezTo>
                    <a:cubicBezTo>
                      <a:pt x="61" y="54"/>
                      <a:pt x="39" y="87"/>
                      <a:pt x="45" y="106"/>
                    </a:cubicBezTo>
                    <a:cubicBezTo>
                      <a:pt x="57" y="124"/>
                      <a:pt x="79" y="171"/>
                      <a:pt x="146" y="157"/>
                    </a:cubicBezTo>
                    <a:cubicBezTo>
                      <a:pt x="213" y="143"/>
                      <a:pt x="353" y="42"/>
                      <a:pt x="447" y="22"/>
                    </a:cubicBezTo>
                    <a:cubicBezTo>
                      <a:pt x="541" y="2"/>
                      <a:pt x="602" y="25"/>
                      <a:pt x="681" y="40"/>
                    </a:cubicBezTo>
                    <a:cubicBezTo>
                      <a:pt x="760" y="55"/>
                      <a:pt x="873" y="96"/>
                      <a:pt x="921" y="109"/>
                    </a:cubicBezTo>
                    <a:cubicBezTo>
                      <a:pt x="969" y="122"/>
                      <a:pt x="979" y="120"/>
                      <a:pt x="972" y="121"/>
                    </a:cubicBezTo>
                    <a:cubicBezTo>
                      <a:pt x="954" y="120"/>
                      <a:pt x="906" y="123"/>
                      <a:pt x="812" y="102"/>
                    </a:cubicBezTo>
                    <a:cubicBezTo>
                      <a:pt x="718" y="81"/>
                      <a:pt x="626" y="34"/>
                      <a:pt x="504" y="57"/>
                    </a:cubicBezTo>
                    <a:cubicBezTo>
                      <a:pt x="382" y="80"/>
                      <a:pt x="389" y="75"/>
                      <a:pt x="339" y="108"/>
                    </a:cubicBezTo>
                    <a:cubicBezTo>
                      <a:pt x="289" y="141"/>
                      <a:pt x="170" y="208"/>
                      <a:pt x="111" y="208"/>
                    </a:cubicBezTo>
                    <a:cubicBezTo>
                      <a:pt x="52" y="208"/>
                      <a:pt x="18" y="184"/>
                      <a:pt x="9" y="133"/>
                    </a:cubicBezTo>
                    <a:cubicBezTo>
                      <a:pt x="0" y="82"/>
                      <a:pt x="7" y="52"/>
                      <a:pt x="30" y="33"/>
                    </a:cubicBezTo>
                    <a:cubicBezTo>
                      <a:pt x="53" y="14"/>
                      <a:pt x="117" y="0"/>
                      <a:pt x="140" y="12"/>
                    </a:cubicBezTo>
                    <a:cubicBezTo>
                      <a:pt x="163" y="24"/>
                      <a:pt x="188" y="55"/>
                      <a:pt x="183" y="94"/>
                    </a:cubicBezTo>
                    <a:cubicBezTo>
                      <a:pt x="178" y="133"/>
                      <a:pt x="144" y="137"/>
                      <a:pt x="123" y="139"/>
                    </a:cubicBezTo>
                    <a:cubicBezTo>
                      <a:pt x="104" y="140"/>
                      <a:pt x="72" y="111"/>
                      <a:pt x="66" y="100"/>
                    </a:cubicBezTo>
                    <a:cubicBezTo>
                      <a:pt x="60" y="89"/>
                      <a:pt x="75" y="74"/>
                      <a:pt x="84" y="70"/>
                    </a:cubicBezTo>
                    <a:lnTo>
                      <a:pt x="111" y="82"/>
                    </a:ln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/>
                <a:tailEnd/>
              </a:ln>
              <a:effectLst>
                <a:outerShdw blurRad="107950" dist="12700" dir="5400000" algn="ctr">
                  <a:srgbClr val="000000"/>
                </a:outerShdw>
              </a:effectLst>
              <a:sp3d prstMaterial="dkEdge">
                <a:bevelT w="63500" h="63500"/>
                <a:contourClr>
                  <a:srgbClr val="FFFFFF"/>
                </a:contourClr>
              </a:sp3d>
            </p:spPr>
            <p:txBody>
              <a:bodyPr/>
              <a:lstStyle/>
              <a:p>
                <a:pPr marL="0" algn="l" rtl="0" latinLnBrk="0"/>
                <a:endParaRPr lang="en-US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0" name="Freeform 32"/>
              <p:cNvSpPr>
                <a:spLocks/>
              </p:cNvSpPr>
              <p:nvPr/>
            </p:nvSpPr>
            <p:spPr bwMode="auto">
              <a:xfrm>
                <a:off x="779" y="2908"/>
                <a:ext cx="104" cy="57"/>
              </a:xfrm>
              <a:custGeom>
                <a:avLst/>
                <a:gdLst/>
                <a:ahLst/>
                <a:cxnLst>
                  <a:cxn ang="0">
                    <a:pos x="0" y="57"/>
                  </a:cxn>
                  <a:cxn ang="0">
                    <a:pos x="57" y="17"/>
                  </a:cxn>
                  <a:cxn ang="0">
                    <a:pos x="96" y="3"/>
                  </a:cxn>
                  <a:cxn ang="0">
                    <a:pos x="88" y="35"/>
                  </a:cxn>
                  <a:cxn ang="0">
                    <a:pos x="0" y="57"/>
                  </a:cxn>
                </a:cxnLst>
                <a:rect l="0" t="0" r="r" b="b"/>
                <a:pathLst>
                  <a:path w="104" h="57">
                    <a:moveTo>
                      <a:pt x="0" y="57"/>
                    </a:moveTo>
                    <a:cubicBezTo>
                      <a:pt x="0" y="57"/>
                      <a:pt x="41" y="26"/>
                      <a:pt x="57" y="17"/>
                    </a:cubicBezTo>
                    <a:cubicBezTo>
                      <a:pt x="73" y="8"/>
                      <a:pt x="91" y="0"/>
                      <a:pt x="96" y="3"/>
                    </a:cubicBezTo>
                    <a:cubicBezTo>
                      <a:pt x="101" y="6"/>
                      <a:pt x="104" y="26"/>
                      <a:pt x="88" y="35"/>
                    </a:cubicBezTo>
                    <a:cubicBezTo>
                      <a:pt x="72" y="44"/>
                      <a:pt x="18" y="53"/>
                      <a:pt x="0" y="57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/>
                <a:tailEnd/>
              </a:ln>
              <a:effectLst>
                <a:outerShdw blurRad="107950" dist="12700" dir="5400000" algn="ctr">
                  <a:srgbClr val="000000"/>
                </a:outerShdw>
              </a:effectLst>
              <a:sp3d prstMaterial="dkEdge">
                <a:bevelT w="63500" h="63500"/>
                <a:contourClr>
                  <a:srgbClr val="FFFFFF"/>
                </a:contourClr>
              </a:sp3d>
            </p:spPr>
            <p:txBody>
              <a:bodyPr/>
              <a:lstStyle/>
              <a:p>
                <a:pPr marL="0" algn="l" rtl="0" latinLnBrk="0"/>
                <a:endParaRPr lang="en-US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Freeform 33"/>
              <p:cNvSpPr>
                <a:spLocks/>
              </p:cNvSpPr>
              <p:nvPr/>
            </p:nvSpPr>
            <p:spPr bwMode="auto">
              <a:xfrm>
                <a:off x="897" y="2850"/>
                <a:ext cx="212" cy="112"/>
              </a:xfrm>
              <a:custGeom>
                <a:avLst/>
                <a:gdLst/>
                <a:ahLst/>
                <a:cxnLst>
                  <a:cxn ang="0">
                    <a:pos x="212" y="0"/>
                  </a:cxn>
                  <a:cxn ang="0">
                    <a:pos x="138" y="72"/>
                  </a:cxn>
                  <a:cxn ang="0">
                    <a:pos x="71" y="112"/>
                  </a:cxn>
                  <a:cxn ang="0">
                    <a:pos x="9" y="73"/>
                  </a:cxn>
                  <a:cxn ang="0">
                    <a:pos x="26" y="21"/>
                  </a:cxn>
                  <a:cxn ang="0">
                    <a:pos x="78" y="19"/>
                  </a:cxn>
                  <a:cxn ang="0">
                    <a:pos x="92" y="55"/>
                  </a:cxn>
                  <a:cxn ang="0">
                    <a:pos x="57" y="57"/>
                  </a:cxn>
                  <a:cxn ang="0">
                    <a:pos x="47" y="40"/>
                  </a:cxn>
                  <a:cxn ang="0">
                    <a:pos x="32" y="64"/>
                  </a:cxn>
                  <a:cxn ang="0">
                    <a:pos x="65" y="85"/>
                  </a:cxn>
                  <a:cxn ang="0">
                    <a:pos x="102" y="79"/>
                  </a:cxn>
                  <a:cxn ang="0">
                    <a:pos x="212" y="0"/>
                  </a:cxn>
                </a:cxnLst>
                <a:rect l="0" t="0" r="r" b="b"/>
                <a:pathLst>
                  <a:path w="212" h="112">
                    <a:moveTo>
                      <a:pt x="212" y="0"/>
                    </a:moveTo>
                    <a:cubicBezTo>
                      <a:pt x="212" y="0"/>
                      <a:pt x="165" y="48"/>
                      <a:pt x="138" y="72"/>
                    </a:cubicBezTo>
                    <a:cubicBezTo>
                      <a:pt x="111" y="96"/>
                      <a:pt x="71" y="112"/>
                      <a:pt x="71" y="112"/>
                    </a:cubicBezTo>
                    <a:cubicBezTo>
                      <a:pt x="71" y="112"/>
                      <a:pt x="18" y="103"/>
                      <a:pt x="9" y="73"/>
                    </a:cubicBezTo>
                    <a:cubicBezTo>
                      <a:pt x="0" y="43"/>
                      <a:pt x="8" y="36"/>
                      <a:pt x="26" y="21"/>
                    </a:cubicBezTo>
                    <a:cubicBezTo>
                      <a:pt x="44" y="6"/>
                      <a:pt x="67" y="13"/>
                      <a:pt x="78" y="19"/>
                    </a:cubicBezTo>
                    <a:cubicBezTo>
                      <a:pt x="89" y="25"/>
                      <a:pt x="95" y="49"/>
                      <a:pt x="92" y="55"/>
                    </a:cubicBezTo>
                    <a:cubicBezTo>
                      <a:pt x="89" y="61"/>
                      <a:pt x="64" y="59"/>
                      <a:pt x="57" y="57"/>
                    </a:cubicBezTo>
                    <a:lnTo>
                      <a:pt x="47" y="40"/>
                    </a:lnTo>
                    <a:cubicBezTo>
                      <a:pt x="43" y="41"/>
                      <a:pt x="29" y="57"/>
                      <a:pt x="32" y="64"/>
                    </a:cubicBezTo>
                    <a:cubicBezTo>
                      <a:pt x="35" y="71"/>
                      <a:pt x="53" y="83"/>
                      <a:pt x="65" y="85"/>
                    </a:cubicBezTo>
                    <a:lnTo>
                      <a:pt x="102" y="79"/>
                    </a:lnTo>
                    <a:lnTo>
                      <a:pt x="212" y="0"/>
                    </a:ln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/>
                <a:tailEnd/>
              </a:ln>
              <a:effectLst>
                <a:outerShdw blurRad="107950" dist="12700" dir="5400000" algn="ctr">
                  <a:srgbClr val="000000"/>
                </a:outerShdw>
              </a:effectLst>
              <a:sp3d prstMaterial="dkEdge">
                <a:bevelT w="63500" h="63500"/>
                <a:contourClr>
                  <a:srgbClr val="FFFFFF"/>
                </a:contourClr>
              </a:sp3d>
            </p:spPr>
            <p:txBody>
              <a:bodyPr/>
              <a:lstStyle/>
              <a:p>
                <a:pPr marL="0" algn="l" rtl="0" latinLnBrk="0"/>
                <a:endParaRPr lang="en-US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Freeform 34"/>
              <p:cNvSpPr>
                <a:spLocks/>
              </p:cNvSpPr>
              <p:nvPr/>
            </p:nvSpPr>
            <p:spPr bwMode="auto">
              <a:xfrm>
                <a:off x="1003" y="2847"/>
                <a:ext cx="45" cy="32"/>
              </a:xfrm>
              <a:custGeom>
                <a:avLst/>
                <a:gdLst/>
                <a:ahLst/>
                <a:cxnLst>
                  <a:cxn ang="0">
                    <a:pos x="43" y="3"/>
                  </a:cxn>
                  <a:cxn ang="0">
                    <a:pos x="23" y="31"/>
                  </a:cxn>
                  <a:cxn ang="0">
                    <a:pos x="8" y="12"/>
                  </a:cxn>
                  <a:cxn ang="0">
                    <a:pos x="43" y="3"/>
                  </a:cxn>
                </a:cxnLst>
                <a:rect l="0" t="0" r="r" b="b"/>
                <a:pathLst>
                  <a:path w="45" h="32">
                    <a:moveTo>
                      <a:pt x="43" y="3"/>
                    </a:moveTo>
                    <a:cubicBezTo>
                      <a:pt x="45" y="6"/>
                      <a:pt x="29" y="30"/>
                      <a:pt x="23" y="31"/>
                    </a:cubicBezTo>
                    <a:cubicBezTo>
                      <a:pt x="6" y="32"/>
                      <a:pt x="0" y="17"/>
                      <a:pt x="8" y="12"/>
                    </a:cubicBezTo>
                    <a:cubicBezTo>
                      <a:pt x="16" y="7"/>
                      <a:pt x="41" y="0"/>
                      <a:pt x="43" y="3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/>
                <a:tailEnd/>
              </a:ln>
              <a:effectLst>
                <a:outerShdw blurRad="107950" dist="12700" dir="5400000" algn="ctr">
                  <a:srgbClr val="000000"/>
                </a:outerShdw>
              </a:effectLst>
              <a:sp3d prstMaterial="dkEdge">
                <a:bevelT w="63500" h="63500"/>
                <a:contourClr>
                  <a:srgbClr val="FFFFFF"/>
                </a:contourClr>
              </a:sp3d>
            </p:spPr>
            <p:txBody>
              <a:bodyPr/>
              <a:lstStyle/>
              <a:p>
                <a:pPr marL="0" algn="l" rtl="0" latinLnBrk="0"/>
                <a:endParaRPr lang="en-US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" name="Freeform 35"/>
              <p:cNvSpPr>
                <a:spLocks/>
              </p:cNvSpPr>
              <p:nvPr/>
            </p:nvSpPr>
            <p:spPr bwMode="auto">
              <a:xfrm rot="16414581" flipH="1">
                <a:off x="1044" y="2920"/>
                <a:ext cx="45" cy="32"/>
              </a:xfrm>
              <a:custGeom>
                <a:avLst/>
                <a:gdLst/>
                <a:ahLst/>
                <a:cxnLst>
                  <a:cxn ang="0">
                    <a:pos x="43" y="3"/>
                  </a:cxn>
                  <a:cxn ang="0">
                    <a:pos x="23" y="31"/>
                  </a:cxn>
                  <a:cxn ang="0">
                    <a:pos x="8" y="12"/>
                  </a:cxn>
                  <a:cxn ang="0">
                    <a:pos x="43" y="3"/>
                  </a:cxn>
                </a:cxnLst>
                <a:rect l="0" t="0" r="r" b="b"/>
                <a:pathLst>
                  <a:path w="45" h="32">
                    <a:moveTo>
                      <a:pt x="43" y="3"/>
                    </a:moveTo>
                    <a:cubicBezTo>
                      <a:pt x="45" y="6"/>
                      <a:pt x="29" y="30"/>
                      <a:pt x="23" y="31"/>
                    </a:cubicBezTo>
                    <a:cubicBezTo>
                      <a:pt x="6" y="32"/>
                      <a:pt x="0" y="17"/>
                      <a:pt x="8" y="12"/>
                    </a:cubicBezTo>
                    <a:cubicBezTo>
                      <a:pt x="16" y="7"/>
                      <a:pt x="41" y="0"/>
                      <a:pt x="43" y="3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/>
                <a:tailEnd/>
              </a:ln>
              <a:effectLst>
                <a:outerShdw blurRad="107950" dist="12700" dir="5400000" algn="ctr">
                  <a:srgbClr val="000000"/>
                </a:outerShdw>
              </a:effectLst>
              <a:sp3d prstMaterial="dkEdge">
                <a:bevelT w="63500" h="63500"/>
                <a:contourClr>
                  <a:srgbClr val="FFFFFF"/>
                </a:contourClr>
              </a:sp3d>
            </p:spPr>
            <p:txBody>
              <a:bodyPr/>
              <a:lstStyle/>
              <a:p>
                <a:pPr marL="0" algn="l" rtl="0" latinLnBrk="0"/>
                <a:endParaRPr lang="en-US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" name="Freeform 36"/>
              <p:cNvSpPr>
                <a:spLocks/>
              </p:cNvSpPr>
              <p:nvPr/>
            </p:nvSpPr>
            <p:spPr bwMode="auto">
              <a:xfrm>
                <a:off x="1091" y="2851"/>
                <a:ext cx="396" cy="131"/>
              </a:xfrm>
              <a:custGeom>
                <a:avLst/>
                <a:gdLst/>
                <a:ahLst/>
                <a:cxnLst>
                  <a:cxn ang="0">
                    <a:pos x="387" y="74"/>
                  </a:cxn>
                  <a:cxn ang="0">
                    <a:pos x="190" y="26"/>
                  </a:cxn>
                  <a:cxn ang="0">
                    <a:pos x="75" y="0"/>
                  </a:cxn>
                  <a:cxn ang="0">
                    <a:pos x="10" y="54"/>
                  </a:cxn>
                  <a:cxn ang="0">
                    <a:pos x="37" y="114"/>
                  </a:cxn>
                  <a:cxn ang="0">
                    <a:pos x="110" y="113"/>
                  </a:cxn>
                  <a:cxn ang="0">
                    <a:pos x="136" y="72"/>
                  </a:cxn>
                  <a:cxn ang="0">
                    <a:pos x="93" y="51"/>
                  </a:cxn>
                  <a:cxn ang="0">
                    <a:pos x="85" y="80"/>
                  </a:cxn>
                  <a:cxn ang="0">
                    <a:pos x="56" y="61"/>
                  </a:cxn>
                  <a:cxn ang="0">
                    <a:pos x="94" y="36"/>
                  </a:cxn>
                  <a:cxn ang="0">
                    <a:pos x="137" y="43"/>
                  </a:cxn>
                  <a:cxn ang="0">
                    <a:pos x="387" y="74"/>
                  </a:cxn>
                </a:cxnLst>
                <a:rect l="0" t="0" r="r" b="b"/>
                <a:pathLst>
                  <a:path w="396" h="131">
                    <a:moveTo>
                      <a:pt x="387" y="74"/>
                    </a:moveTo>
                    <a:cubicBezTo>
                      <a:pt x="396" y="71"/>
                      <a:pt x="242" y="38"/>
                      <a:pt x="190" y="26"/>
                    </a:cubicBezTo>
                    <a:cubicBezTo>
                      <a:pt x="127" y="3"/>
                      <a:pt x="75" y="0"/>
                      <a:pt x="75" y="0"/>
                    </a:cubicBezTo>
                    <a:cubicBezTo>
                      <a:pt x="75" y="0"/>
                      <a:pt x="21" y="19"/>
                      <a:pt x="10" y="54"/>
                    </a:cubicBezTo>
                    <a:cubicBezTo>
                      <a:pt x="0" y="89"/>
                      <a:pt x="16" y="96"/>
                      <a:pt x="37" y="114"/>
                    </a:cubicBezTo>
                    <a:cubicBezTo>
                      <a:pt x="58" y="131"/>
                      <a:pt x="97" y="120"/>
                      <a:pt x="110" y="113"/>
                    </a:cubicBezTo>
                    <a:cubicBezTo>
                      <a:pt x="122" y="106"/>
                      <a:pt x="140" y="93"/>
                      <a:pt x="136" y="72"/>
                    </a:cubicBezTo>
                    <a:cubicBezTo>
                      <a:pt x="132" y="51"/>
                      <a:pt x="114" y="42"/>
                      <a:pt x="93" y="51"/>
                    </a:cubicBezTo>
                    <a:cubicBezTo>
                      <a:pt x="72" y="60"/>
                      <a:pt x="91" y="78"/>
                      <a:pt x="85" y="80"/>
                    </a:cubicBezTo>
                    <a:cubicBezTo>
                      <a:pt x="79" y="82"/>
                      <a:pt x="55" y="68"/>
                      <a:pt x="56" y="61"/>
                    </a:cubicBezTo>
                    <a:cubicBezTo>
                      <a:pt x="60" y="53"/>
                      <a:pt x="81" y="39"/>
                      <a:pt x="94" y="36"/>
                    </a:cubicBezTo>
                    <a:lnTo>
                      <a:pt x="137" y="43"/>
                    </a:lnTo>
                    <a:lnTo>
                      <a:pt x="387" y="74"/>
                    </a:ln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/>
                <a:tailEnd/>
              </a:ln>
              <a:effectLst>
                <a:outerShdw blurRad="107950" dist="12700" dir="5400000" algn="ctr">
                  <a:srgbClr val="000000"/>
                </a:outerShdw>
              </a:effectLst>
              <a:sp3d prstMaterial="dkEdge">
                <a:bevelT w="63500" h="63500"/>
                <a:contourClr>
                  <a:srgbClr val="FFFFFF"/>
                </a:contourClr>
              </a:sp3d>
            </p:spPr>
            <p:txBody>
              <a:bodyPr/>
              <a:lstStyle/>
              <a:p>
                <a:pPr marL="0" algn="l" rtl="0" latinLnBrk="0"/>
                <a:endParaRPr lang="en-US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Freeform 37"/>
              <p:cNvSpPr>
                <a:spLocks/>
              </p:cNvSpPr>
              <p:nvPr/>
            </p:nvSpPr>
            <p:spPr bwMode="auto">
              <a:xfrm>
                <a:off x="1251" y="2908"/>
                <a:ext cx="219" cy="65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131" y="26"/>
                  </a:cxn>
                  <a:cxn ang="0">
                    <a:pos x="219" y="51"/>
                  </a:cxn>
                  <a:cxn ang="0">
                    <a:pos x="129" y="44"/>
                  </a:cxn>
                  <a:cxn ang="0">
                    <a:pos x="0" y="3"/>
                  </a:cxn>
                </a:cxnLst>
                <a:rect l="0" t="0" r="r" b="b"/>
                <a:pathLst>
                  <a:path w="219" h="65">
                    <a:moveTo>
                      <a:pt x="0" y="3"/>
                    </a:moveTo>
                    <a:cubicBezTo>
                      <a:pt x="0" y="0"/>
                      <a:pt x="95" y="18"/>
                      <a:pt x="131" y="26"/>
                    </a:cubicBezTo>
                    <a:cubicBezTo>
                      <a:pt x="150" y="28"/>
                      <a:pt x="219" y="37"/>
                      <a:pt x="219" y="51"/>
                    </a:cubicBezTo>
                    <a:cubicBezTo>
                      <a:pt x="219" y="65"/>
                      <a:pt x="170" y="49"/>
                      <a:pt x="129" y="44"/>
                    </a:cubicBezTo>
                    <a:cubicBezTo>
                      <a:pt x="88" y="39"/>
                      <a:pt x="27" y="12"/>
                      <a:pt x="0" y="3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/>
                <a:tailEnd/>
              </a:ln>
              <a:effectLst>
                <a:outerShdw blurRad="107950" dist="12700" dir="5400000" algn="ctr">
                  <a:srgbClr val="000000"/>
                </a:outerShdw>
              </a:effectLst>
              <a:sp3d prstMaterial="dkEdge">
                <a:bevelT w="63500" h="63500"/>
                <a:contourClr>
                  <a:srgbClr val="FFFFFF"/>
                </a:contourClr>
              </a:sp3d>
            </p:spPr>
            <p:txBody>
              <a:bodyPr/>
              <a:lstStyle/>
              <a:p>
                <a:pPr marL="0" algn="l" rtl="0" latinLnBrk="0"/>
                <a:endParaRPr lang="en-US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6" name="Oval 54"/>
            <p:cNvSpPr/>
            <p:nvPr userDrawn="1"/>
          </p:nvSpPr>
          <p:spPr>
            <a:xfrm>
              <a:off x="3026664" y="649224"/>
              <a:ext cx="3191256" cy="4169664"/>
            </a:xfrm>
            <a:prstGeom prst="ellipse">
              <a:avLst/>
            </a:prstGeom>
            <a:grpFill/>
            <a:ln w="9525" cap="flat" cmpd="sng">
              <a:noFill/>
              <a:prstDash val="solid"/>
              <a:round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p3d prstMaterial="dkEdge">
              <a:bevelT w="127000" h="82550" prst="slope"/>
              <a:contourClr>
                <a:srgbClr val="FFFFFF"/>
              </a:contourClr>
            </a:sp3d>
          </p:spPr>
          <p:txBody>
            <a:bodyPr/>
            <a:lstStyle/>
            <a:p>
              <a:pPr marL="0" algn="l" rtl="0" latinLnBrk="0"/>
              <a:endPara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8" name="Rectangle 6"/>
          <p:cNvSpPr>
            <a:spLocks noGrp="1"/>
          </p:cNvSpPr>
          <p:nvPr>
            <p:ph type="pic" sz="quarter" idx="15"/>
          </p:nvPr>
        </p:nvSpPr>
        <p:spPr>
          <a:xfrm>
            <a:off x="3127248" y="749808"/>
            <a:ext cx="2980944" cy="3950208"/>
          </a:xfrm>
          <a:prstGeom prst="ellipse">
            <a:avLst/>
          </a:prstGeom>
          <a:solidFill>
            <a:schemeClr val="accent6">
              <a:alpha val="20000"/>
            </a:schemeClr>
          </a:solidFill>
          <a:ln w="57150" cap="sq" cmpd="sng" algn="ctr">
            <a:noFill/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 prstMaterial="plastic">
            <a:bevelT w="50800" h="3175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lvl1pPr>
              <a:defRPr sz="2000"/>
            </a:lvl1pPr>
            <a:extLst/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가로(캡션 포함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6019800"/>
            <a:ext cx="7467600" cy="381000"/>
          </a:xfrm>
        </p:spPr>
        <p:txBody>
          <a:bodyPr rIns="9144"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1" lang="ko-K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2/4/2015</a:t>
            </a:fld>
            <a:endParaRPr kumimoji="1" lang="ko-KR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1" lang="ko-KR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세로(캡션 포함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 hasCustomPrompt="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1" lang="ko-K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2/4/2015</a:t>
            </a:fld>
            <a:endParaRPr kumimoji="1" lang="ko-KR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1" lang="ko-KR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가로(전체 화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785786" y="0"/>
            <a:ext cx="8358213" cy="5677786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latinLnBrk="1">
              <a:buFontTx/>
              <a:buNone/>
            </a:pPr>
            <a:r>
              <a:rPr kumimoji="1" lang="ko-KR"/>
              <a:t>전체 페이지 그림을</a:t>
            </a:r>
            <a:r>
              <a:rPr kumimoji="1" lang="ko-KR" baseline="0"/>
              <a:t> 추가하려면 </a:t>
            </a:r>
            <a:r>
              <a:rPr kumimoji="1" lang="ko-KR"/>
              <a:t>아이콘을 클릭하십시오</a:t>
            </a:r>
            <a:endParaRPr kumimoji="1" lang="ko-KR" i="0" baseline="0"/>
          </a:p>
          <a:p>
            <a:pPr marL="0" marR="0" indent="0" algn="ctr" latinLnBrk="1">
              <a:buFontTx/>
              <a:buNone/>
            </a:pPr>
            <a:endParaRPr kumimoji="1" lang="ko-KR" i="0"/>
          </a:p>
          <a:p>
            <a:pPr algn="ctr" latinLnBrk="1">
              <a:buFontTx/>
              <a:buNone/>
            </a:pPr>
            <a:endParaRPr kumimoji="1" lang="ko-KR" i="0"/>
          </a:p>
          <a:p>
            <a:pPr algn="ctr" latinLnBrk="1">
              <a:buFontTx/>
              <a:buNone/>
            </a:pPr>
            <a:endParaRPr kumimoji="1" lang="ko-KR" i="0"/>
          </a:p>
        </p:txBody>
      </p:sp>
      <p:grpSp>
        <p:nvGrpSpPr>
          <p:cNvPr id="3" name="그룹 2"/>
          <p:cNvGrpSpPr/>
          <p:nvPr userDrawn="1"/>
        </p:nvGrpSpPr>
        <p:grpSpPr>
          <a:xfrm>
            <a:off x="228601" y="-2"/>
            <a:ext cx="522640" cy="6858003"/>
            <a:chOff x="228601" y="-2"/>
            <a:chExt cx="522640" cy="6858003"/>
          </a:xfrm>
        </p:grpSpPr>
        <p:sp>
          <p:nvSpPr>
            <p:cNvPr id="4" name="Rectangle 42"/>
            <p:cNvSpPr/>
            <p:nvPr/>
          </p:nvSpPr>
          <p:spPr>
            <a:xfrm>
              <a:off x="304800" y="0"/>
              <a:ext cx="371856" cy="6858000"/>
            </a:xfrm>
            <a:prstGeom prst="rect">
              <a:avLst/>
            </a:prstGeom>
            <a:gradFill flip="none" rotWithShape="1">
              <a:gsLst>
                <a:gs pos="0">
                  <a:srgbClr val="FFFFFF">
                    <a:alpha val="50000"/>
                  </a:srgbClr>
                </a:gs>
                <a:gs pos="50000">
                  <a:srgbClr val="FFFFFF">
                    <a:alpha val="10000"/>
                  </a:srgbClr>
                </a:gs>
                <a:gs pos="100000">
                  <a:srgbClr val="FFFFFF">
                    <a:alpha val="50000"/>
                  </a:srgbClr>
                </a:gs>
              </a:gsLst>
              <a:lin ang="16200000" scaled="1"/>
              <a:tileRect/>
            </a:gradFill>
            <a:ln w="1905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5" name="Straight Connector 45"/>
            <p:cNvCxnSpPr/>
            <p:nvPr/>
          </p:nvCxnSpPr>
          <p:spPr>
            <a:xfrm rot="5400000" flipH="1" flipV="1">
              <a:off x="-2673189" y="3424427"/>
              <a:ext cx="6848860" cy="1"/>
            </a:xfrm>
            <a:prstGeom prst="line">
              <a:avLst/>
            </a:prstGeom>
            <a:ln w="19050">
              <a:solidFill>
                <a:srgbClr val="FFFFFF">
                  <a:alpha val="40000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Oval 12"/>
            <p:cNvSpPr/>
            <p:nvPr/>
          </p:nvSpPr>
          <p:spPr>
            <a:xfrm>
              <a:off x="444757" y="446775"/>
              <a:ext cx="97904" cy="988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/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709" descr="star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68810" y="297354"/>
              <a:ext cx="440772" cy="450150"/>
            </a:xfrm>
            <a:prstGeom prst="rect">
              <a:avLst/>
            </a:prstGeom>
            <a:noFill/>
          </p:spPr>
        </p:pic>
        <p:sp>
          <p:nvSpPr>
            <p:cNvPr id="8" name="Oval 56"/>
            <p:cNvSpPr/>
            <p:nvPr/>
          </p:nvSpPr>
          <p:spPr>
            <a:xfrm>
              <a:off x="457200" y="1371600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58"/>
            <p:cNvSpPr/>
            <p:nvPr/>
          </p:nvSpPr>
          <p:spPr>
            <a:xfrm>
              <a:off x="454963" y="6350794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709" descr="star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0416" y="6172200"/>
              <a:ext cx="434802" cy="444054"/>
            </a:xfrm>
            <a:prstGeom prst="rect">
              <a:avLst/>
            </a:prstGeom>
            <a:noFill/>
          </p:spPr>
        </p:pic>
        <p:cxnSp>
          <p:nvCxnSpPr>
            <p:cNvPr id="11" name="Straight Connector 45"/>
            <p:cNvCxnSpPr/>
            <p:nvPr/>
          </p:nvCxnSpPr>
          <p:spPr>
            <a:xfrm rot="5400000" flipH="1" flipV="1">
              <a:off x="-3195828" y="3433570"/>
              <a:ext cx="6848860" cy="1"/>
            </a:xfrm>
            <a:prstGeom prst="line">
              <a:avLst/>
            </a:prstGeom>
            <a:ln w="19050">
              <a:solidFill>
                <a:srgbClr val="FFFFFF">
                  <a:alpha val="40000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56"/>
            <p:cNvSpPr/>
            <p:nvPr/>
          </p:nvSpPr>
          <p:spPr>
            <a:xfrm>
              <a:off x="457200" y="2498162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56"/>
            <p:cNvSpPr/>
            <p:nvPr/>
          </p:nvSpPr>
          <p:spPr>
            <a:xfrm>
              <a:off x="441616" y="3717362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56"/>
            <p:cNvSpPr/>
            <p:nvPr/>
          </p:nvSpPr>
          <p:spPr>
            <a:xfrm>
              <a:off x="457200" y="5029200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Picture Placeholder 11"/>
          <p:cNvSpPr>
            <a:spLocks noGrp="1"/>
          </p:cNvSpPr>
          <p:nvPr>
            <p:ph type="pic" sz="quarter" idx="17"/>
          </p:nvPr>
        </p:nvSpPr>
        <p:spPr>
          <a:xfrm rot="520762">
            <a:off x="5485457" y="5221542"/>
            <a:ext cx="914400" cy="1066800"/>
          </a:xfrm>
          <a:prstGeom prst="rect">
            <a:avLst/>
          </a:prstGeom>
          <a:ln w="50800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17" name="Picture Placeholder 11"/>
          <p:cNvSpPr>
            <a:spLocks noGrp="1"/>
          </p:cNvSpPr>
          <p:nvPr>
            <p:ph type="pic" sz="quarter" idx="18"/>
          </p:nvPr>
        </p:nvSpPr>
        <p:spPr>
          <a:xfrm rot="520762">
            <a:off x="6628457" y="5221542"/>
            <a:ext cx="914400" cy="1066800"/>
          </a:xfrm>
          <a:prstGeom prst="rect">
            <a:avLst/>
          </a:prstGeom>
          <a:ln w="50800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18" name="Picture Placeholder 11"/>
          <p:cNvSpPr>
            <a:spLocks noGrp="1"/>
          </p:cNvSpPr>
          <p:nvPr>
            <p:ph type="pic" sz="quarter" idx="19"/>
          </p:nvPr>
        </p:nvSpPr>
        <p:spPr>
          <a:xfrm rot="520762">
            <a:off x="7771457" y="5271114"/>
            <a:ext cx="914400" cy="1066800"/>
          </a:xfrm>
          <a:prstGeom prst="rect">
            <a:avLst/>
          </a:prstGeom>
          <a:ln w="50800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grpSp>
        <p:nvGrpSpPr>
          <p:cNvPr id="19" name="그룹 18"/>
          <p:cNvGrpSpPr/>
          <p:nvPr userDrawn="1"/>
        </p:nvGrpSpPr>
        <p:grpSpPr>
          <a:xfrm>
            <a:off x="-32" y="5733108"/>
            <a:ext cx="9160487" cy="515292"/>
            <a:chOff x="0" y="228600"/>
            <a:chExt cx="9160487" cy="515292"/>
          </a:xfrm>
        </p:grpSpPr>
        <p:sp>
          <p:nvSpPr>
            <p:cNvPr id="20" name="Rectangle 60"/>
            <p:cNvSpPr/>
            <p:nvPr/>
          </p:nvSpPr>
          <p:spPr>
            <a:xfrm rot="5400000">
              <a:off x="4386072" y="-4081272"/>
              <a:ext cx="371856" cy="9144000"/>
            </a:xfrm>
            <a:prstGeom prst="rect">
              <a:avLst/>
            </a:prstGeom>
            <a:gradFill flip="none" rotWithShape="1">
              <a:gsLst>
                <a:gs pos="0">
                  <a:srgbClr val="FFFFFF">
                    <a:alpha val="50000"/>
                  </a:srgbClr>
                </a:gs>
                <a:gs pos="50000">
                  <a:srgbClr val="FFFFFF">
                    <a:alpha val="10000"/>
                  </a:srgbClr>
                </a:gs>
                <a:gs pos="100000">
                  <a:srgbClr val="FFFFFF">
                    <a:alpha val="50000"/>
                  </a:srgbClr>
                </a:gs>
              </a:gsLst>
              <a:lin ang="16200000" scaled="1"/>
              <a:tileRect/>
            </a:gradFill>
            <a:ln w="1905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21" name="Straight Connector 62"/>
            <p:cNvCxnSpPr/>
            <p:nvPr/>
          </p:nvCxnSpPr>
          <p:spPr>
            <a:xfrm>
              <a:off x="33594" y="742304"/>
              <a:ext cx="9126893" cy="1588"/>
            </a:xfrm>
            <a:prstGeom prst="line">
              <a:avLst/>
            </a:prstGeom>
            <a:ln w="19050">
              <a:solidFill>
                <a:srgbClr val="FFFFFF">
                  <a:alpha val="40000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65"/>
            <p:cNvSpPr/>
            <p:nvPr/>
          </p:nvSpPr>
          <p:spPr>
            <a:xfrm rot="5400000">
              <a:off x="8534827" y="441189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66"/>
            <p:cNvSpPr/>
            <p:nvPr/>
          </p:nvSpPr>
          <p:spPr>
            <a:xfrm rot="5400000">
              <a:off x="4496227" y="441189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62"/>
            <p:cNvCxnSpPr/>
            <p:nvPr/>
          </p:nvCxnSpPr>
          <p:spPr>
            <a:xfrm>
              <a:off x="17107" y="228600"/>
              <a:ext cx="9126893" cy="1588"/>
            </a:xfrm>
            <a:prstGeom prst="line">
              <a:avLst/>
            </a:prstGeom>
            <a:ln w="19050">
              <a:solidFill>
                <a:srgbClr val="FFFFFF">
                  <a:alpha val="40000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66"/>
            <p:cNvSpPr/>
            <p:nvPr/>
          </p:nvSpPr>
          <p:spPr>
            <a:xfrm rot="5400000">
              <a:off x="6629827" y="456773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66"/>
            <p:cNvSpPr/>
            <p:nvPr/>
          </p:nvSpPr>
          <p:spPr>
            <a:xfrm rot="5400000">
              <a:off x="2515027" y="441189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텍스트 개체 틀 27"/>
          <p:cNvSpPr>
            <a:spLocks noGrp="1"/>
          </p:cNvSpPr>
          <p:nvPr>
            <p:ph type="body" sz="quarter" idx="20" hasCustomPrompt="1"/>
          </p:nvPr>
        </p:nvSpPr>
        <p:spPr>
          <a:xfrm>
            <a:off x="785813" y="6357938"/>
            <a:ext cx="5253037" cy="298450"/>
          </a:xfrm>
        </p:spPr>
        <p:txBody>
          <a:bodyPr>
            <a:no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ko-KR" altLang="en-US" smtClean="0"/>
              <a:t>날짜 또는 세부정보를 입력하십시오</a:t>
            </a:r>
            <a:endParaRPr lang="ko-KR" altLang="en-US"/>
          </a:p>
        </p:txBody>
      </p:sp>
      <p:sp>
        <p:nvSpPr>
          <p:cNvPr id="29" name="Rectangle 6"/>
          <p:cNvSpPr>
            <a:spLocks noGrp="1"/>
          </p:cNvSpPr>
          <p:nvPr>
            <p:ph type="body" sz="quarter" idx="11" hasCustomPrompt="1"/>
          </p:nvPr>
        </p:nvSpPr>
        <p:spPr>
          <a:xfrm>
            <a:off x="5357818" y="1214422"/>
            <a:ext cx="3505200" cy="2428892"/>
          </a:xfrm>
        </p:spPr>
        <p:txBody>
          <a:bodyPr tIns="91440" bIns="91440"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1" lang="ko-KR" sz="2000" baseline="0">
                <a:solidFill>
                  <a:schemeClr val="tx1"/>
                </a:solidFill>
                <a:effectLst>
                  <a:glow rad="101600">
                    <a:schemeClr val="bg2">
                      <a:alpha val="60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세로 구역 2개(캡션 포함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2/4/2015</a:t>
            </a:fld>
            <a:endParaRPr kumimoji="1" lang="ko-KR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1" lang="ko-KR"/>
          </a:p>
        </p:txBody>
      </p:sp>
      <p:sp>
        <p:nvSpPr>
          <p:cNvPr id="9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95348" y="1219200"/>
            <a:ext cx="2971801" cy="3951066"/>
          </a:xfrm>
          <a:prstGeom prst="rect">
            <a:avLst/>
          </a:prstGeom>
          <a:noFill/>
          <a:ln w="38100" cap="sq" cmpd="sng" algn="ctr">
            <a:noFill/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grpSp>
        <p:nvGrpSpPr>
          <p:cNvPr id="12" name="그룹 11"/>
          <p:cNvGrpSpPr/>
          <p:nvPr userDrawn="1"/>
        </p:nvGrpSpPr>
        <p:grpSpPr>
          <a:xfrm>
            <a:off x="714348" y="838200"/>
            <a:ext cx="3733800" cy="4724400"/>
            <a:chOff x="801726" y="682059"/>
            <a:chExt cx="4075074" cy="5290075"/>
          </a:xfrm>
        </p:grpSpPr>
        <p:sp>
          <p:nvSpPr>
            <p:cNvPr id="13" name="AutoShape 441"/>
            <p:cNvSpPr>
              <a:spLocks noChangeArrowheads="1"/>
            </p:cNvSpPr>
            <p:nvPr userDrawn="1"/>
          </p:nvSpPr>
          <p:spPr bwMode="gray">
            <a:xfrm>
              <a:off x="914400" y="762000"/>
              <a:ext cx="3822364" cy="5105951"/>
            </a:xfrm>
            <a:prstGeom prst="frame">
              <a:avLst>
                <a:gd name="adj1" fmla="val 5245"/>
              </a:avLst>
            </a:prstGeom>
            <a:gradFill rotWithShape="1">
              <a:gsLst>
                <a:gs pos="0">
                  <a:srgbClr val="FFFFFF">
                    <a:gamma/>
                    <a:shade val="63922"/>
                    <a:invGamma/>
                    <a:alpha val="0"/>
                  </a:srgbClr>
                </a:gs>
                <a:gs pos="50000">
                  <a:srgbClr val="FFFFFF">
                    <a:alpha val="60001"/>
                  </a:srgbClr>
                </a:gs>
                <a:gs pos="100000">
                  <a:srgbClr val="FFFFFF">
                    <a:gamma/>
                    <a:shade val="63922"/>
                    <a:invGamma/>
                    <a:alpha val="0"/>
                  </a:srgb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Oval 443"/>
            <p:cNvSpPr>
              <a:spLocks noChangeArrowheads="1"/>
            </p:cNvSpPr>
            <p:nvPr userDrawn="1"/>
          </p:nvSpPr>
          <p:spPr bwMode="gray">
            <a:xfrm>
              <a:off x="846926" y="682059"/>
              <a:ext cx="3953674" cy="5261541"/>
            </a:xfrm>
            <a:prstGeom prst="roundRect">
              <a:avLst>
                <a:gd name="adj" fmla="val 0"/>
              </a:avLst>
            </a:prstGeom>
            <a:noFill/>
            <a:ln w="28575">
              <a:solidFill>
                <a:srgbClr val="FFFFFF">
                  <a:alpha val="50000"/>
                </a:srgbClr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5" name="Picture 709" descr="star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475799" y="3352800"/>
              <a:ext cx="401001" cy="409534"/>
            </a:xfrm>
            <a:prstGeom prst="rect">
              <a:avLst/>
            </a:prstGeom>
            <a:noFill/>
          </p:spPr>
        </p:pic>
        <p:sp>
          <p:nvSpPr>
            <p:cNvPr id="16" name="Oval 27"/>
            <p:cNvSpPr/>
            <p:nvPr userDrawn="1"/>
          </p:nvSpPr>
          <p:spPr>
            <a:xfrm>
              <a:off x="974167" y="3534817"/>
              <a:ext cx="84649" cy="8527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35"/>
            <p:cNvSpPr/>
            <p:nvPr userDrawn="1"/>
          </p:nvSpPr>
          <p:spPr>
            <a:xfrm>
              <a:off x="4628199" y="3505200"/>
              <a:ext cx="84649" cy="8527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43"/>
            <p:cNvSpPr/>
            <p:nvPr userDrawn="1"/>
          </p:nvSpPr>
          <p:spPr>
            <a:xfrm>
              <a:off x="974167" y="837337"/>
              <a:ext cx="84649" cy="8527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44"/>
            <p:cNvSpPr/>
            <p:nvPr userDrawn="1"/>
          </p:nvSpPr>
          <p:spPr>
            <a:xfrm>
              <a:off x="4572000" y="838200"/>
              <a:ext cx="84649" cy="8527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709" descr="star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01726" y="688939"/>
              <a:ext cx="401001" cy="409534"/>
            </a:xfrm>
            <a:prstGeom prst="rect">
              <a:avLst/>
            </a:prstGeom>
            <a:noFill/>
          </p:spPr>
        </p:pic>
        <p:sp>
          <p:nvSpPr>
            <p:cNvPr id="23" name="Oval 45"/>
            <p:cNvSpPr/>
            <p:nvPr userDrawn="1"/>
          </p:nvSpPr>
          <p:spPr>
            <a:xfrm>
              <a:off x="990600" y="5715000"/>
              <a:ext cx="84649" cy="8527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46"/>
            <p:cNvSpPr/>
            <p:nvPr userDrawn="1"/>
          </p:nvSpPr>
          <p:spPr>
            <a:xfrm>
              <a:off x="4589756" y="5715000"/>
              <a:ext cx="84649" cy="8527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5" name="Picture 709" descr="star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8200" y="5562600"/>
              <a:ext cx="401001" cy="409534"/>
            </a:xfrm>
            <a:prstGeom prst="rect">
              <a:avLst/>
            </a:prstGeom>
            <a:noFill/>
          </p:spPr>
        </p:pic>
      </p:grpSp>
      <p:sp>
        <p:nvSpPr>
          <p:cNvPr id="26" name="Rectangle 8"/>
          <p:cNvSpPr>
            <a:spLocks noGrp="1" noChangeAspect="1"/>
          </p:cNvSpPr>
          <p:nvPr>
            <p:ph type="pic" sz="quarter" idx="19"/>
          </p:nvPr>
        </p:nvSpPr>
        <p:spPr>
          <a:xfrm>
            <a:off x="5133948" y="1219200"/>
            <a:ext cx="2971801" cy="3951066"/>
          </a:xfrm>
          <a:prstGeom prst="rect">
            <a:avLst/>
          </a:prstGeom>
          <a:noFill/>
          <a:ln w="38100" cap="sq" cmpd="sng" algn="ctr">
            <a:noFill/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grpSp>
        <p:nvGrpSpPr>
          <p:cNvPr id="28" name="그룹 27"/>
          <p:cNvGrpSpPr/>
          <p:nvPr userDrawn="1"/>
        </p:nvGrpSpPr>
        <p:grpSpPr>
          <a:xfrm>
            <a:off x="4752948" y="838200"/>
            <a:ext cx="3733800" cy="4724400"/>
            <a:chOff x="801726" y="682059"/>
            <a:chExt cx="4075074" cy="5290075"/>
          </a:xfrm>
        </p:grpSpPr>
        <p:sp>
          <p:nvSpPr>
            <p:cNvPr id="29" name="AutoShape 441"/>
            <p:cNvSpPr>
              <a:spLocks noChangeArrowheads="1"/>
            </p:cNvSpPr>
            <p:nvPr userDrawn="1"/>
          </p:nvSpPr>
          <p:spPr bwMode="gray">
            <a:xfrm>
              <a:off x="914400" y="762000"/>
              <a:ext cx="3822364" cy="5105951"/>
            </a:xfrm>
            <a:prstGeom prst="frame">
              <a:avLst>
                <a:gd name="adj1" fmla="val 5245"/>
              </a:avLst>
            </a:prstGeom>
            <a:gradFill rotWithShape="1">
              <a:gsLst>
                <a:gs pos="0">
                  <a:srgbClr val="FFFFFF">
                    <a:gamma/>
                    <a:shade val="63922"/>
                    <a:invGamma/>
                    <a:alpha val="0"/>
                  </a:srgbClr>
                </a:gs>
                <a:gs pos="50000">
                  <a:srgbClr val="FFFFFF">
                    <a:alpha val="60001"/>
                  </a:srgbClr>
                </a:gs>
                <a:gs pos="100000">
                  <a:srgbClr val="FFFFFF">
                    <a:gamma/>
                    <a:shade val="63922"/>
                    <a:invGamma/>
                    <a:alpha val="0"/>
                  </a:srgb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Oval 443"/>
            <p:cNvSpPr>
              <a:spLocks noChangeArrowheads="1"/>
            </p:cNvSpPr>
            <p:nvPr userDrawn="1"/>
          </p:nvSpPr>
          <p:spPr bwMode="gray">
            <a:xfrm>
              <a:off x="846926" y="682059"/>
              <a:ext cx="3953674" cy="5261541"/>
            </a:xfrm>
            <a:prstGeom prst="roundRect">
              <a:avLst>
                <a:gd name="adj" fmla="val 0"/>
              </a:avLst>
            </a:prstGeom>
            <a:noFill/>
            <a:ln w="28575">
              <a:solidFill>
                <a:srgbClr val="FFFFFF">
                  <a:alpha val="50000"/>
                </a:srgbClr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1" name="Picture 709" descr="star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475799" y="3352800"/>
              <a:ext cx="401001" cy="409534"/>
            </a:xfrm>
            <a:prstGeom prst="rect">
              <a:avLst/>
            </a:prstGeom>
            <a:noFill/>
          </p:spPr>
        </p:pic>
        <p:sp>
          <p:nvSpPr>
            <p:cNvPr id="32" name="Oval 27"/>
            <p:cNvSpPr/>
            <p:nvPr userDrawn="1"/>
          </p:nvSpPr>
          <p:spPr>
            <a:xfrm>
              <a:off x="974167" y="3534817"/>
              <a:ext cx="84649" cy="8527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5"/>
            <p:cNvSpPr/>
            <p:nvPr userDrawn="1"/>
          </p:nvSpPr>
          <p:spPr>
            <a:xfrm>
              <a:off x="4628199" y="3505200"/>
              <a:ext cx="84649" cy="8527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43"/>
            <p:cNvSpPr/>
            <p:nvPr userDrawn="1"/>
          </p:nvSpPr>
          <p:spPr>
            <a:xfrm>
              <a:off x="974167" y="837337"/>
              <a:ext cx="84649" cy="8527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44"/>
            <p:cNvSpPr/>
            <p:nvPr userDrawn="1"/>
          </p:nvSpPr>
          <p:spPr>
            <a:xfrm>
              <a:off x="4572000" y="838200"/>
              <a:ext cx="84649" cy="8527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6" name="Picture 709" descr="star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01726" y="688939"/>
              <a:ext cx="401001" cy="409534"/>
            </a:xfrm>
            <a:prstGeom prst="rect">
              <a:avLst/>
            </a:prstGeom>
            <a:noFill/>
          </p:spPr>
        </p:pic>
        <p:sp>
          <p:nvSpPr>
            <p:cNvPr id="37" name="Oval 45"/>
            <p:cNvSpPr/>
            <p:nvPr userDrawn="1"/>
          </p:nvSpPr>
          <p:spPr>
            <a:xfrm>
              <a:off x="990600" y="5715000"/>
              <a:ext cx="84649" cy="8527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46"/>
            <p:cNvSpPr/>
            <p:nvPr userDrawn="1"/>
          </p:nvSpPr>
          <p:spPr>
            <a:xfrm>
              <a:off x="4589756" y="5715000"/>
              <a:ext cx="84649" cy="8527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9" name="Picture 709" descr="star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8200" y="5562600"/>
              <a:ext cx="401001" cy="409534"/>
            </a:xfrm>
            <a:prstGeom prst="rect">
              <a:avLst/>
            </a:prstGeom>
            <a:noFill/>
          </p:spPr>
        </p:pic>
      </p:grpSp>
      <p:sp>
        <p:nvSpPr>
          <p:cNvPr id="40" name="Rectangle 7"/>
          <p:cNvSpPr>
            <a:spLocks noGrp="1"/>
          </p:cNvSpPr>
          <p:nvPr>
            <p:ph type="body" sz="quarter" idx="20" hasCustomPrompt="1"/>
          </p:nvPr>
        </p:nvSpPr>
        <p:spPr>
          <a:xfrm>
            <a:off x="738134" y="5619774"/>
            <a:ext cx="3586130" cy="809622"/>
          </a:xfrm>
        </p:spPr>
        <p:txBody>
          <a:bodyPr rIns="9144"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1" lang="ko-K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41" name="Rectangle 7"/>
          <p:cNvSpPr>
            <a:spLocks noGrp="1"/>
          </p:cNvSpPr>
          <p:nvPr>
            <p:ph type="body" sz="quarter" idx="21" hasCustomPrompt="1"/>
          </p:nvPr>
        </p:nvSpPr>
        <p:spPr>
          <a:xfrm>
            <a:off x="4795870" y="5619774"/>
            <a:ext cx="3586130" cy="809622"/>
          </a:xfrm>
        </p:spPr>
        <p:txBody>
          <a:bodyPr rIns="9144"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1" lang="ko-K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가로 구역 2개(캡션 포함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1" lang="ko-K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4648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1" lang="ko-K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2/4/2015</a:t>
            </a:fld>
            <a:endParaRPr kumimoji="1" lang="ko-KR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1" lang="ko-KR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구역 2개(가로, 세로 혼합, 캡션 포함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5141976" y="3352800"/>
            <a:ext cx="3773425" cy="2971800"/>
          </a:xfrm>
        </p:spPr>
        <p:txBody>
          <a:bodyPr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1" lang="ko-K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2/4/2015</a:t>
            </a:fld>
            <a:endParaRPr kumimoji="1" lang="ko-KR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1" lang="ko-K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가로 구역 3개(캡션 포함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그룹 21"/>
          <p:cNvGrpSpPr/>
          <p:nvPr userDrawn="1"/>
        </p:nvGrpSpPr>
        <p:grpSpPr>
          <a:xfrm>
            <a:off x="0" y="228600"/>
            <a:ext cx="9160487" cy="515292"/>
            <a:chOff x="0" y="228600"/>
            <a:chExt cx="9160487" cy="515292"/>
          </a:xfrm>
        </p:grpSpPr>
        <p:sp>
          <p:nvSpPr>
            <p:cNvPr id="23" name="Rectangle 60"/>
            <p:cNvSpPr/>
            <p:nvPr/>
          </p:nvSpPr>
          <p:spPr>
            <a:xfrm rot="5400000">
              <a:off x="4386072" y="-4081272"/>
              <a:ext cx="371856" cy="9144000"/>
            </a:xfrm>
            <a:prstGeom prst="rect">
              <a:avLst/>
            </a:prstGeom>
            <a:gradFill flip="none" rotWithShape="1">
              <a:gsLst>
                <a:gs pos="0">
                  <a:srgbClr val="FFFFFF">
                    <a:alpha val="50000"/>
                  </a:srgbClr>
                </a:gs>
                <a:gs pos="50000">
                  <a:srgbClr val="FFFFFF">
                    <a:alpha val="10000"/>
                  </a:srgbClr>
                </a:gs>
                <a:gs pos="100000">
                  <a:srgbClr val="FFFFFF">
                    <a:alpha val="50000"/>
                  </a:srgbClr>
                </a:gs>
              </a:gsLst>
              <a:lin ang="16200000" scaled="1"/>
              <a:tileRect/>
            </a:gradFill>
            <a:ln w="1905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24" name="Straight Connector 62"/>
            <p:cNvCxnSpPr/>
            <p:nvPr/>
          </p:nvCxnSpPr>
          <p:spPr>
            <a:xfrm>
              <a:off x="33594" y="742304"/>
              <a:ext cx="9126893" cy="1588"/>
            </a:xfrm>
            <a:prstGeom prst="line">
              <a:avLst/>
            </a:prstGeom>
            <a:ln w="19050">
              <a:solidFill>
                <a:srgbClr val="FFFFFF">
                  <a:alpha val="40000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65"/>
            <p:cNvSpPr/>
            <p:nvPr/>
          </p:nvSpPr>
          <p:spPr>
            <a:xfrm rot="5400000">
              <a:off x="8534827" y="441189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66"/>
            <p:cNvSpPr/>
            <p:nvPr/>
          </p:nvSpPr>
          <p:spPr>
            <a:xfrm rot="5400000">
              <a:off x="4496227" y="441189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Connector 62"/>
            <p:cNvCxnSpPr/>
            <p:nvPr/>
          </p:nvCxnSpPr>
          <p:spPr>
            <a:xfrm>
              <a:off x="17107" y="228600"/>
              <a:ext cx="9126893" cy="1588"/>
            </a:xfrm>
            <a:prstGeom prst="line">
              <a:avLst/>
            </a:prstGeom>
            <a:ln w="19050">
              <a:solidFill>
                <a:srgbClr val="FFFFFF">
                  <a:alpha val="40000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66"/>
            <p:cNvSpPr/>
            <p:nvPr/>
          </p:nvSpPr>
          <p:spPr>
            <a:xfrm rot="5400000">
              <a:off x="6629827" y="456773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66"/>
            <p:cNvSpPr/>
            <p:nvPr/>
          </p:nvSpPr>
          <p:spPr>
            <a:xfrm rot="5400000">
              <a:off x="2515027" y="441189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>
          <a:xfrm>
            <a:off x="847716" y="6559360"/>
            <a:ext cx="2438400" cy="244475"/>
          </a:xfrm>
        </p:spPr>
        <p:txBody>
          <a:bodyPr/>
          <a:lstStyle>
            <a:extLst/>
          </a:lstStyle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2/4/2015</a:t>
            </a:fld>
            <a:endParaRPr kumimoji="1" lang="ko-KR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>
          <a:xfrm>
            <a:off x="3357554" y="6558153"/>
            <a:ext cx="4648200" cy="246888"/>
          </a:xfrm>
        </p:spPr>
        <p:txBody>
          <a:bodyPr/>
          <a:lstStyle>
            <a:extLst/>
          </a:lstStyle>
          <a:p>
            <a:endParaRPr kumimoji="1" lang="ko-KR"/>
          </a:p>
        </p:txBody>
      </p:sp>
      <p:grpSp>
        <p:nvGrpSpPr>
          <p:cNvPr id="9" name="그룹 8"/>
          <p:cNvGrpSpPr/>
          <p:nvPr userDrawn="1"/>
        </p:nvGrpSpPr>
        <p:grpSpPr>
          <a:xfrm>
            <a:off x="228601" y="-2"/>
            <a:ext cx="522640" cy="6858003"/>
            <a:chOff x="228601" y="-2"/>
            <a:chExt cx="522640" cy="6858003"/>
          </a:xfrm>
        </p:grpSpPr>
        <p:sp>
          <p:nvSpPr>
            <p:cNvPr id="10" name="Rectangle 42"/>
            <p:cNvSpPr/>
            <p:nvPr/>
          </p:nvSpPr>
          <p:spPr>
            <a:xfrm>
              <a:off x="304800" y="0"/>
              <a:ext cx="371856" cy="6858000"/>
            </a:xfrm>
            <a:prstGeom prst="rect">
              <a:avLst/>
            </a:prstGeom>
            <a:gradFill flip="none" rotWithShape="1">
              <a:gsLst>
                <a:gs pos="0">
                  <a:srgbClr val="FFFFFF">
                    <a:alpha val="50000"/>
                  </a:srgbClr>
                </a:gs>
                <a:gs pos="50000">
                  <a:srgbClr val="FFFFFF">
                    <a:alpha val="10000"/>
                  </a:srgbClr>
                </a:gs>
                <a:gs pos="100000">
                  <a:srgbClr val="FFFFFF">
                    <a:alpha val="50000"/>
                  </a:srgbClr>
                </a:gs>
              </a:gsLst>
              <a:lin ang="16200000" scaled="1"/>
              <a:tileRect/>
            </a:gradFill>
            <a:ln w="1905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11" name="Straight Connector 45"/>
            <p:cNvCxnSpPr/>
            <p:nvPr/>
          </p:nvCxnSpPr>
          <p:spPr>
            <a:xfrm rot="5400000" flipH="1" flipV="1">
              <a:off x="-2673189" y="3424427"/>
              <a:ext cx="6848860" cy="1"/>
            </a:xfrm>
            <a:prstGeom prst="line">
              <a:avLst/>
            </a:prstGeom>
            <a:ln w="19050">
              <a:solidFill>
                <a:srgbClr val="FFFFFF">
                  <a:alpha val="40000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2"/>
            <p:cNvSpPr/>
            <p:nvPr/>
          </p:nvSpPr>
          <p:spPr>
            <a:xfrm>
              <a:off x="444757" y="446775"/>
              <a:ext cx="97904" cy="988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/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709" descr="star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68810" y="297354"/>
              <a:ext cx="440772" cy="450150"/>
            </a:xfrm>
            <a:prstGeom prst="rect">
              <a:avLst/>
            </a:prstGeom>
            <a:noFill/>
          </p:spPr>
        </p:pic>
        <p:sp>
          <p:nvSpPr>
            <p:cNvPr id="14" name="Oval 56"/>
            <p:cNvSpPr/>
            <p:nvPr/>
          </p:nvSpPr>
          <p:spPr>
            <a:xfrm>
              <a:off x="457200" y="1371600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58"/>
            <p:cNvSpPr/>
            <p:nvPr/>
          </p:nvSpPr>
          <p:spPr>
            <a:xfrm>
              <a:off x="454963" y="6350794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709" descr="star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0416" y="6172200"/>
              <a:ext cx="434802" cy="444054"/>
            </a:xfrm>
            <a:prstGeom prst="rect">
              <a:avLst/>
            </a:prstGeom>
            <a:noFill/>
          </p:spPr>
        </p:pic>
        <p:cxnSp>
          <p:nvCxnSpPr>
            <p:cNvPr id="18" name="Straight Connector 45"/>
            <p:cNvCxnSpPr/>
            <p:nvPr/>
          </p:nvCxnSpPr>
          <p:spPr>
            <a:xfrm rot="5400000" flipH="1" flipV="1">
              <a:off x="-3195828" y="3433570"/>
              <a:ext cx="6848860" cy="1"/>
            </a:xfrm>
            <a:prstGeom prst="line">
              <a:avLst/>
            </a:prstGeom>
            <a:ln w="19050">
              <a:solidFill>
                <a:srgbClr val="FFFFFF">
                  <a:alpha val="40000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56"/>
            <p:cNvSpPr/>
            <p:nvPr/>
          </p:nvSpPr>
          <p:spPr>
            <a:xfrm>
              <a:off x="457200" y="2498162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56"/>
            <p:cNvSpPr/>
            <p:nvPr/>
          </p:nvSpPr>
          <p:spPr>
            <a:xfrm>
              <a:off x="441616" y="3717362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56"/>
            <p:cNvSpPr/>
            <p:nvPr/>
          </p:nvSpPr>
          <p:spPr>
            <a:xfrm>
              <a:off x="457200" y="5029200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00628" y="3955312"/>
            <a:ext cx="3509064" cy="2368346"/>
          </a:xfrm>
          <a:prstGeom prst="rect">
            <a:avLst/>
          </a:prstGeom>
          <a:noFill/>
          <a:ln w="190500" cap="sq" cmpd="sng" algn="ctr">
            <a:solidFill>
              <a:srgbClr val="C8C6BD"/>
            </a:solidFill>
            <a:prstDash val="solid"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>
              <a:rot lat="0" lon="0" rev="2100000"/>
            </a:lightRig>
          </a:scene3d>
          <a:sp3d extrusionH="25400">
            <a:bevelT w="25400" h="25400" prst="angle"/>
            <a:extrusionClr>
              <a:srgbClr val="000000"/>
            </a:extrusion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 marL="342900" marR="0" indent="-342900" algn="ctr" rtl="0" eaLnBrk="1" latinLnBrk="1" hangingPunct="1">
              <a:spcBef>
                <a:spcPct val="20000"/>
              </a:spcBef>
              <a:buFontTx/>
              <a:buNone/>
              <a:defRPr kumimoji="1" lang="ko-KR" altLang="en-US" sz="2000" i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1071538" y="3955312"/>
            <a:ext cx="3509064" cy="2368346"/>
          </a:xfrm>
          <a:prstGeom prst="rect">
            <a:avLst/>
          </a:prstGeom>
          <a:noFill/>
          <a:ln w="190500" cap="sq" cmpd="sng" algn="ctr">
            <a:solidFill>
              <a:srgbClr val="C8C6BD"/>
            </a:solidFill>
            <a:prstDash val="solid"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>
              <a:rot lat="0" lon="0" rev="2100000"/>
            </a:lightRig>
          </a:scene3d>
          <a:sp3d extrusionH="25400">
            <a:bevelT w="25400" h="25400" prst="angle"/>
            <a:extrusionClr>
              <a:srgbClr val="000000"/>
            </a:extrusion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 marL="342900" marR="0" indent="-342900" algn="ctr" rtl="0" eaLnBrk="1" latinLnBrk="1" hangingPunct="1">
              <a:spcBef>
                <a:spcPct val="20000"/>
              </a:spcBef>
              <a:buFontTx/>
              <a:buNone/>
              <a:defRPr kumimoji="1" lang="ko-KR" altLang="en-US" sz="2000" i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00628" y="1203530"/>
            <a:ext cx="3509064" cy="2368346"/>
          </a:xfrm>
          <a:prstGeom prst="rect">
            <a:avLst/>
          </a:prstGeom>
          <a:noFill/>
          <a:ln w="190500" cap="sq" cmpd="sng" algn="ctr">
            <a:solidFill>
              <a:srgbClr val="C8C6BD"/>
            </a:solidFill>
            <a:prstDash val="solid"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>
              <a:rot lat="0" lon="0" rev="2100000"/>
            </a:lightRig>
          </a:scene3d>
          <a:sp3d extrusionH="25400">
            <a:bevelT w="25400" h="25400" prst="angle"/>
            <a:extrusionClr>
              <a:srgbClr val="000000"/>
            </a:extrusion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lang="ko-KR" altLang="en-US" sz="2000" i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00100" y="1142984"/>
            <a:ext cx="3643338" cy="2500330"/>
          </a:xfrm>
        </p:spPr>
        <p:txBody>
          <a:bodyPr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1" lang="ko-K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세로 구역 3개(캡션 포함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965228" y="1214422"/>
            <a:ext cx="2392326" cy="3189768"/>
          </a:xfrm>
          <a:prstGeom prst="ellipse">
            <a:avLst/>
          </a:prstGeom>
          <a:noFill/>
          <a:ln w="190500" cap="sq" cmpd="sng" algn="ctr">
            <a:solidFill>
              <a:srgbClr val="C8C6BD"/>
            </a:solidFill>
            <a:prstDash val="solid"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>
              <a:rot lat="0" lon="0" rev="2100000"/>
            </a:lightRig>
          </a:scene3d>
          <a:sp3d extrusionH="25400">
            <a:bevelT w="25400" h="25400" prst="angle"/>
            <a:extrusionClr>
              <a:srgbClr val="000000"/>
            </a:extrusion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  <a:defRPr lang="ko-KR" altLang="en-US" sz="1400" i="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643306" y="1214422"/>
            <a:ext cx="2392326" cy="3189768"/>
          </a:xfrm>
          <a:prstGeom prst="ellipse">
            <a:avLst/>
          </a:prstGeom>
          <a:noFill/>
          <a:ln w="190500" cap="sq" cmpd="sng" algn="ctr">
            <a:solidFill>
              <a:srgbClr val="C8C6BD"/>
            </a:solidFill>
            <a:prstDash val="solid"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>
              <a:rot lat="0" lon="0" rev="2100000"/>
            </a:lightRig>
          </a:scene3d>
          <a:sp3d extrusionH="25400">
            <a:bevelT w="25400" h="25400" prst="angle"/>
            <a:extrusionClr>
              <a:srgbClr val="000000"/>
            </a:extrusion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 marL="342900" marR="0" indent="-342900" algn="ctr" rtl="0" eaLnBrk="1" latinLnBrk="1" hangingPunct="1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  <a:defRPr kumimoji="1" lang="ko-KR" altLang="en-US" sz="1400" i="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347637" y="1214422"/>
            <a:ext cx="2392326" cy="3189768"/>
          </a:xfrm>
          <a:prstGeom prst="ellipse">
            <a:avLst/>
          </a:prstGeom>
          <a:noFill/>
          <a:ln w="190500" cap="sq" cmpd="sng" algn="ctr">
            <a:solidFill>
              <a:srgbClr val="C8C6BD"/>
            </a:solidFill>
            <a:prstDash val="solid"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>
              <a:rot lat="0" lon="0" rev="2100000"/>
            </a:lightRig>
          </a:scene3d>
          <a:sp3d extrusionH="25400">
            <a:bevelT w="25400" h="25400" prst="angle"/>
            <a:extrusionClr>
              <a:srgbClr val="000000"/>
            </a:extrusion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 marL="342900" marR="0" indent="-342900" algn="ctr" rtl="0" eaLnBrk="1" latinLnBrk="1" hangingPunct="1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  <a:defRPr kumimoji="1" lang="ko-KR" altLang="en-US" sz="1400" i="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 hasCustomPrompt="1"/>
          </p:nvPr>
        </p:nvSpPr>
        <p:spPr>
          <a:xfrm>
            <a:off x="971544" y="4643446"/>
            <a:ext cx="2471766" cy="1143008"/>
          </a:xfrm>
        </p:spPr>
        <p:txBody>
          <a:bodyPr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1" lang="ko-K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 hasCustomPrompt="1"/>
          </p:nvPr>
        </p:nvSpPr>
        <p:spPr>
          <a:xfrm>
            <a:off x="3600432" y="4643446"/>
            <a:ext cx="2471766" cy="1143008"/>
          </a:xfrm>
        </p:spPr>
        <p:txBody>
          <a:bodyPr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1" lang="ko-K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 hasCustomPrompt="1"/>
          </p:nvPr>
        </p:nvSpPr>
        <p:spPr>
          <a:xfrm>
            <a:off x="6243638" y="4643446"/>
            <a:ext cx="2471766" cy="1143008"/>
          </a:xfrm>
        </p:spPr>
        <p:txBody>
          <a:bodyPr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1" lang="ko-K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>
          <a:xfrm>
            <a:off x="919154" y="6559360"/>
            <a:ext cx="2438400" cy="244475"/>
          </a:xfrm>
        </p:spPr>
        <p:txBody>
          <a:bodyPr/>
          <a:lstStyle>
            <a:extLst/>
          </a:lstStyle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2/4/2015</a:t>
            </a:fld>
            <a:endParaRPr kumimoji="1" lang="ko-KR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>
          <a:xfrm>
            <a:off x="7715272" y="6559360"/>
            <a:ext cx="914400" cy="244475"/>
          </a:xfrm>
        </p:spPr>
        <p:txBody>
          <a:bodyPr/>
          <a:lstStyle>
            <a:extLst/>
          </a:lstStyle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>
          <a:xfrm>
            <a:off x="3424262" y="6558152"/>
            <a:ext cx="4219572" cy="299847"/>
          </a:xfrm>
        </p:spPr>
        <p:txBody>
          <a:bodyPr/>
          <a:lstStyle>
            <a:extLst/>
          </a:lstStyle>
          <a:p>
            <a:endParaRPr kumimoji="1" lang="ko-KR"/>
          </a:p>
        </p:txBody>
      </p:sp>
      <p:grpSp>
        <p:nvGrpSpPr>
          <p:cNvPr id="11" name="그룹 10"/>
          <p:cNvGrpSpPr/>
          <p:nvPr userDrawn="1"/>
        </p:nvGrpSpPr>
        <p:grpSpPr>
          <a:xfrm>
            <a:off x="0" y="228600"/>
            <a:ext cx="9160487" cy="515292"/>
            <a:chOff x="0" y="228600"/>
            <a:chExt cx="9160487" cy="515292"/>
          </a:xfrm>
        </p:grpSpPr>
        <p:sp>
          <p:nvSpPr>
            <p:cNvPr id="12" name="Rectangle 60"/>
            <p:cNvSpPr/>
            <p:nvPr/>
          </p:nvSpPr>
          <p:spPr>
            <a:xfrm rot="5400000">
              <a:off x="4386072" y="-4081272"/>
              <a:ext cx="371856" cy="9144000"/>
            </a:xfrm>
            <a:prstGeom prst="rect">
              <a:avLst/>
            </a:prstGeom>
            <a:gradFill flip="none" rotWithShape="1">
              <a:gsLst>
                <a:gs pos="0">
                  <a:srgbClr val="FFFFFF">
                    <a:alpha val="50000"/>
                  </a:srgbClr>
                </a:gs>
                <a:gs pos="50000">
                  <a:srgbClr val="FFFFFF">
                    <a:alpha val="10000"/>
                  </a:srgbClr>
                </a:gs>
                <a:gs pos="100000">
                  <a:srgbClr val="FFFFFF">
                    <a:alpha val="50000"/>
                  </a:srgbClr>
                </a:gs>
              </a:gsLst>
              <a:lin ang="16200000" scaled="1"/>
              <a:tileRect/>
            </a:gradFill>
            <a:ln w="1905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13" name="Straight Connector 62"/>
            <p:cNvCxnSpPr/>
            <p:nvPr/>
          </p:nvCxnSpPr>
          <p:spPr>
            <a:xfrm>
              <a:off x="33594" y="742304"/>
              <a:ext cx="9126893" cy="1588"/>
            </a:xfrm>
            <a:prstGeom prst="line">
              <a:avLst/>
            </a:prstGeom>
            <a:ln w="19050">
              <a:solidFill>
                <a:srgbClr val="FFFFFF">
                  <a:alpha val="40000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65"/>
            <p:cNvSpPr/>
            <p:nvPr/>
          </p:nvSpPr>
          <p:spPr>
            <a:xfrm rot="5400000">
              <a:off x="8534827" y="441189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66"/>
            <p:cNvSpPr/>
            <p:nvPr/>
          </p:nvSpPr>
          <p:spPr>
            <a:xfrm rot="5400000">
              <a:off x="4496227" y="441189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62"/>
            <p:cNvCxnSpPr/>
            <p:nvPr/>
          </p:nvCxnSpPr>
          <p:spPr>
            <a:xfrm>
              <a:off x="17107" y="228600"/>
              <a:ext cx="9126893" cy="1588"/>
            </a:xfrm>
            <a:prstGeom prst="line">
              <a:avLst/>
            </a:prstGeom>
            <a:ln w="19050">
              <a:solidFill>
                <a:srgbClr val="FFFFFF">
                  <a:alpha val="40000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66"/>
            <p:cNvSpPr/>
            <p:nvPr/>
          </p:nvSpPr>
          <p:spPr>
            <a:xfrm rot="5400000">
              <a:off x="6629827" y="456773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66"/>
            <p:cNvSpPr/>
            <p:nvPr/>
          </p:nvSpPr>
          <p:spPr>
            <a:xfrm rot="5400000">
              <a:off x="2515027" y="441189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그룹 19"/>
          <p:cNvGrpSpPr/>
          <p:nvPr userDrawn="1"/>
        </p:nvGrpSpPr>
        <p:grpSpPr>
          <a:xfrm>
            <a:off x="228601" y="-2"/>
            <a:ext cx="522640" cy="6858003"/>
            <a:chOff x="228601" y="-2"/>
            <a:chExt cx="522640" cy="6858003"/>
          </a:xfrm>
        </p:grpSpPr>
        <p:sp>
          <p:nvSpPr>
            <p:cNvPr id="21" name="Rectangle 42"/>
            <p:cNvSpPr/>
            <p:nvPr/>
          </p:nvSpPr>
          <p:spPr>
            <a:xfrm>
              <a:off x="304800" y="0"/>
              <a:ext cx="371856" cy="6858000"/>
            </a:xfrm>
            <a:prstGeom prst="rect">
              <a:avLst/>
            </a:prstGeom>
            <a:gradFill flip="none" rotWithShape="1">
              <a:gsLst>
                <a:gs pos="0">
                  <a:srgbClr val="FFFFFF">
                    <a:alpha val="50000"/>
                  </a:srgbClr>
                </a:gs>
                <a:gs pos="50000">
                  <a:srgbClr val="FFFFFF">
                    <a:alpha val="10000"/>
                  </a:srgbClr>
                </a:gs>
                <a:gs pos="100000">
                  <a:srgbClr val="FFFFFF">
                    <a:alpha val="50000"/>
                  </a:srgbClr>
                </a:gs>
              </a:gsLst>
              <a:lin ang="16200000" scaled="1"/>
              <a:tileRect/>
            </a:gradFill>
            <a:ln w="1905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22" name="Straight Connector 45"/>
            <p:cNvCxnSpPr/>
            <p:nvPr/>
          </p:nvCxnSpPr>
          <p:spPr>
            <a:xfrm rot="5400000" flipH="1" flipV="1">
              <a:off x="-2673189" y="3424427"/>
              <a:ext cx="6848860" cy="1"/>
            </a:xfrm>
            <a:prstGeom prst="line">
              <a:avLst/>
            </a:prstGeom>
            <a:ln w="19050">
              <a:solidFill>
                <a:srgbClr val="FFFFFF">
                  <a:alpha val="40000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12"/>
            <p:cNvSpPr/>
            <p:nvPr/>
          </p:nvSpPr>
          <p:spPr>
            <a:xfrm>
              <a:off x="444757" y="446775"/>
              <a:ext cx="97904" cy="988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/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709" descr="star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68810" y="297354"/>
              <a:ext cx="440772" cy="450150"/>
            </a:xfrm>
            <a:prstGeom prst="rect">
              <a:avLst/>
            </a:prstGeom>
            <a:noFill/>
          </p:spPr>
        </p:pic>
        <p:sp>
          <p:nvSpPr>
            <p:cNvPr id="25" name="Oval 56"/>
            <p:cNvSpPr/>
            <p:nvPr/>
          </p:nvSpPr>
          <p:spPr>
            <a:xfrm>
              <a:off x="457200" y="1371600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58"/>
            <p:cNvSpPr/>
            <p:nvPr/>
          </p:nvSpPr>
          <p:spPr>
            <a:xfrm>
              <a:off x="454963" y="6350794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709" descr="star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0416" y="6172200"/>
              <a:ext cx="434802" cy="444054"/>
            </a:xfrm>
            <a:prstGeom prst="rect">
              <a:avLst/>
            </a:prstGeom>
            <a:noFill/>
          </p:spPr>
        </p:pic>
        <p:cxnSp>
          <p:nvCxnSpPr>
            <p:cNvPr id="28" name="Straight Connector 45"/>
            <p:cNvCxnSpPr/>
            <p:nvPr/>
          </p:nvCxnSpPr>
          <p:spPr>
            <a:xfrm rot="5400000" flipH="1" flipV="1">
              <a:off x="-3195828" y="3433570"/>
              <a:ext cx="6848860" cy="1"/>
            </a:xfrm>
            <a:prstGeom prst="line">
              <a:avLst/>
            </a:prstGeom>
            <a:ln w="19050">
              <a:solidFill>
                <a:srgbClr val="FFFFFF">
                  <a:alpha val="40000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56"/>
            <p:cNvSpPr/>
            <p:nvPr/>
          </p:nvSpPr>
          <p:spPr>
            <a:xfrm>
              <a:off x="457200" y="2498162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56"/>
            <p:cNvSpPr/>
            <p:nvPr/>
          </p:nvSpPr>
          <p:spPr>
            <a:xfrm>
              <a:off x="441616" y="3717362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56"/>
            <p:cNvSpPr/>
            <p:nvPr/>
          </p:nvSpPr>
          <p:spPr>
            <a:xfrm>
              <a:off x="457200" y="5029200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Rectangle 6"/>
          <p:cNvSpPr>
            <a:spLocks noGrp="1"/>
          </p:cNvSpPr>
          <p:nvPr>
            <p:ph type="body" sz="quarter" idx="19" hasCustomPrompt="1"/>
          </p:nvPr>
        </p:nvSpPr>
        <p:spPr>
          <a:xfrm>
            <a:off x="928662" y="5929330"/>
            <a:ext cx="7786742" cy="571504"/>
          </a:xfrm>
        </p:spPr>
        <p:txBody>
          <a:bodyPr vert="horz" lIns="91440" tIns="45720" rIns="91440" bIns="45720" rtlCol="0" anchor="ctr" anchorCtr="0">
            <a:noAutofit/>
          </a:bodyPr>
          <a:lstStyle>
            <a:lvl1pPr marL="0" marR="0" indent="0" algn="l" rtl="0" eaLnBrk="1" latinLnBrk="1" hangingPunct="1">
              <a:spcBef>
                <a:spcPct val="20000"/>
              </a:spcBef>
              <a:buFontTx/>
              <a:buNone/>
              <a:defRPr lang="ko-KR" altLang="en-US" sz="2400" b="0" baseline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lvl="0" indent="0" algn="l" rtl="0" eaLnBrk="1" latinLnBrk="0" hangingPunct="1">
              <a:spcBef>
                <a:spcPct val="20000"/>
              </a:spcBef>
              <a:buFontTx/>
              <a:buNone/>
            </a:pPr>
            <a:r>
              <a:rPr kumimoji="1" lang="ko-KR"/>
              <a:t>캡션을 입력하십시오</a:t>
            </a:r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구역 3개(가로, 세로 혼합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2/4/2015</a:t>
            </a:fld>
            <a:endParaRPr kumimoji="1" lang="ko-KR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1" lang="ko-K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세로 구역 4개(캡션 포함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/>
          <p:cNvGrpSpPr/>
          <p:nvPr userDrawn="1"/>
        </p:nvGrpSpPr>
        <p:grpSpPr>
          <a:xfrm>
            <a:off x="0" y="5715000"/>
            <a:ext cx="9160487" cy="515292"/>
            <a:chOff x="-16487" y="5809308"/>
            <a:chExt cx="9160487" cy="515292"/>
          </a:xfrm>
        </p:grpSpPr>
        <p:sp>
          <p:nvSpPr>
            <p:cNvPr id="17" name="Rectangle 60"/>
            <p:cNvSpPr/>
            <p:nvPr/>
          </p:nvSpPr>
          <p:spPr>
            <a:xfrm rot="5400000">
              <a:off x="4369585" y="1499436"/>
              <a:ext cx="371856" cy="9144000"/>
            </a:xfrm>
            <a:prstGeom prst="rect">
              <a:avLst/>
            </a:prstGeom>
            <a:gradFill flip="none" rotWithShape="1">
              <a:gsLst>
                <a:gs pos="0">
                  <a:srgbClr val="FFFFFF">
                    <a:alpha val="50000"/>
                  </a:srgbClr>
                </a:gs>
                <a:gs pos="50000">
                  <a:srgbClr val="FFFFFF">
                    <a:alpha val="10000"/>
                  </a:srgbClr>
                </a:gs>
                <a:gs pos="100000">
                  <a:srgbClr val="FFFFFF">
                    <a:alpha val="50000"/>
                  </a:srgbClr>
                </a:gs>
              </a:gsLst>
              <a:lin ang="16200000" scaled="1"/>
              <a:tileRect/>
            </a:gradFill>
            <a:ln w="1905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18" name="Straight Connector 62"/>
            <p:cNvCxnSpPr/>
            <p:nvPr/>
          </p:nvCxnSpPr>
          <p:spPr>
            <a:xfrm>
              <a:off x="17107" y="6323012"/>
              <a:ext cx="9126893" cy="1588"/>
            </a:xfrm>
            <a:prstGeom prst="line">
              <a:avLst/>
            </a:prstGeom>
            <a:ln w="19050">
              <a:solidFill>
                <a:srgbClr val="FFFFFF">
                  <a:alpha val="40000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65"/>
            <p:cNvSpPr/>
            <p:nvPr/>
          </p:nvSpPr>
          <p:spPr>
            <a:xfrm rot="5400000">
              <a:off x="8077627" y="6021897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66"/>
            <p:cNvSpPr/>
            <p:nvPr/>
          </p:nvSpPr>
          <p:spPr>
            <a:xfrm rot="5400000">
              <a:off x="2955789" y="6021897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62"/>
            <p:cNvCxnSpPr/>
            <p:nvPr/>
          </p:nvCxnSpPr>
          <p:spPr>
            <a:xfrm>
              <a:off x="620" y="5809308"/>
              <a:ext cx="9126893" cy="1588"/>
            </a:xfrm>
            <a:prstGeom prst="line">
              <a:avLst/>
            </a:prstGeom>
            <a:ln w="19050">
              <a:solidFill>
                <a:srgbClr val="FFFFFF">
                  <a:alpha val="40000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66"/>
            <p:cNvSpPr/>
            <p:nvPr/>
          </p:nvSpPr>
          <p:spPr>
            <a:xfrm rot="5400000">
              <a:off x="6172627" y="6037481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66"/>
            <p:cNvSpPr/>
            <p:nvPr/>
          </p:nvSpPr>
          <p:spPr>
            <a:xfrm rot="5400000">
              <a:off x="974589" y="6021897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그룹 23"/>
          <p:cNvGrpSpPr/>
          <p:nvPr userDrawn="1"/>
        </p:nvGrpSpPr>
        <p:grpSpPr>
          <a:xfrm>
            <a:off x="0" y="703908"/>
            <a:ext cx="9160487" cy="515292"/>
            <a:chOff x="-16487" y="5809308"/>
            <a:chExt cx="9160487" cy="515292"/>
          </a:xfrm>
        </p:grpSpPr>
        <p:sp>
          <p:nvSpPr>
            <p:cNvPr id="25" name="Rectangle 60"/>
            <p:cNvSpPr/>
            <p:nvPr/>
          </p:nvSpPr>
          <p:spPr>
            <a:xfrm rot="5400000">
              <a:off x="4369585" y="1499436"/>
              <a:ext cx="371856" cy="9144000"/>
            </a:xfrm>
            <a:prstGeom prst="rect">
              <a:avLst/>
            </a:prstGeom>
            <a:gradFill flip="none" rotWithShape="1">
              <a:gsLst>
                <a:gs pos="0">
                  <a:srgbClr val="FFFFFF">
                    <a:alpha val="50000"/>
                  </a:srgbClr>
                </a:gs>
                <a:gs pos="50000">
                  <a:srgbClr val="FFFFFF">
                    <a:alpha val="10000"/>
                  </a:srgbClr>
                </a:gs>
                <a:gs pos="100000">
                  <a:srgbClr val="FFFFFF">
                    <a:alpha val="50000"/>
                  </a:srgbClr>
                </a:gs>
              </a:gsLst>
              <a:lin ang="16200000" scaled="1"/>
              <a:tileRect/>
            </a:gradFill>
            <a:ln w="1905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26" name="Straight Connector 62"/>
            <p:cNvCxnSpPr/>
            <p:nvPr/>
          </p:nvCxnSpPr>
          <p:spPr>
            <a:xfrm>
              <a:off x="17107" y="6323012"/>
              <a:ext cx="9126893" cy="1588"/>
            </a:xfrm>
            <a:prstGeom prst="line">
              <a:avLst/>
            </a:prstGeom>
            <a:ln w="19050">
              <a:solidFill>
                <a:srgbClr val="FFFFFF">
                  <a:alpha val="40000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Oval 65"/>
            <p:cNvSpPr/>
            <p:nvPr/>
          </p:nvSpPr>
          <p:spPr>
            <a:xfrm rot="5400000">
              <a:off x="8077627" y="6021897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66"/>
            <p:cNvSpPr/>
            <p:nvPr/>
          </p:nvSpPr>
          <p:spPr>
            <a:xfrm rot="5400000">
              <a:off x="2955789" y="6021897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Connector 62"/>
            <p:cNvCxnSpPr/>
            <p:nvPr/>
          </p:nvCxnSpPr>
          <p:spPr>
            <a:xfrm>
              <a:off x="620" y="5809308"/>
              <a:ext cx="9126893" cy="1588"/>
            </a:xfrm>
            <a:prstGeom prst="line">
              <a:avLst/>
            </a:prstGeom>
            <a:ln w="19050">
              <a:solidFill>
                <a:srgbClr val="FFFFFF">
                  <a:alpha val="40000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66"/>
            <p:cNvSpPr/>
            <p:nvPr/>
          </p:nvSpPr>
          <p:spPr>
            <a:xfrm rot="5400000">
              <a:off x="6172627" y="6037481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66"/>
            <p:cNvSpPr/>
            <p:nvPr/>
          </p:nvSpPr>
          <p:spPr>
            <a:xfrm rot="5400000">
              <a:off x="974589" y="6021897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131500" y="714380"/>
            <a:ext cx="2288782" cy="2571744"/>
          </a:xfrm>
          <a:prstGeom prst="roundRect">
            <a:avLst/>
          </a:prstGeom>
          <a:noFill/>
          <a:ln w="177800" cap="sq" cmpd="sng" algn="ctr">
            <a:solidFill>
              <a:srgbClr val="C8C6BD"/>
            </a:solidFill>
            <a:prstDash val="solid"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>
              <a:rot lat="0" lon="0" rev="2100000"/>
            </a:lightRig>
          </a:scene3d>
          <a:sp3d extrusionH="25400">
            <a:bevelT w="25400" h="25400" prst="angle"/>
            <a:extrusionClr>
              <a:srgbClr val="000000"/>
            </a:extrusion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  <a:defRPr lang="ko-KR" altLang="en-US" sz="1800" i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131500" y="3643338"/>
            <a:ext cx="2288782" cy="2571744"/>
          </a:xfrm>
          <a:prstGeom prst="roundRect">
            <a:avLst/>
          </a:prstGeom>
          <a:noFill/>
          <a:ln w="177800" cap="sq" cmpd="sng" algn="ctr">
            <a:solidFill>
              <a:srgbClr val="C8C6BD"/>
            </a:solidFill>
            <a:prstDash val="solid"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>
              <a:rot lat="0" lon="0" rev="2100000"/>
            </a:lightRig>
          </a:scene3d>
          <a:sp3d extrusionH="25400">
            <a:bevelT w="25400" h="25400" prst="angle"/>
            <a:extrusionClr>
              <a:srgbClr val="000000"/>
            </a:extrusion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 marL="0" marR="0" indent="0" algn="ctr" rtl="0" eaLnBrk="1" latinLnBrk="1" hangingPunct="1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  <a:defRPr kumimoji="1" lang="ko-KR" altLang="en-US" sz="1800" i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750187" y="714380"/>
            <a:ext cx="2246035" cy="2571744"/>
          </a:xfrm>
          <a:prstGeom prst="roundRect">
            <a:avLst/>
          </a:prstGeom>
          <a:noFill/>
          <a:ln w="177800" cap="sq" cmpd="sng" algn="ctr">
            <a:solidFill>
              <a:srgbClr val="C8C6BD"/>
            </a:solidFill>
            <a:prstDash val="solid"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>
              <a:rot lat="0" lon="0" rev="2100000"/>
            </a:lightRig>
          </a:scene3d>
          <a:sp3d extrusionH="25400">
            <a:bevelT w="25400" h="25400" prst="angle"/>
            <a:extrusionClr>
              <a:srgbClr val="000000"/>
            </a:extrusion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 marL="0" marR="0" indent="0" algn="ctr" rtl="0" eaLnBrk="1" latinLnBrk="1" hangingPunct="1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  <a:defRPr kumimoji="1" lang="ko-KR" altLang="en-US" sz="1800" i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745649" y="3643338"/>
            <a:ext cx="2245262" cy="2571744"/>
          </a:xfrm>
          <a:prstGeom prst="roundRect">
            <a:avLst/>
          </a:prstGeom>
          <a:noFill/>
          <a:ln w="177800" cap="sq" cmpd="sng" algn="ctr">
            <a:solidFill>
              <a:srgbClr val="C8C6BD"/>
            </a:solidFill>
            <a:prstDash val="solid"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>
              <a:rot lat="0" lon="0" rev="2100000"/>
            </a:lightRig>
          </a:scene3d>
          <a:sp3d extrusionH="25400">
            <a:bevelT w="25400" h="25400" prst="angle"/>
            <a:extrusionClr>
              <a:srgbClr val="000000"/>
            </a:extrusion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 marL="0" marR="0" indent="0" algn="ctr" rtl="0" eaLnBrk="1" latinLnBrk="1" hangingPunct="1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  <a:defRPr kumimoji="1" lang="ko-KR" altLang="en-US" sz="1800" i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323832" y="1381124"/>
            <a:ext cx="1676400" cy="1690686"/>
          </a:xfrm>
        </p:spPr>
        <p:txBody>
          <a:bodyPr anchor="ctr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1" lang="ko-KR" sz="1600" baseline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7181880" y="1357298"/>
            <a:ext cx="1676400" cy="1690686"/>
          </a:xfrm>
        </p:spPr>
        <p:txBody>
          <a:bodyPr anchor="ctr" anchorCtr="0"/>
          <a:lstStyle>
            <a:lvl1pPr marL="0" marR="0" indent="0" algn="l" eaLnBrk="1" latinLnBrk="0" hangingPunct="1">
              <a:buFontTx/>
              <a:buNone/>
              <a:defRPr kumimoji="1" lang="ko-KR" sz="1600" baseline="0">
                <a:latin typeface="+mn-ea"/>
                <a:ea typeface="+mn-ea"/>
              </a:defRPr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 hasCustomPrompt="1"/>
          </p:nvPr>
        </p:nvSpPr>
        <p:spPr>
          <a:xfrm>
            <a:off x="323832" y="3857628"/>
            <a:ext cx="1676400" cy="1714512"/>
          </a:xfrm>
        </p:spPr>
        <p:txBody>
          <a:bodyPr anchor="ctr" anchorCtr="0"/>
          <a:lstStyle>
            <a:lvl1pPr marL="0" marR="0" indent="0" algn="l" eaLnBrk="1" latinLnBrk="0" hangingPunct="1">
              <a:buFontTx/>
              <a:buNone/>
              <a:defRPr kumimoji="1" lang="ko-KR" sz="1600" baseline="0">
                <a:latin typeface="+mn-ea"/>
                <a:ea typeface="+mn-ea"/>
              </a:defRPr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 hasCustomPrompt="1"/>
          </p:nvPr>
        </p:nvSpPr>
        <p:spPr>
          <a:xfrm>
            <a:off x="7181880" y="3857628"/>
            <a:ext cx="1676400" cy="1714512"/>
          </a:xfrm>
        </p:spPr>
        <p:txBody>
          <a:bodyPr anchor="ctr" anchorCtr="0"/>
          <a:lstStyle>
            <a:lvl1pPr marL="0" marR="0" indent="0" algn="l" eaLnBrk="1" latinLnBrk="0" hangingPunct="1">
              <a:buFontTx/>
              <a:buNone/>
              <a:defRPr kumimoji="1" lang="ko-KR" sz="1600" baseline="0">
                <a:latin typeface="+mn-ea"/>
                <a:ea typeface="+mn-ea"/>
              </a:defRPr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11" name="Rectangle 10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2/4/2015</a:t>
            </a:fld>
            <a:endParaRPr kumimoji="1" lang="ko-KR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15" name="Rectangle 14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1" lang="ko-KR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가로 구역 4개(캡션 포함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26821" y="6172200"/>
            <a:ext cx="3657600" cy="304800"/>
          </a:xfrm>
        </p:spPr>
        <p:txBody>
          <a:bodyPr lIns="9144" anchor="t" anchorCtr="0"/>
          <a:lstStyle>
            <a:lvl1pPr marL="0" marR="0" indent="0" algn="l" eaLnBrk="1" latinLnBrk="0" hangingPunct="1">
              <a:buFontTx/>
              <a:buNone/>
              <a:defRPr kumimoji="1" lang="ko-KR" sz="1600" baseline="0"/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926821" y="152400"/>
            <a:ext cx="3657600" cy="304800"/>
          </a:xfrm>
        </p:spPr>
        <p:txBody>
          <a:bodyPr lIns="9144" anchor="t" anchorCtr="0"/>
          <a:lstStyle>
            <a:lvl1pPr marL="0" marR="0" indent="0" algn="l" eaLnBrk="1" latinLnBrk="0" hangingPunct="1">
              <a:buFontTx/>
              <a:buNone/>
              <a:defRPr kumimoji="1" lang="ko-KR" sz="1600" baseline="0"/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 hasCustomPrompt="1"/>
          </p:nvPr>
        </p:nvSpPr>
        <p:spPr>
          <a:xfrm>
            <a:off x="4660621" y="6172200"/>
            <a:ext cx="3657600" cy="304800"/>
          </a:xfrm>
        </p:spPr>
        <p:txBody>
          <a:bodyPr lIns="9144" anchor="t" anchorCtr="0"/>
          <a:lstStyle>
            <a:lvl1pPr marL="0" marR="0" indent="0" algn="l" eaLnBrk="1" latinLnBrk="0" hangingPunct="1">
              <a:buFontTx/>
              <a:buNone/>
              <a:defRPr kumimoji="1" lang="ko-KR" sz="1600" baseline="0"/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 hasCustomPrompt="1"/>
          </p:nvPr>
        </p:nvSpPr>
        <p:spPr>
          <a:xfrm>
            <a:off x="4660621" y="152400"/>
            <a:ext cx="3657600" cy="304800"/>
          </a:xfrm>
        </p:spPr>
        <p:txBody>
          <a:bodyPr lIns="9144" anchor="t" anchorCtr="0"/>
          <a:lstStyle>
            <a:lvl1pPr marL="0" marR="0" indent="0" algn="l" eaLnBrk="1" latinLnBrk="0" hangingPunct="1">
              <a:buFontTx/>
              <a:buNone/>
              <a:defRPr kumimoji="1" lang="ko-KR" sz="1600" baseline="0"/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2/4/2015</a:t>
            </a:fld>
            <a:endParaRPr kumimoji="1" lang="ko-KR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1" lang="ko-KR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세로 구역 4개(큰 캡션 포함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152400" y="4495800"/>
            <a:ext cx="87630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1" lang="ko-KR" sz="2400" baseline="0"/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2/4/2015</a:t>
            </a:fld>
            <a:endParaRPr kumimoji="1" lang="ko-KR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1" lang="ko-KR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4개(가로 3개, 세로 1개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/>
          </p:cNvSpPr>
          <p:nvPr>
            <p:ph type="dt" sz="half" idx="24"/>
          </p:nvPr>
        </p:nvSpPr>
        <p:spPr>
          <a:xfrm>
            <a:off x="276212" y="6359165"/>
            <a:ext cx="2438400" cy="244475"/>
          </a:xfrm>
        </p:spPr>
        <p:txBody>
          <a:bodyPr/>
          <a:lstStyle>
            <a:extLst/>
          </a:lstStyle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2/4/2015</a:t>
            </a:fld>
            <a:endParaRPr kumimoji="1" lang="ko-KR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25"/>
          </p:nvPr>
        </p:nvSpPr>
        <p:spPr>
          <a:xfrm>
            <a:off x="7858148" y="6359165"/>
            <a:ext cx="914400" cy="244475"/>
          </a:xfrm>
        </p:spPr>
        <p:txBody>
          <a:bodyPr/>
          <a:lstStyle>
            <a:extLst/>
          </a:lstStyle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6"/>
          </p:nvPr>
        </p:nvSpPr>
        <p:spPr>
          <a:xfrm>
            <a:off x="2995653" y="6357958"/>
            <a:ext cx="4648200" cy="246888"/>
          </a:xfrm>
        </p:spPr>
        <p:txBody>
          <a:bodyPr/>
          <a:lstStyle>
            <a:extLst/>
          </a:lstStyle>
          <a:p>
            <a:endParaRPr kumimoji="1" lang="ko-KR"/>
          </a:p>
        </p:txBody>
      </p:sp>
      <p:sp>
        <p:nvSpPr>
          <p:cNvPr id="10" name="Oval 443"/>
          <p:cNvSpPr>
            <a:spLocks noChangeArrowheads="1"/>
          </p:cNvSpPr>
          <p:nvPr userDrawn="1"/>
        </p:nvSpPr>
        <p:spPr bwMode="gray">
          <a:xfrm>
            <a:off x="161126" y="148658"/>
            <a:ext cx="8754274" cy="6556941"/>
          </a:xfrm>
          <a:prstGeom prst="roundRect">
            <a:avLst>
              <a:gd name="adj" fmla="val 0"/>
            </a:avLst>
          </a:prstGeom>
          <a:noFill/>
          <a:ln w="28575">
            <a:solidFill>
              <a:srgbClr val="FFFFFF">
                <a:alpha val="50000"/>
              </a:srgbClr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Oval 442"/>
          <p:cNvSpPr>
            <a:spLocks noChangeArrowheads="1"/>
          </p:cNvSpPr>
          <p:nvPr userDrawn="1"/>
        </p:nvSpPr>
        <p:spPr bwMode="gray">
          <a:xfrm>
            <a:off x="5715001" y="609600"/>
            <a:ext cx="2438400" cy="1769616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tx1">
                  <a:alpha val="80000"/>
                </a:schemeClr>
              </a:gs>
              <a:gs pos="50000">
                <a:schemeClr val="tx2">
                  <a:alpha val="7000"/>
                </a:schemeClr>
              </a:gs>
              <a:gs pos="100000">
                <a:schemeClr val="tx1">
                  <a:alpha val="80000"/>
                </a:schemeClr>
              </a:gs>
            </a:gsLst>
            <a:lin ang="2700000" scaled="1"/>
            <a:tileRect/>
          </a:gradFill>
          <a:ln w="19050">
            <a:solidFill>
              <a:srgbClr val="FFFFFF">
                <a:alpha val="50000"/>
              </a:srgbClr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Oval 442"/>
          <p:cNvSpPr>
            <a:spLocks noChangeArrowheads="1"/>
          </p:cNvSpPr>
          <p:nvPr userDrawn="1"/>
        </p:nvSpPr>
        <p:spPr bwMode="gray">
          <a:xfrm>
            <a:off x="5715000" y="2514600"/>
            <a:ext cx="2438400" cy="1769616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tx1">
                  <a:alpha val="80000"/>
                </a:schemeClr>
              </a:gs>
              <a:gs pos="50000">
                <a:schemeClr val="tx2">
                  <a:alpha val="7000"/>
                </a:schemeClr>
              </a:gs>
              <a:gs pos="100000">
                <a:schemeClr val="tx1">
                  <a:alpha val="80000"/>
                </a:schemeClr>
              </a:gs>
            </a:gsLst>
            <a:lin ang="2700000" scaled="1"/>
            <a:tileRect/>
          </a:gradFill>
          <a:ln w="19050">
            <a:solidFill>
              <a:srgbClr val="FFFFFF">
                <a:alpha val="50000"/>
              </a:srgbClr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Oval 442"/>
          <p:cNvSpPr>
            <a:spLocks noChangeArrowheads="1"/>
          </p:cNvSpPr>
          <p:nvPr userDrawn="1"/>
        </p:nvSpPr>
        <p:spPr bwMode="gray">
          <a:xfrm>
            <a:off x="5715000" y="4402584"/>
            <a:ext cx="2438400" cy="1769616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tx1">
                  <a:alpha val="80000"/>
                </a:schemeClr>
              </a:gs>
              <a:gs pos="50000">
                <a:schemeClr val="tx2">
                  <a:alpha val="7000"/>
                </a:schemeClr>
              </a:gs>
              <a:gs pos="100000">
                <a:schemeClr val="tx1">
                  <a:alpha val="80000"/>
                </a:schemeClr>
              </a:gs>
            </a:gsLst>
            <a:lin ang="2700000" scaled="1"/>
            <a:tileRect/>
          </a:gradFill>
          <a:ln w="19050">
            <a:solidFill>
              <a:srgbClr val="FFFFFF">
                <a:alpha val="50000"/>
              </a:srgbClr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Rectangle 7"/>
          <p:cNvSpPr>
            <a:spLocks noGrp="1"/>
          </p:cNvSpPr>
          <p:nvPr>
            <p:ph type="pic" sz="quarter" idx="14"/>
          </p:nvPr>
        </p:nvSpPr>
        <p:spPr>
          <a:xfrm>
            <a:off x="1075678" y="887767"/>
            <a:ext cx="3693110" cy="4847208"/>
          </a:xfrm>
          <a:prstGeom prst="rect">
            <a:avLst/>
          </a:prstGeom>
          <a:noFill/>
          <a:ln w="38100" cap="sq" cmpd="sng" algn="ctr">
            <a:noFill/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16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91199" y="685800"/>
            <a:ext cx="2278349" cy="1601963"/>
          </a:xfrm>
          <a:prstGeom prst="rect">
            <a:avLst/>
          </a:prstGeom>
          <a:noFill/>
          <a:ln w="38100" cap="sq" cmpd="sng" algn="ctr">
            <a:noFill/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16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17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91199" y="2589037"/>
            <a:ext cx="2278349" cy="1601963"/>
          </a:xfrm>
          <a:prstGeom prst="rect">
            <a:avLst/>
          </a:prstGeom>
          <a:noFill/>
          <a:ln w="38100" cap="sq" cmpd="sng" algn="ctr">
            <a:noFill/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16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18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91199" y="4494037"/>
            <a:ext cx="2278349" cy="1601963"/>
          </a:xfrm>
          <a:prstGeom prst="rect">
            <a:avLst/>
          </a:prstGeom>
          <a:noFill/>
          <a:ln w="38100" cap="sq" cmpd="sng" algn="ctr">
            <a:noFill/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16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grpSp>
        <p:nvGrpSpPr>
          <p:cNvPr id="19" name="그룹 18"/>
          <p:cNvGrpSpPr/>
          <p:nvPr userDrawn="1"/>
        </p:nvGrpSpPr>
        <p:grpSpPr>
          <a:xfrm>
            <a:off x="533400" y="381000"/>
            <a:ext cx="4800600" cy="5943600"/>
            <a:chOff x="115926" y="155539"/>
            <a:chExt cx="4390044" cy="5729286"/>
          </a:xfrm>
        </p:grpSpPr>
        <p:sp>
          <p:nvSpPr>
            <p:cNvPr id="20" name="AutoShape 441"/>
            <p:cNvSpPr>
              <a:spLocks noChangeArrowheads="1"/>
            </p:cNvSpPr>
            <p:nvPr userDrawn="1"/>
          </p:nvSpPr>
          <p:spPr bwMode="gray">
            <a:xfrm>
              <a:off x="228600" y="228600"/>
              <a:ext cx="4144556" cy="5546882"/>
            </a:xfrm>
            <a:prstGeom prst="frame">
              <a:avLst>
                <a:gd name="adj1" fmla="val 5245"/>
              </a:avLst>
            </a:prstGeom>
            <a:gradFill rotWithShape="1">
              <a:gsLst>
                <a:gs pos="0">
                  <a:srgbClr val="FFFFFF">
                    <a:gamma/>
                    <a:shade val="63922"/>
                    <a:invGamma/>
                    <a:alpha val="0"/>
                  </a:srgbClr>
                </a:gs>
                <a:gs pos="50000">
                  <a:srgbClr val="FFFFFF">
                    <a:alpha val="60001"/>
                  </a:srgbClr>
                </a:gs>
                <a:gs pos="100000">
                  <a:srgbClr val="FFFFFF">
                    <a:gamma/>
                    <a:shade val="63922"/>
                    <a:invGamma/>
                    <a:alpha val="0"/>
                  </a:srgb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Oval 442"/>
            <p:cNvSpPr>
              <a:spLocks noChangeArrowheads="1"/>
            </p:cNvSpPr>
            <p:nvPr userDrawn="1"/>
          </p:nvSpPr>
          <p:spPr bwMode="gray">
            <a:xfrm>
              <a:off x="551942" y="580148"/>
              <a:ext cx="3504728" cy="4825498"/>
            </a:xfrm>
            <a:prstGeom prst="roundRect">
              <a:avLst>
                <a:gd name="adj" fmla="val 0"/>
              </a:avLst>
            </a:prstGeom>
            <a:noFill/>
            <a:ln w="19050">
              <a:solidFill>
                <a:srgbClr val="FFFFFF">
                  <a:alpha val="50000"/>
                </a:srgbClr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2" name="Picture 709" descr="star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71168" y="2849017"/>
              <a:ext cx="434802" cy="444054"/>
            </a:xfrm>
            <a:prstGeom prst="rect">
              <a:avLst/>
            </a:prstGeom>
            <a:noFill/>
          </p:spPr>
        </p:pic>
        <p:sp>
          <p:nvSpPr>
            <p:cNvPr id="23" name="Oval 27"/>
            <p:cNvSpPr/>
            <p:nvPr userDrawn="1"/>
          </p:nvSpPr>
          <p:spPr>
            <a:xfrm>
              <a:off x="288367" y="3001417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35"/>
            <p:cNvSpPr/>
            <p:nvPr userDrawn="1"/>
          </p:nvSpPr>
          <p:spPr>
            <a:xfrm>
              <a:off x="4220287" y="3001417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43"/>
            <p:cNvSpPr/>
            <p:nvPr userDrawn="1"/>
          </p:nvSpPr>
          <p:spPr>
            <a:xfrm>
              <a:off x="288367" y="303937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44"/>
            <p:cNvSpPr/>
            <p:nvPr userDrawn="1"/>
          </p:nvSpPr>
          <p:spPr>
            <a:xfrm>
              <a:off x="4220287" y="303937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Picture 709" descr="star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5926" y="155539"/>
              <a:ext cx="434802" cy="444054"/>
            </a:xfrm>
            <a:prstGeom prst="rect">
              <a:avLst/>
            </a:prstGeom>
            <a:noFill/>
          </p:spPr>
        </p:pic>
        <p:sp>
          <p:nvSpPr>
            <p:cNvPr id="29" name="Oval 45"/>
            <p:cNvSpPr/>
            <p:nvPr userDrawn="1"/>
          </p:nvSpPr>
          <p:spPr>
            <a:xfrm>
              <a:off x="288367" y="5589169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46"/>
            <p:cNvSpPr/>
            <p:nvPr userDrawn="1"/>
          </p:nvSpPr>
          <p:spPr>
            <a:xfrm>
              <a:off x="4220287" y="5589169"/>
              <a:ext cx="91784" cy="92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flat" dir="t">
                <a:rot lat="0" lon="0" rev="10800000"/>
              </a:lightRig>
            </a:scene3d>
            <a:sp3d prstMaterial="clear">
              <a:bevelT w="1016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Picture 709" descr="star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5926" y="5440771"/>
              <a:ext cx="434802" cy="444054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구역 5개(가로 3개, 세로 2개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2/4/2015</a:t>
            </a:fld>
            <a:endParaRPr kumimoji="1" lang="ko-KR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1" lang="ko-KR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구역 5개(가로 2개, 세로 3개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2/4/2015</a:t>
            </a:fld>
            <a:endParaRPr kumimoji="1" lang="ko-KR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1" lang="ko-KR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정사각형(캡션 포함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1" lang="ko-KR" sz="1800"/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2/4/2015</a:t>
            </a:fld>
            <a:endParaRPr kumimoji="1" lang="ko-KR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1" lang="ko-KR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정사각형 구역 2개(캡션 포함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6" name="W¥ل云玗İαЂôÁûÂÚ丫:Pïçtúrê Plå¢éhõlðér 表¥鷗字㌍ 表_W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1" lang="ko-KR" sz="1800"/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8" name="W¥ل云玗İαЂÕØÚáÛ丫:Téxt Plàçèhòlðêr 表¥鷗字㌍_W 7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1" lang="ko-KR" sz="1800"/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9" name="Rectangle 8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2/4/2015</a:t>
            </a:fld>
            <a:endParaRPr kumimoji="1" lang="ko-KR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1" lang="ko-KR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파노라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1" lang="ko-KR" sz="1800"/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2/4/2015</a:t>
            </a:fld>
            <a:endParaRPr kumimoji="1" lang="ko-KR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1" lang="ko-KR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extLst/>
          </a:lstStyle>
          <a:p>
            <a:pPr eaLnBrk="1" latinLnBrk="1" hangingPunct="1"/>
            <a:r>
              <a:rPr lang="ko-KR" altLang="en-US" smtClean="0"/>
              <a:t>마스터 제목 스타일 편집</a:t>
            </a:r>
            <a:endParaRPr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1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1" hangingPunct="1"/>
            <a:r>
              <a:rPr lang="ko-KR" altLang="en-US" smtClean="0"/>
              <a:t>둘째 수준</a:t>
            </a:r>
          </a:p>
          <a:p>
            <a:pPr lvl="2" eaLnBrk="1" latinLnBrk="1" hangingPunct="1"/>
            <a:r>
              <a:rPr lang="ko-KR" altLang="en-US" smtClean="0"/>
              <a:t>셋째 수준</a:t>
            </a:r>
          </a:p>
          <a:p>
            <a:pPr lvl="3" eaLnBrk="1" latinLnBrk="1" hangingPunct="1"/>
            <a:r>
              <a:rPr lang="ko-KR" altLang="en-US" smtClean="0"/>
              <a:t>넷째 수준</a:t>
            </a:r>
          </a:p>
          <a:p>
            <a:pPr lvl="4" eaLnBrk="1" latinLnBrk="1" hangingPunct="1"/>
            <a:r>
              <a:rPr lang="ko-KR" altLang="en-US" smtClean="0"/>
              <a:t>다섯째 수준</a:t>
            </a:r>
            <a:endParaRPr/>
          </a:p>
        </p:txBody>
      </p:sp>
      <p:sp>
        <p:nvSpPr>
          <p:cNvPr id="2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2EC6F-6501-4E04-BD6C-A8A6CABB2C5B}" type="datetimeFigureOut">
              <a:rPr/>
              <a:pPr/>
              <a:t>2006/6/30</a:t>
            </a:fld>
            <a:endParaRPr kumimoji="1" lang="ko-KR"/>
          </a:p>
        </p:txBody>
      </p:sp>
      <p:sp>
        <p:nvSpPr>
          <p:cNvPr id="27" name="Rectangl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1" lang="ko-KR"/>
          </a:p>
        </p:txBody>
      </p:sp>
      <p:sp>
        <p:nvSpPr>
          <p:cNvPr id="24" name="Rectangl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3B0023-0CED-47F7-85AE-654F0B232C29}" type="slidenum">
              <a:rPr/>
              <a:pPr/>
              <a:t>‹#›</a:t>
            </a:fld>
            <a:endParaRPr kumimoji="1" lang="ko-K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C84A2-23CF-44F5-B813-5187ED5C7D1C}" type="datetimeFigureOut">
              <a:rPr lang="en-US" altLang="ko-KR" smtClean="0"/>
              <a:pPr/>
              <a:t>2/4/2015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EC173-99AE-4773-AB25-02E469A13EAE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2EC6F-6501-4E04-BD6C-A8A6CABB2C5B}" type="datetimeFigureOut">
              <a:rPr lang="en-US" altLang="ko-KR" smtClean="0"/>
              <a:pPr/>
              <a:t>2/4/2015</a:t>
            </a:fld>
            <a:endParaRPr kumimoji="1"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B0023-0CED-47F7-85AE-654F0B232C29}" type="slidenum">
              <a:rPr lang="en-US" altLang="ko-KR" smtClean="0"/>
              <a:pPr/>
              <a:t>‹#›</a:t>
            </a:fld>
            <a:endParaRPr kumimoji="1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EC173-99AE-4773-AB25-02E469A13EAE}" type="slidenum">
              <a:rPr lang="en-US" altLang="ko-KR" smtClean="0"/>
              <a:pPr/>
              <a:t>‹#›</a:t>
            </a:fld>
            <a:endParaRPr lang="en-US" altLang="ko-KR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F30C84A2-23CF-44F5-B813-5187ED5C7D1C}" type="datetimeFigureOut">
              <a:rPr lang="en-US" altLang="ko-KR" smtClean="0"/>
              <a:pPr/>
              <a:t>2/4/2015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C84A2-23CF-44F5-B813-5187ED5C7D1C}" type="datetimeFigureOut">
              <a:rPr lang="en-US" altLang="ko-KR" smtClean="0"/>
              <a:pPr/>
              <a:t>2/4/2015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EC173-99AE-4773-AB25-02E469A13EAE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C84A2-23CF-44F5-B813-5187ED5C7D1C}" type="datetimeFigureOut">
              <a:rPr lang="en-US" altLang="ko-KR" smtClean="0"/>
              <a:pPr/>
              <a:t>2/4/2015</a:t>
            </a:fld>
            <a:endParaRPr 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EC173-99AE-4773-AB25-02E469A13EAE}" type="slidenum">
              <a:rPr lang="en-US" altLang="ko-KR" smtClean="0"/>
              <a:pPr/>
              <a:t>‹#›</a:t>
            </a:fld>
            <a:endParaRPr lang="en-US" altLang="ko-KR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C84A2-23CF-44F5-B813-5187ED5C7D1C}" type="datetimeFigureOut">
              <a:rPr lang="en-US" altLang="ko-KR" smtClean="0"/>
              <a:pPr/>
              <a:t>2/4/2015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EC173-99AE-4773-AB25-02E469A13EAE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7EB1E-4F39-47AC-ADCF-1C7934EF557F}" type="datetimeFigureOut">
              <a:rPr lang="en-US" smtClean="0"/>
              <a:pPr/>
              <a:t>2/4/2015</a:t>
            </a:fld>
            <a:endParaRPr 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FCEE6-A8B9-4E87-81E3-67B1867F1C23}" type="slidenum">
              <a:rPr kumimoji="0" lang="ko-KR" altLang="en-US" smtClean="0"/>
              <a:pPr/>
              <a:t>‹#›</a:t>
            </a:fld>
            <a:endParaRPr kumimoji="0"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C84A2-23CF-44F5-B813-5187ED5C7D1C}" type="datetimeFigureOut">
              <a:rPr lang="en-US" altLang="ko-KR" smtClean="0"/>
              <a:pPr/>
              <a:t>2/4/2015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EC173-99AE-4773-AB25-02E469A13EAE}" type="slidenum">
              <a:rPr lang="en-US" altLang="ko-KR" smtClean="0"/>
              <a:pPr/>
              <a:t>‹#›</a:t>
            </a:fld>
            <a:endParaRPr lang="en-US" altLang="ko-KR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C84A2-23CF-44F5-B813-5187ED5C7D1C}" type="datetimeFigureOut">
              <a:rPr lang="en-US" altLang="ko-KR" smtClean="0"/>
              <a:pPr/>
              <a:t>2/4/2015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EC173-99AE-4773-AB25-02E469A13EAE}" type="slidenum">
              <a:rPr lang="en-US" altLang="ko-KR" smtClean="0"/>
              <a:pPr/>
              <a:t>‹#›</a:t>
            </a:fld>
            <a:endParaRPr lang="en-US" altLang="ko-KR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C84A2-23CF-44F5-B813-5187ED5C7D1C}" type="datetimeFigureOut">
              <a:rPr lang="en-US" altLang="ko-KR" smtClean="0"/>
              <a:pPr/>
              <a:t>2/4/2015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EC173-99AE-4773-AB25-02E469A13EAE}" type="slidenum">
              <a:rPr lang="en-US" altLang="ko-KR" smtClean="0"/>
              <a:pPr/>
              <a:t>‹#›</a:t>
            </a:fld>
            <a:endParaRPr lang="en-US" altLang="ko-KR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C84A2-23CF-44F5-B813-5187ED5C7D1C}" type="datetimeFigureOut">
              <a:rPr lang="en-US" altLang="ko-KR" smtClean="0"/>
              <a:pPr/>
              <a:t>2/4/2015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EC173-99AE-4773-AB25-02E469A13EAE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앨범 표지">
    <p:bg>
      <p:bgPr>
        <a:gradFill>
          <a:gsLst>
            <a:gs pos="0">
              <a:schemeClr val="bg2"/>
            </a:gs>
            <a:gs pos="50000">
              <a:schemeClr val="bg2"/>
            </a:gs>
            <a:gs pos="100000">
              <a:schemeClr val="bg2">
                <a:lumMod val="5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 hasCustomPrompt="1"/>
          </p:nvPr>
        </p:nvSpPr>
        <p:spPr>
          <a:xfrm>
            <a:off x="4714876" y="3328998"/>
            <a:ext cx="3812210" cy="2171704"/>
          </a:xfrm>
        </p:spPr>
        <p:txBody>
          <a:bodyPr vert="horz" lIns="91440" tIns="45720" rIns="91440" bIns="0" rtlCol="0" anchor="b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contourW="19050">
              <a:bevelT w="38100" h="31750"/>
              <a:contourClr>
                <a:schemeClr val="tx2">
                  <a:lumMod val="25000"/>
                </a:schemeClr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lang="ko-KR" altLang="en-US" sz="4400" b="1" cap="none" spc="0" baseline="0">
                <a:ln w="11430"/>
                <a:gradFill>
                  <a:gsLst>
                    <a:gs pos="0">
                      <a:schemeClr val="tx1">
                        <a:lumMod val="95000"/>
                      </a:schemeClr>
                    </a:gs>
                    <a:gs pos="75000">
                      <a:schemeClr val="tx1">
                        <a:lumMod val="75000"/>
                      </a:schemeClr>
                    </a:gs>
                    <a:gs pos="100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Harrington" pitchFamily="82" charset="0"/>
                <a:ea typeface="+mj-ea"/>
                <a:cs typeface="+mj-cs"/>
              </a:defRPr>
            </a:lvl1pPr>
            <a:extLst/>
          </a:lstStyle>
          <a:p>
            <a:r>
              <a:rPr kumimoji="1" lang="ko-KR"/>
              <a:t>사진 앨범 제목을 입력하십시오</a:t>
            </a:r>
          </a:p>
        </p:txBody>
      </p:sp>
      <p:sp>
        <p:nvSpPr>
          <p:cNvPr id="30" name="Rectangle 7"/>
          <p:cNvSpPr>
            <a:spLocks/>
          </p:cNvSpPr>
          <p:nvPr/>
        </p:nvSpPr>
        <p:spPr>
          <a:xfrm>
            <a:off x="453736" y="5181600"/>
            <a:ext cx="8229600" cy="11430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extLst/>
          </a:lstStyle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lang="ko-KR"/>
            </a:pPr>
            <a:endParaRPr kumimoji="1" lang="ko-KR" sz="3200" b="0" i="1" u="none" strike="noStrike" kern="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 hasCustomPrompt="1"/>
          </p:nvPr>
        </p:nvSpPr>
        <p:spPr>
          <a:xfrm>
            <a:off x="4714876" y="5643578"/>
            <a:ext cx="3805670" cy="571504"/>
          </a:xfrm>
        </p:spPr>
        <p:txBody>
          <a:bodyPr vert="horz" tIns="0" anchor="b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1" lang="ko-K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 latinLnBrk="1"/>
            <a:r>
              <a:rPr kumimoji="1" lang="ko-KR"/>
              <a:t>날짜 및 기타 세부 정보를 입력하십시오</a:t>
            </a:r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2/4/2015</a:t>
            </a:fld>
            <a:endParaRPr kumimoji="1" lang="ko-KR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1" lang="ko-KR"/>
          </a:p>
        </p:txBody>
      </p:sp>
      <p:sp>
        <p:nvSpPr>
          <p:cNvPr id="10" name="AutoShape 441"/>
          <p:cNvSpPr>
            <a:spLocks noChangeArrowheads="1"/>
          </p:cNvSpPr>
          <p:nvPr userDrawn="1"/>
        </p:nvSpPr>
        <p:spPr bwMode="gray">
          <a:xfrm>
            <a:off x="424632" y="579983"/>
            <a:ext cx="4144556" cy="5546882"/>
          </a:xfrm>
          <a:prstGeom prst="frame">
            <a:avLst>
              <a:gd name="adj1" fmla="val 5245"/>
            </a:avLst>
          </a:prstGeom>
          <a:gradFill rotWithShape="1">
            <a:gsLst>
              <a:gs pos="0">
                <a:srgbClr val="FFFFFF">
                  <a:gamma/>
                  <a:shade val="63922"/>
                  <a:invGamma/>
                  <a:alpha val="0"/>
                </a:srgbClr>
              </a:gs>
              <a:gs pos="50000">
                <a:srgbClr val="FFFFFF">
                  <a:alpha val="60001"/>
                </a:srgbClr>
              </a:gs>
              <a:gs pos="100000">
                <a:srgbClr val="FFFFFF">
                  <a:gamma/>
                  <a:shade val="63922"/>
                  <a:invGamma/>
                  <a:alpha val="0"/>
                </a:srgbClr>
              </a:gs>
            </a:gsLst>
            <a:lin ang="189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Oval 442"/>
          <p:cNvSpPr>
            <a:spLocks noChangeArrowheads="1"/>
          </p:cNvSpPr>
          <p:nvPr userDrawn="1"/>
        </p:nvSpPr>
        <p:spPr bwMode="gray">
          <a:xfrm>
            <a:off x="747974" y="931531"/>
            <a:ext cx="3504728" cy="4825498"/>
          </a:xfrm>
          <a:prstGeom prst="roundRect">
            <a:avLst>
              <a:gd name="adj" fmla="val 0"/>
            </a:avLst>
          </a:prstGeom>
          <a:noFill/>
          <a:ln w="19050">
            <a:solidFill>
              <a:srgbClr val="FFFFFF">
                <a:alpha val="50000"/>
              </a:srgbClr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Oval 443"/>
          <p:cNvSpPr>
            <a:spLocks noChangeArrowheads="1"/>
          </p:cNvSpPr>
          <p:nvPr userDrawn="1"/>
        </p:nvSpPr>
        <p:spPr bwMode="gray">
          <a:xfrm>
            <a:off x="357158" y="500042"/>
            <a:ext cx="4286934" cy="5715908"/>
          </a:xfrm>
          <a:prstGeom prst="roundRect">
            <a:avLst>
              <a:gd name="adj" fmla="val 0"/>
            </a:avLst>
          </a:prstGeom>
          <a:noFill/>
          <a:ln w="28575">
            <a:solidFill>
              <a:srgbClr val="FFFFFF">
                <a:alpha val="50000"/>
              </a:srgbClr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Picture Placeholder 36"/>
          <p:cNvSpPr>
            <a:spLocks noGrp="1"/>
          </p:cNvSpPr>
          <p:nvPr>
            <p:ph type="pic" sz="quarter" idx="15"/>
          </p:nvPr>
        </p:nvSpPr>
        <p:spPr>
          <a:xfrm>
            <a:off x="838200" y="1066800"/>
            <a:ext cx="3309938" cy="4572000"/>
          </a:xfrm>
          <a:prstGeom prst="rect">
            <a:avLst/>
          </a:prstGeom>
          <a:ln>
            <a:solidFill>
              <a:srgbClr val="FFFFFF"/>
            </a:solidFill>
          </a:ln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pic>
        <p:nvPicPr>
          <p:cNvPr id="17" name="Picture 709" descr="star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3200400"/>
            <a:ext cx="434802" cy="444054"/>
          </a:xfrm>
          <a:prstGeom prst="rect">
            <a:avLst/>
          </a:prstGeom>
          <a:noFill/>
        </p:spPr>
      </p:pic>
      <p:sp>
        <p:nvSpPr>
          <p:cNvPr id="18" name="Oval 27"/>
          <p:cNvSpPr/>
          <p:nvPr userDrawn="1"/>
        </p:nvSpPr>
        <p:spPr>
          <a:xfrm>
            <a:off x="484399" y="3352800"/>
            <a:ext cx="91784" cy="9263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flat" dir="t">
              <a:rot lat="0" lon="0" rev="10800000"/>
            </a:lightRig>
          </a:scene3d>
          <a:sp3d prstMaterial="clear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35"/>
          <p:cNvSpPr/>
          <p:nvPr userDrawn="1"/>
        </p:nvSpPr>
        <p:spPr>
          <a:xfrm>
            <a:off x="4416319" y="3352800"/>
            <a:ext cx="91784" cy="9263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flat" dir="t">
              <a:rot lat="0" lon="0" rev="10800000"/>
            </a:lightRig>
          </a:scene3d>
          <a:sp3d prstMaterial="clear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43"/>
          <p:cNvSpPr/>
          <p:nvPr userDrawn="1"/>
        </p:nvSpPr>
        <p:spPr>
          <a:xfrm>
            <a:off x="484399" y="655320"/>
            <a:ext cx="91784" cy="9263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flat" dir="t">
              <a:rot lat="0" lon="0" rev="10800000"/>
            </a:lightRig>
          </a:scene3d>
          <a:sp3d prstMaterial="clear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44"/>
          <p:cNvSpPr/>
          <p:nvPr userDrawn="1"/>
        </p:nvSpPr>
        <p:spPr>
          <a:xfrm>
            <a:off x="4416319" y="655320"/>
            <a:ext cx="91784" cy="9263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flat" dir="t">
              <a:rot lat="0" lon="0" rev="10800000"/>
            </a:lightRig>
          </a:scene3d>
          <a:sp3d prstMaterial="clear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709" descr="star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1958" y="506922"/>
            <a:ext cx="434802" cy="444054"/>
          </a:xfrm>
          <a:prstGeom prst="rect">
            <a:avLst/>
          </a:prstGeom>
          <a:noFill/>
        </p:spPr>
      </p:pic>
      <p:sp>
        <p:nvSpPr>
          <p:cNvPr id="23" name="Oval 45"/>
          <p:cNvSpPr/>
          <p:nvPr userDrawn="1"/>
        </p:nvSpPr>
        <p:spPr>
          <a:xfrm>
            <a:off x="484399" y="5940552"/>
            <a:ext cx="91784" cy="9263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flat" dir="t">
              <a:rot lat="0" lon="0" rev="10800000"/>
            </a:lightRig>
          </a:scene3d>
          <a:sp3d prstMaterial="clear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46"/>
          <p:cNvSpPr/>
          <p:nvPr userDrawn="1"/>
        </p:nvSpPr>
        <p:spPr>
          <a:xfrm>
            <a:off x="4416319" y="5940552"/>
            <a:ext cx="91784" cy="9263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flat" dir="t">
              <a:rot lat="0" lon="0" rev="10800000"/>
            </a:lightRig>
          </a:scene3d>
          <a:sp3d prstMaterial="clear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709" descr="star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1958" y="5792154"/>
            <a:ext cx="434802" cy="444054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0" y="0"/>
            <a:ext cx="9153785" cy="6862813"/>
            <a:chOff x="-32" y="0"/>
            <a:chExt cx="9153817" cy="6862813"/>
          </a:xfrm>
        </p:grpSpPr>
        <p:pic>
          <p:nvPicPr>
            <p:cNvPr id="8" name="Picture 739" descr="PAT"/>
            <p:cNvPicPr>
              <a:picLocks noChangeAspect="1" noChangeArrowheads="1"/>
            </p:cNvPicPr>
            <p:nvPr userDrawn="1"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-32" y="0"/>
              <a:ext cx="9144032" cy="2670175"/>
            </a:xfrm>
            <a:prstGeom prst="rect">
              <a:avLst/>
            </a:prstGeom>
          </p:spPr>
        </p:pic>
        <p:pic>
          <p:nvPicPr>
            <p:cNvPr id="9" name="Picture 739" descr="PAT"/>
            <p:cNvPicPr>
              <a:picLocks noChangeAspect="1" noChangeArrowheads="1"/>
            </p:cNvPicPr>
            <p:nvPr/>
          </p:nvPicPr>
          <p:blipFill>
            <a:blip r:embed="rId24" cstate="print"/>
            <a:srcRect t="7570"/>
            <a:stretch>
              <a:fillRect/>
            </a:stretch>
          </p:blipFill>
          <p:spPr bwMode="auto">
            <a:xfrm>
              <a:off x="9753" y="2648602"/>
              <a:ext cx="9144032" cy="2468044"/>
            </a:xfrm>
            <a:prstGeom prst="rect">
              <a:avLst/>
            </a:prstGeom>
          </p:spPr>
        </p:pic>
        <p:pic>
          <p:nvPicPr>
            <p:cNvPr id="10" name="Picture 739" descr="PAT"/>
            <p:cNvPicPr>
              <a:picLocks noChangeAspect="1" noChangeArrowheads="1"/>
            </p:cNvPicPr>
            <p:nvPr/>
          </p:nvPicPr>
          <p:blipFill>
            <a:blip r:embed="rId24" cstate="print"/>
            <a:srcRect t="7570" b="26165"/>
            <a:stretch>
              <a:fillRect/>
            </a:stretch>
          </p:blipFill>
          <p:spPr bwMode="auto">
            <a:xfrm>
              <a:off x="9753" y="5093418"/>
              <a:ext cx="9144032" cy="1769395"/>
            </a:xfrm>
            <a:prstGeom prst="rect">
              <a:avLst/>
            </a:prstGeom>
          </p:spPr>
        </p:pic>
      </p:grpSp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extLst/>
          </a:lstStyle>
          <a:p>
            <a:pPr eaLnBrk="1" latinLnBrk="1" hangingPunct="1"/>
            <a:r>
              <a:rPr kumimoji="1" lang="ko-KR" altLang="en-US" smtClean="0"/>
              <a:t>마스터 제목 스타일 편집</a:t>
            </a:r>
            <a:endParaRPr kumimoji="1" lang="en-US" smtClean="0"/>
          </a:p>
        </p:txBody>
      </p:sp>
      <p:sp>
        <p:nvSpPr>
          <p:cNvPr id="13" name="Rectangle 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1" hangingPunct="1"/>
            <a:r>
              <a:rPr kumimoji="1" lang="ko-KR" altLang="en-US" smtClean="0"/>
              <a:t>마스터 텍스트 스타일을 편집합니다</a:t>
            </a:r>
          </a:p>
          <a:p>
            <a:pPr lvl="1" eaLnBrk="1" latinLnBrk="1" hangingPunct="1"/>
            <a:r>
              <a:rPr kumimoji="1" lang="ko-KR" altLang="en-US" smtClean="0"/>
              <a:t>둘째 수준</a:t>
            </a:r>
          </a:p>
          <a:p>
            <a:pPr lvl="2" eaLnBrk="1" latinLnBrk="1" hangingPunct="1"/>
            <a:r>
              <a:rPr kumimoji="1" lang="ko-KR" altLang="en-US" smtClean="0"/>
              <a:t>셋째 수준</a:t>
            </a:r>
          </a:p>
          <a:p>
            <a:pPr lvl="3" eaLnBrk="1" latinLnBrk="1" hangingPunct="1"/>
            <a:r>
              <a:rPr kumimoji="1" lang="ko-KR" altLang="en-US" smtClean="0"/>
              <a:t>넷째 수준</a:t>
            </a:r>
          </a:p>
          <a:p>
            <a:pPr lvl="4" eaLnBrk="1" latinLnBrk="1" hangingPunct="1"/>
            <a:r>
              <a:rPr kumimoji="1" lang="ko-KR" altLang="en-US" smtClean="0"/>
              <a:t>다섯째 수준</a:t>
            </a:r>
            <a:endParaRPr kumimoji="1" lang="en-US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360"/>
            <a:ext cx="2438400" cy="244475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1" lang="ko-KR" sz="1200">
                <a:solidFill>
                  <a:schemeClr val="tx2"/>
                </a:solidFill>
              </a:defRPr>
            </a:lvl1pPr>
            <a:extLst/>
          </a:lstStyle>
          <a:p>
            <a:fld id="{F30C84A2-23CF-44F5-B813-5187ED5C7D1C}" type="datetimeFigureOut">
              <a:rPr lang="en-US" altLang="ko-KR" smtClean="0"/>
              <a:pPr/>
              <a:t>2/4/2015</a:t>
            </a:fld>
            <a:endParaRPr lang="en-US"/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53" y="6558153"/>
            <a:ext cx="4648200" cy="246888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1" lang="ko-KR" sz="1200">
                <a:solidFill>
                  <a:schemeClr val="tx2"/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360"/>
            <a:ext cx="914400" cy="244475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1" lang="ko-KR" sz="1200">
                <a:solidFill>
                  <a:schemeClr val="tx2"/>
                </a:solidFill>
              </a:defRPr>
            </a:lvl1pPr>
            <a:extLst/>
          </a:lstStyle>
          <a:p>
            <a:fld id="{F99EC173-99AE-4773-AB25-02E469A13EAE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1" r:id="rId4"/>
    <p:sldLayoutId id="2147483652" r:id="rId5"/>
    <p:sldLayoutId id="2147483654" r:id="rId6"/>
    <p:sldLayoutId id="2147483655" r:id="rId7"/>
    <p:sldLayoutId id="2147483656" r:id="rId8"/>
    <p:sldLayoutId id="2147483658" r:id="rId9"/>
    <p:sldLayoutId id="2147483657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1" hangingPunct="1">
        <a:spcBef>
          <a:spcPct val="0"/>
        </a:spcBef>
        <a:buNone/>
        <a:defRPr kumimoji="1" lang="en-US" altLang="en-US" sz="4000" cap="all" baseline="0" smtClean="0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1" lang="ko-KR">
          <a:solidFill>
            <a:schemeClr val="tx2"/>
          </a:solidFill>
        </a:defRPr>
      </a:lvl2pPr>
      <a:lvl3pPr eaLnBrk="1" latinLnBrk="1" hangingPunct="1">
        <a:defRPr kumimoji="1" lang="ko-KR">
          <a:solidFill>
            <a:schemeClr val="tx2"/>
          </a:solidFill>
        </a:defRPr>
      </a:lvl3pPr>
      <a:lvl4pPr eaLnBrk="1" latinLnBrk="1" hangingPunct="1">
        <a:defRPr kumimoji="1" lang="ko-KR">
          <a:solidFill>
            <a:schemeClr val="tx2"/>
          </a:solidFill>
        </a:defRPr>
      </a:lvl4pPr>
      <a:lvl5pPr eaLnBrk="1" latinLnBrk="1" hangingPunct="1">
        <a:defRPr kumimoji="1" lang="ko-KR">
          <a:solidFill>
            <a:schemeClr val="tx2"/>
          </a:solidFill>
        </a:defRPr>
      </a:lvl5pPr>
      <a:lvl6pPr eaLnBrk="1" latinLnBrk="1" hangingPunct="1">
        <a:defRPr kumimoji="1" lang="ko-KR">
          <a:solidFill>
            <a:schemeClr val="tx2"/>
          </a:solidFill>
        </a:defRPr>
      </a:lvl6pPr>
      <a:lvl7pPr eaLnBrk="1" latinLnBrk="1" hangingPunct="1">
        <a:defRPr kumimoji="1" lang="ko-KR">
          <a:solidFill>
            <a:schemeClr val="tx2"/>
          </a:solidFill>
        </a:defRPr>
      </a:lvl7pPr>
      <a:lvl8pPr eaLnBrk="1" latinLnBrk="1" hangingPunct="1">
        <a:defRPr kumimoji="1" lang="ko-KR">
          <a:solidFill>
            <a:schemeClr val="tx2"/>
          </a:solidFill>
        </a:defRPr>
      </a:lvl8pPr>
      <a:lvl9pPr eaLnBrk="1" latinLnBrk="1" hangingPunct="1">
        <a:defRPr kumimoji="1" lang="ko-KR">
          <a:solidFill>
            <a:schemeClr val="tx2"/>
          </a:solidFill>
        </a:defRPr>
      </a:lvl9pPr>
      <a:extLst/>
    </p:titleStyle>
    <p:bodyStyle>
      <a:lvl1pPr marL="342900" indent="-342900" algn="l" rtl="0" eaLnBrk="1" latinLnBrk="1" hangingPunct="1">
        <a:spcBef>
          <a:spcPct val="20000"/>
        </a:spcBef>
        <a:buChar char="•"/>
        <a:defRPr kumimoji="1" lang="ko-KR"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har char="–"/>
        <a:defRPr kumimoji="1" lang="ko-KR"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har char="•"/>
        <a:defRPr kumimoji="1" lang="ko-KR"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har char="–"/>
        <a:defRPr kumimoji="1" lang="ko-KR"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har char="»"/>
        <a:defRPr kumimoji="1" lang="ko-KR"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har char="•"/>
        <a:defRPr kumimoji="1" lang="ko-KR"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har char="•"/>
        <a:defRPr kumimoji="1" lang="ko-KR"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har char="•"/>
        <a:defRPr kumimoji="1" lang="ko-KR"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har char="•"/>
        <a:defRPr kumimoji="1" lang="ko-KR"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1" lang="ko-KR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1" lang="ko-KR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1" lang="ko-KR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1" lang="ko-KR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1" lang="ko-KR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1" lang="ko-KR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1" lang="ko-KR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1" lang="ko-KR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1" lang="ko-KR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F30C84A2-23CF-44F5-B813-5187ED5C7D1C}" type="datetimeFigureOut">
              <a:rPr lang="en-US" altLang="ko-KR" smtClean="0"/>
              <a:pPr/>
              <a:t>2/4/2015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F99EC173-99AE-4773-AB25-02E469A13EAE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714876" y="785794"/>
            <a:ext cx="4429124" cy="1779110"/>
          </a:xfrm>
        </p:spPr>
        <p:txBody>
          <a:bodyPr/>
          <a:lstStyle>
            <a:extLst/>
          </a:lstStyle>
          <a:p>
            <a:r>
              <a:rPr lang="en-US" altLang="ko-KR" sz="3000" dirty="0" smtClean="0">
                <a:latin typeface="08서울남산체 EB" pitchFamily="18" charset="-127"/>
                <a:ea typeface="08서울남산체 EB" pitchFamily="18" charset="-127"/>
              </a:rPr>
              <a:t>2015</a:t>
            </a:r>
            <a:r>
              <a:rPr sz="3000" dirty="0" smtClean="0">
                <a:latin typeface="08서울남산체 EB" pitchFamily="18" charset="-127"/>
                <a:ea typeface="08서울남산체 EB" pitchFamily="18" charset="-127"/>
              </a:rPr>
              <a:t>년</a:t>
            </a:r>
            <a:r>
              <a:rPr lang="en-US" altLang="ko-KR" sz="3000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en-US" sz="3000" dirty="0" smtClean="0">
                <a:solidFill>
                  <a:schemeClr val="accent2"/>
                </a:solidFill>
                <a:latin typeface="08서울남산체 EB" pitchFamily="18" charset="-127"/>
                <a:ea typeface="08서울남산체 EB" pitchFamily="18" charset="-127"/>
              </a:rPr>
              <a:t>2</a:t>
            </a:r>
            <a:r>
              <a:rPr lang="ko-KR" altLang="en-US" sz="3000" dirty="0" smtClean="0">
                <a:solidFill>
                  <a:schemeClr val="accent2"/>
                </a:solidFill>
                <a:latin typeface="08서울남산체 EB" pitchFamily="18" charset="-127"/>
                <a:ea typeface="08서울남산체 EB" pitchFamily="18" charset="-127"/>
              </a:rPr>
              <a:t>월</a:t>
            </a:r>
            <a:r>
              <a:rPr sz="3000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sz="3000" dirty="0" smtClean="0">
                <a:latin typeface="08서울남산체 EB" pitchFamily="18" charset="-127"/>
                <a:ea typeface="08서울남산체 EB" pitchFamily="18" charset="-127"/>
              </a:rPr>
              <a:t>중</a:t>
            </a:r>
            <a:r>
              <a:rPr lang="en-US" sz="3000" dirty="0" smtClean="0">
                <a:latin typeface="08서울남산체 EB" pitchFamily="18" charset="-127"/>
                <a:ea typeface="08서울남산체 EB" pitchFamily="18" charset="-127"/>
              </a:rPr>
              <a:t/>
            </a:r>
            <a:br>
              <a:rPr lang="en-US" sz="3000" dirty="0" smtClean="0">
                <a:latin typeface="08서울남산체 EB" pitchFamily="18" charset="-127"/>
                <a:ea typeface="08서울남산체 EB" pitchFamily="18" charset="-127"/>
              </a:rPr>
            </a:br>
            <a:r>
              <a:rPr sz="3000" dirty="0" err="1" smtClean="0">
                <a:latin typeface="08서울남산체 EB" pitchFamily="18" charset="-127"/>
                <a:ea typeface="08서울남산체 EB" pitchFamily="18" charset="-127"/>
              </a:rPr>
              <a:t>예방과</a:t>
            </a:r>
            <a:r>
              <a:rPr sz="3000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sz="3000" dirty="0" err="1" smtClean="0">
                <a:solidFill>
                  <a:srgbClr val="0070C0"/>
                </a:solidFill>
                <a:latin typeface="08서울남산체 EB" pitchFamily="18" charset="-127"/>
                <a:ea typeface="08서울남산체 EB" pitchFamily="18" charset="-127"/>
              </a:rPr>
              <a:t>청렴</a:t>
            </a:r>
            <a:r>
              <a:rPr sz="3000" dirty="0" err="1" smtClean="0">
                <a:latin typeface="08서울남산체 EB" pitchFamily="18" charset="-127"/>
                <a:ea typeface="08서울남산체 EB" pitchFamily="18" charset="-127"/>
              </a:rPr>
              <a:t>실천</a:t>
            </a:r>
            <a:r>
              <a:rPr sz="3000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sz="3000" dirty="0" err="1" smtClean="0">
                <a:latin typeface="08서울남산체 EB" pitchFamily="18" charset="-127"/>
                <a:ea typeface="08서울남산체 EB" pitchFamily="18" charset="-127"/>
              </a:rPr>
              <a:t>결의</a:t>
            </a:r>
            <a:r>
              <a:rPr sz="3000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sz="3000" dirty="0" err="1" smtClean="0">
                <a:latin typeface="08서울남산체 EB" pitchFamily="18" charset="-127"/>
                <a:ea typeface="08서울남산체 EB" pitchFamily="18" charset="-127"/>
              </a:rPr>
              <a:t>대회</a:t>
            </a:r>
            <a:r>
              <a:rPr lang="en-US" sz="3000" dirty="0" smtClean="0">
                <a:latin typeface="08서울남산체 EB" pitchFamily="18" charset="-127"/>
                <a:ea typeface="08서울남산체 EB" pitchFamily="18" charset="-127"/>
              </a:rPr>
              <a:t/>
            </a:r>
            <a:br>
              <a:rPr lang="en-US" sz="3000" dirty="0" smtClean="0">
                <a:latin typeface="08서울남산체 EB" pitchFamily="18" charset="-127"/>
                <a:ea typeface="08서울남산체 EB" pitchFamily="18" charset="-127"/>
              </a:rPr>
            </a:br>
            <a:endParaRPr lang="ko-KR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0"/>
          </p:nvPr>
        </p:nvSpPr>
        <p:spPr>
          <a:xfrm>
            <a:off x="4786314" y="3571876"/>
            <a:ext cx="3786214" cy="1571636"/>
          </a:xfrm>
        </p:spPr>
        <p:txBody>
          <a:bodyPr/>
          <a:lstStyle/>
          <a:p>
            <a:pPr>
              <a:lnSpc>
                <a:spcPct val="300000"/>
              </a:lnSpc>
              <a:buFont typeface="Arial" pitchFamily="34" charset="0"/>
              <a:buChar char="•"/>
            </a:pPr>
            <a:r>
              <a:rPr lang="en-US" altLang="ko-KR" dirty="0" smtClean="0"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altLang="en-US" dirty="0" smtClean="0">
                <a:latin typeface="08서울남산체 B" pitchFamily="18" charset="-127"/>
                <a:ea typeface="08서울남산체 B" pitchFamily="18" charset="-127"/>
              </a:rPr>
              <a:t>일 시 </a:t>
            </a:r>
            <a:r>
              <a:rPr lang="en-US" altLang="en-US" dirty="0" smtClean="0">
                <a:latin typeface="08서울남산체 B" pitchFamily="18" charset="-127"/>
                <a:ea typeface="08서울남산체 B" pitchFamily="18" charset="-127"/>
              </a:rPr>
              <a:t>: 2015. </a:t>
            </a:r>
            <a:r>
              <a:rPr lang="en-US" altLang="en-US" dirty="0" smtClean="0">
                <a:latin typeface="08서울남산체 B" pitchFamily="18" charset="-127"/>
                <a:ea typeface="08서울남산체 B" pitchFamily="18" charset="-127"/>
              </a:rPr>
              <a:t>2. 4.(</a:t>
            </a:r>
            <a:r>
              <a:rPr lang="ko-KR" altLang="en-US" dirty="0" smtClean="0">
                <a:latin typeface="08서울남산체 B" pitchFamily="18" charset="-127"/>
                <a:ea typeface="08서울남산체 B" pitchFamily="18" charset="-127"/>
              </a:rPr>
              <a:t>수</a:t>
            </a:r>
            <a:r>
              <a:rPr lang="en-US" altLang="en-US" dirty="0" smtClean="0">
                <a:latin typeface="08서울남산체 B" pitchFamily="18" charset="-127"/>
                <a:ea typeface="08서울남산체 B" pitchFamily="18" charset="-127"/>
              </a:rPr>
              <a:t>)  10:00</a:t>
            </a:r>
          </a:p>
          <a:p>
            <a:pPr>
              <a:lnSpc>
                <a:spcPct val="300000"/>
              </a:lnSpc>
              <a:buFont typeface="Arial" pitchFamily="34" charset="0"/>
              <a:buChar char="•"/>
            </a:pPr>
            <a:r>
              <a:rPr lang="en-US" altLang="ko-KR" dirty="0" smtClean="0"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altLang="en-US" dirty="0" smtClean="0">
                <a:latin typeface="08서울남산체 B" pitchFamily="18" charset="-127"/>
                <a:ea typeface="08서울남산체 B" pitchFamily="18" charset="-127"/>
              </a:rPr>
              <a:t>장 소 </a:t>
            </a:r>
            <a:r>
              <a:rPr lang="en-US" altLang="en-US" dirty="0" smtClean="0">
                <a:latin typeface="08서울남산체 B" pitchFamily="18" charset="-127"/>
                <a:ea typeface="08서울남산체 B" pitchFamily="18" charset="-127"/>
              </a:rPr>
              <a:t>: </a:t>
            </a:r>
            <a:r>
              <a:rPr lang="ko-KR" altLang="en-US" dirty="0" err="1" smtClean="0">
                <a:latin typeface="08서울남산체 B" pitchFamily="18" charset="-127"/>
                <a:ea typeface="08서울남산체 B" pitchFamily="18" charset="-127"/>
              </a:rPr>
              <a:t>예방과사무실</a:t>
            </a:r>
            <a:endParaRPr lang="en-US" altLang="en-US" dirty="0" smtClean="0"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ct val="300000"/>
              </a:lnSpc>
              <a:buFont typeface="Arial" pitchFamily="34" charset="0"/>
              <a:buChar char="•"/>
            </a:pPr>
            <a:r>
              <a:rPr altLang="en-US" dirty="0" smtClean="0"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altLang="en-US" dirty="0" err="1" smtClean="0">
                <a:latin typeface="08서울남산체 B" pitchFamily="18" charset="-127"/>
                <a:ea typeface="08서울남산체 B" pitchFamily="18" charset="-127"/>
              </a:rPr>
              <a:t>참석</a:t>
            </a:r>
            <a:r>
              <a:rPr altLang="en-US" dirty="0" smtClean="0"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altLang="en-US" dirty="0" err="1" smtClean="0">
                <a:latin typeface="08서울남산체 B" pitchFamily="18" charset="-127"/>
                <a:ea typeface="08서울남산체 B" pitchFamily="18" charset="-127"/>
              </a:rPr>
              <a:t>인원</a:t>
            </a:r>
            <a:r>
              <a:rPr altLang="en-US" dirty="0" smtClean="0"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en-US" altLang="en-US" dirty="0" smtClean="0">
                <a:latin typeface="08서울남산체 B" pitchFamily="18" charset="-127"/>
                <a:ea typeface="08서울남산체 B" pitchFamily="18" charset="-127"/>
              </a:rPr>
              <a:t>: </a:t>
            </a:r>
            <a:r>
              <a:rPr altLang="en-US" dirty="0" err="1" smtClean="0">
                <a:latin typeface="08서울남산체 B" pitchFamily="18" charset="-127"/>
                <a:ea typeface="08서울남산체 B" pitchFamily="18" charset="-127"/>
              </a:rPr>
              <a:t>예방과</a:t>
            </a:r>
            <a:r>
              <a:rPr altLang="en-US" dirty="0" smtClean="0"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altLang="en-US" dirty="0" err="1" smtClean="0">
                <a:latin typeface="08서울남산체 B" pitchFamily="18" charset="-127"/>
                <a:ea typeface="08서울남산체 B" pitchFamily="18" charset="-127"/>
              </a:rPr>
              <a:t>직원</a:t>
            </a:r>
            <a:r>
              <a:rPr altLang="en-US" dirty="0" smtClean="0"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en-US" altLang="en-US" dirty="0" smtClean="0">
                <a:latin typeface="08서울남산체 B" pitchFamily="18" charset="-127"/>
                <a:ea typeface="08서울남산체 B" pitchFamily="18" charset="-127"/>
              </a:rPr>
              <a:t>16</a:t>
            </a:r>
            <a:r>
              <a:rPr altLang="en-US" dirty="0" smtClean="0">
                <a:latin typeface="08서울남산체 B" pitchFamily="18" charset="-127"/>
                <a:ea typeface="08서울남산체 B" pitchFamily="18" charset="-127"/>
              </a:rPr>
              <a:t>명</a:t>
            </a:r>
            <a:endParaRPr lang="en-US" altLang="en-US" dirty="0" smtClean="0"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3" name="그림 개체 틀 12" descr="0502040858064181468854.jpeg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/>
          <a:stretch>
            <a:fillRect/>
          </a:stretch>
        </p:blipFill>
        <p:spPr>
          <a:xfrm>
            <a:off x="467544" y="620688"/>
            <a:ext cx="4032448" cy="540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MSKO_Wedding_Photo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사용자 지정 27">
      <a:majorFont>
        <a:latin typeface="Harrington"/>
        <a:ea typeface="휴먼아미체"/>
        <a:cs typeface=""/>
      </a:majorFont>
      <a:minorFont>
        <a:latin typeface="Century Schoolbook"/>
        <a:ea typeface="HY얕은샘물M"/>
        <a:cs typeface="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고구려 벽화">
  <a:themeElements>
    <a:clrScheme name="가을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70926BE6910EE541A5C8A9203B4061CC0400C52140320FE295488DD4381964E77F84" ma:contentTypeVersion="35" ma:contentTypeDescription="Create a new document." ma:contentTypeScope="" ma:versionID="7330727687b05c0d2f86385f6069541d"/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/>
</file>

<file path=customXml/itemProps1.xml><?xml version="1.0" encoding="utf-8"?>
<ds:datastoreItem xmlns:ds="http://schemas.openxmlformats.org/officeDocument/2006/customXml" ds:itemID="{726AA959-2F1F-43A9-8B8E-F29B3CC002BA}">
  <ds:schemaRefs>
    <ds:schemaRef ds:uri="http://schemas.microsoft.com/office/2006/metadata/contentType"/>
    <ds:schemaRef ds:uri="http://schemas.microsoft.com/office/2006/metadata/properties/metaAttributes"/>
  </ds:schemaRefs>
</ds:datastoreItem>
</file>

<file path=customXml/itemProps2.xml><?xml version="1.0" encoding="utf-8"?>
<ds:datastoreItem xmlns:ds="http://schemas.openxmlformats.org/officeDocument/2006/customXml" ds:itemID="{52ABEF11-27D4-4F5A-A444-C249DA789C5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BAACEBE-EFCA-40A5-97C1-AA356558AA48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MSKO_Wedding_Photo</Template>
  <TotalTime>0</TotalTime>
  <Words>32</Words>
  <Application>Microsoft Office PowerPoint</Application>
  <PresentationFormat>화면 슬라이드 쇼(4:3)</PresentationFormat>
  <Paragraphs>5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1</vt:i4>
      </vt:variant>
    </vt:vector>
  </HeadingPairs>
  <TitlesOfParts>
    <vt:vector size="3" baseType="lpstr">
      <vt:lpstr>MSKO_Wedding_Photo</vt:lpstr>
      <vt:lpstr>고구려 벽화</vt:lpstr>
      <vt:lpstr>2015년 2월 중 예방과 청렴실천 결의 대회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2010-08-29T13:39:01Z</dcterms:created>
  <dcterms:modified xsi:type="dcterms:W3CDTF">2015-02-04T00:25:21Z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TC010237551</vt:lpwstr>
  </property>
  <property fmtid="{D5CDD505-2E9C-101B-9397-08002B2CF9AE}" pid="3" name="_MsoHelpTopicId">
    <vt:lpwstr/>
  </property>
</Properties>
</file>