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8"/>
  </p:sldMasterIdLst>
  <p:notesMasterIdLst>
    <p:notesMasterId r:id="rId10"/>
  </p:notesMasterIdLst>
  <p:handoutMasterIdLst>
    <p:handoutMasterId r:id="rId11"/>
  </p:handoutMasterIdLst>
  <p:sldIdLst>
    <p:sldId id="257" r:id="rId1"/>
    <p:sldId id="258" r:id="rId2"/>
    <p:sldId id="259" r:id="rId3"/>
    <p:sldId id="260" r:id="rId4"/>
    <p:sldId id="261" r:id="rId5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0883"/>
    <p:restoredTop sz="95941"/>
  </p:normalViewPr>
  <p:slideViewPr>
    <p:cSldViewPr>
      <p:cViewPr varScale="1">
        <p:scale>
          <a:sx n="67" d="100"/>
          <a:sy n="67" d="100"/>
        </p:scale>
        <p:origin x="-1656" y="-102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notesMaster" Target="notesMasters/notesMaster1.xml"  /><Relationship Id="rId11" Type="http://schemas.openxmlformats.org/officeDocument/2006/relationships/handoutMaster" Target="handoutMasters/handoutMaster1.xml"  /><Relationship Id="rId12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presProps" Target="presProps.xml"  /><Relationship Id="rId7" Type="http://schemas.openxmlformats.org/officeDocument/2006/relationships/viewProps" Target="viewProps.xml"  /><Relationship Id="rId8" Type="http://schemas.openxmlformats.org/officeDocument/2006/relationships/slideMaster" Target="slideMasters/slideMaster1.xml"  /><Relationship Id="rId9" Type="http://schemas.openxmlformats.org/officeDocument/2006/relationships/theme" Target="theme/theme1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solidFill>
          <a:schemeClr val="bg1">
            <a:lumMod val="85000"/>
            <a:alpha val="71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Relationship Id="rId3" Type="http://schemas.openxmlformats.org/officeDocument/2006/relationships/image" Target="../media/image2.jpeg"  /><Relationship Id="rId4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242503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보 고</a:t>
            </a:r>
            <a:endParaRPr lang="ko-KR" altLang="en-US" sz="5400" spc="599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marL="457200" indent="-457200"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실적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10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12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.~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10.16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)</a:t>
            </a:r>
            <a:endParaRPr lang="en-US" altLang="ko-KR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10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19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.~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10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23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)</a:t>
            </a:r>
            <a:endParaRPr lang="en-US" altLang="ko-KR" sz="2400" spc="605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advTm="1900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  <a:endParaRPr lang="ko-KR" altLang="en-US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4077072"/>
            <a:ext cx="4896545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소방통로 확보 훈련 및 캠페인 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47561" y="4681706"/>
            <a:ext cx="7848876" cy="1917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 시 : 2015.10.</a:t>
            </a:r>
            <a:r>
              <a:rPr lang="en-US" altLang="ko-KR" sz="2000">
                <a:latin typeface="HY견고딕"/>
                <a:ea typeface="HY견고딕"/>
              </a:rPr>
              <a:t>12</a:t>
            </a:r>
            <a:r>
              <a:rPr lang="ko-KR" altLang="en-US" sz="2000">
                <a:latin typeface="HY견고딕"/>
                <a:ea typeface="HY견고딕"/>
              </a:rPr>
              <a:t>(월) 14:00 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창신동 문구완구골목시장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승차대원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소방통로 확보 및 소방차 길터주기 캠페인</a:t>
            </a: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12" name="모서리가 둥근 직사각형 10"/>
          <p:cNvSpPr/>
          <p:nvPr/>
        </p:nvSpPr>
        <p:spPr>
          <a:xfrm>
            <a:off x="467543" y="1268760"/>
            <a:ext cx="3888433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소방용수시설 일제조사 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11553" y="1844824"/>
            <a:ext cx="8064899" cy="1915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  간 : 2015.10.</a:t>
            </a:r>
            <a:r>
              <a:rPr lang="en-US" altLang="ko-KR" sz="2000">
                <a:latin typeface="HY견고딕"/>
                <a:ea typeface="HY견고딕"/>
              </a:rPr>
              <a:t>12</a:t>
            </a:r>
            <a:r>
              <a:rPr lang="ko-KR" altLang="en-US" sz="2000">
                <a:latin typeface="HY견고딕"/>
                <a:ea typeface="HY견고딕"/>
              </a:rPr>
              <a:t>.(월)~10.</a:t>
            </a:r>
            <a:r>
              <a:rPr lang="en-US" altLang="ko-KR" sz="2000">
                <a:latin typeface="HY견고딕"/>
                <a:ea typeface="HY견고딕"/>
              </a:rPr>
              <a:t>16</a:t>
            </a:r>
            <a:r>
              <a:rPr lang="ko-KR" altLang="en-US" sz="2000">
                <a:latin typeface="HY견고딕"/>
                <a:ea typeface="HY견고딕"/>
              </a:rPr>
              <a:t>(금) 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숭소</a:t>
            </a:r>
            <a:r>
              <a:rPr lang="en-US" altLang="ko-KR" sz="2000">
                <a:latin typeface="HY견고딕"/>
                <a:ea typeface="HY견고딕"/>
              </a:rPr>
              <a:t>-303</a:t>
            </a:r>
            <a:r>
              <a:rPr lang="ko-KR" altLang="en-US" sz="2000">
                <a:latin typeface="HY견고딕"/>
                <a:ea typeface="HY견고딕"/>
              </a:rPr>
              <a:t>호 외 </a:t>
            </a:r>
            <a:r>
              <a:rPr lang="en-US" altLang="ko-KR" sz="2000">
                <a:latin typeface="HY견고딕"/>
                <a:ea typeface="HY견고딕"/>
              </a:rPr>
              <a:t>215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3</a:t>
            </a:r>
            <a:r>
              <a:rPr lang="ko-KR" altLang="en-US" sz="2000">
                <a:latin typeface="HY견고딕"/>
                <a:ea typeface="HY견고딕"/>
              </a:rPr>
              <a:t>팀장 김만선 외 </a:t>
            </a:r>
            <a:r>
              <a:rPr lang="en-US" altLang="ko-KR" sz="2000">
                <a:latin typeface="HY견고딕"/>
                <a:ea typeface="HY견고딕"/>
              </a:rPr>
              <a:t>5</a:t>
            </a:r>
            <a:r>
              <a:rPr lang="ko-KR" altLang="en-US" sz="2000">
                <a:latin typeface="HY견고딕"/>
                <a:ea typeface="HY견고딕"/>
              </a:rPr>
              <a:t>명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</a:t>
            </a:r>
            <a:r>
              <a:rPr lang="en-US" altLang="ko-KR" sz="2000">
                <a:latin typeface="HY견고딕"/>
                <a:ea typeface="HY견고딕"/>
              </a:rPr>
              <a:t>2015</a:t>
            </a:r>
            <a:r>
              <a:rPr lang="ko-KR" altLang="en-US" sz="2000">
                <a:latin typeface="HY견고딕"/>
                <a:ea typeface="HY견고딕"/>
              </a:rPr>
              <a:t>년 하반기 소방용수시설 일제조사</a:t>
            </a:r>
            <a:endParaRPr lang="en-US" altLang="ko-KR" sz="2000">
              <a:latin typeface="HY견고딕"/>
              <a:ea typeface="HY견고딕"/>
            </a:endParaRPr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  <a:endParaRPr lang="ko-KR" altLang="en-US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2" name="모서리가 둥근 직사각형 6"/>
          <p:cNvSpPr/>
          <p:nvPr/>
        </p:nvSpPr>
        <p:spPr>
          <a:xfrm>
            <a:off x="539552" y="1268760"/>
            <a:ext cx="331236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소규모공연장 훈련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503040" y="1844824"/>
            <a:ext cx="8317432" cy="1915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 시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10</a:t>
            </a:r>
            <a:r>
              <a:rPr lang="en-US" altLang="ko-KR" sz="2000">
                <a:latin typeface="HY견고딕"/>
                <a:ea typeface="HY견고딕"/>
              </a:rPr>
              <a:t>.15.(</a:t>
            </a:r>
            <a:r>
              <a:rPr lang="ko-KR" altLang="en-US" sz="2000">
                <a:latin typeface="HY견고딕"/>
                <a:ea typeface="HY견고딕"/>
              </a:rPr>
              <a:t>목</a:t>
            </a:r>
            <a:r>
              <a:rPr lang="en-US" altLang="ko-KR" sz="2000">
                <a:latin typeface="HY견고딕"/>
                <a:ea typeface="HY견고딕"/>
              </a:rPr>
              <a:t>) </a:t>
            </a:r>
            <a:r>
              <a:rPr lang="ko-KR" altLang="en-US" sz="2000">
                <a:latin typeface="HY견고딕"/>
                <a:ea typeface="HY견고딕"/>
              </a:rPr>
              <a:t>14:00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전통문화공간 창선당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및 승차대원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화재취약요인 사전 제거 및 관계인 소방안전 교육 등</a:t>
            </a:r>
            <a:endParaRPr lang="en-US" altLang="ko-KR" sz="2000">
              <a:latin typeface="HY견고딕"/>
              <a:ea typeface="HY견고딕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9552" y="4509120"/>
            <a:ext cx="8317432" cy="191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 시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10</a:t>
            </a:r>
            <a:r>
              <a:rPr lang="en-US" altLang="ko-KR" sz="2000">
                <a:latin typeface="HY견고딕"/>
                <a:ea typeface="HY견고딕"/>
              </a:rPr>
              <a:t>.15.(</a:t>
            </a:r>
            <a:r>
              <a:rPr lang="ko-KR" altLang="en-US" sz="2000">
                <a:latin typeface="HY견고딕"/>
                <a:ea typeface="HY견고딕"/>
              </a:rPr>
              <a:t>목</a:t>
            </a:r>
            <a:r>
              <a:rPr lang="en-US" altLang="ko-KR" sz="2000">
                <a:latin typeface="HY견고딕"/>
                <a:ea typeface="HY견고딕"/>
              </a:rPr>
              <a:t>) </a:t>
            </a:r>
            <a:r>
              <a:rPr lang="ko-KR" altLang="en-US" sz="2000">
                <a:latin typeface="HY견고딕"/>
                <a:ea typeface="HY견고딕"/>
              </a:rPr>
              <a:t>1</a:t>
            </a:r>
            <a:r>
              <a:rPr lang="en-US" altLang="ko-KR" sz="2000">
                <a:latin typeface="HY견고딕"/>
                <a:ea typeface="HY견고딕"/>
              </a:rPr>
              <a:t>5</a:t>
            </a:r>
            <a:r>
              <a:rPr lang="ko-KR" altLang="en-US" sz="2000">
                <a:latin typeface="HY견고딕"/>
                <a:ea typeface="HY견고딕"/>
              </a:rPr>
              <a:t>:00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동대문종합시장 외 </a:t>
            </a:r>
            <a:r>
              <a:rPr lang="en-US" altLang="ko-KR" sz="2000">
                <a:latin typeface="HY견고딕"/>
                <a:ea typeface="HY견고딕"/>
              </a:rPr>
              <a:t>2</a:t>
            </a:r>
            <a:r>
              <a:rPr lang="ko-KR" altLang="en-US" sz="2000">
                <a:latin typeface="HY견고딕"/>
                <a:ea typeface="HY견고딕"/>
              </a:rPr>
              <a:t>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및 승차대원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전통시장에 대한 화재예방 및 대응능력 강화</a:t>
            </a: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10" name="모서리가 둥근 직사각형 6"/>
          <p:cNvSpPr/>
          <p:nvPr/>
        </p:nvSpPr>
        <p:spPr>
          <a:xfrm>
            <a:off x="611560" y="4005064"/>
            <a:ext cx="403244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전통시장 민관 합동훈련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계획</a:t>
            </a:r>
            <a:endParaRPr lang="ko-KR" altLang="en-US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1268760"/>
            <a:ext cx="48245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전통시장 민관합동 훈련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844824"/>
            <a:ext cx="8352928" cy="1915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 시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10</a:t>
            </a:r>
            <a:r>
              <a:rPr lang="en-US" altLang="ko-KR" sz="2000">
                <a:latin typeface="HY견고딕"/>
                <a:ea typeface="HY견고딕"/>
              </a:rPr>
              <a:t>.</a:t>
            </a:r>
            <a:r>
              <a:rPr lang="ko-KR" altLang="en-US" sz="2000">
                <a:latin typeface="HY견고딕"/>
                <a:ea typeface="HY견고딕"/>
              </a:rPr>
              <a:t>19</a:t>
            </a:r>
            <a:r>
              <a:rPr lang="en-US" altLang="ko-KR" sz="2000">
                <a:latin typeface="HY견고딕"/>
                <a:ea typeface="HY견고딕"/>
              </a:rPr>
              <a:t>.(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  <a:r>
              <a:rPr lang="en-US" altLang="ko-KR" sz="2000">
                <a:latin typeface="HY견고딕"/>
                <a:ea typeface="HY견고딕"/>
              </a:rPr>
              <a:t>) </a:t>
            </a:r>
            <a:r>
              <a:rPr lang="ko-KR" altLang="en-US" sz="2000">
                <a:latin typeface="HY견고딕"/>
                <a:ea typeface="HY견고딕"/>
              </a:rPr>
              <a:t>~10.20(화) </a:t>
            </a:r>
            <a:r>
              <a:rPr lang="en-US" altLang="ko-KR" sz="2000">
                <a:latin typeface="HY견고딕"/>
                <a:ea typeface="HY견고딕"/>
              </a:rPr>
              <a:t>14:</a:t>
            </a:r>
            <a:r>
              <a:rPr lang="ko-KR" altLang="en-US" sz="2000">
                <a:latin typeface="HY견고딕"/>
                <a:ea typeface="HY견고딕"/>
              </a:rPr>
              <a:t>0</a:t>
            </a:r>
            <a:r>
              <a:rPr lang="en-US" altLang="ko-KR" sz="2000">
                <a:latin typeface="HY견고딕"/>
                <a:ea typeface="HY견고딕"/>
              </a:rPr>
              <a:t>0~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창신동 골목시장 외 3개소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및  승차대원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전통시장에 대한 화재예방 및 대응능력 강화</a:t>
            </a: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33" name="모서리가 둥근 직사각형 6"/>
          <p:cNvSpPr/>
          <p:nvPr/>
        </p:nvSpPr>
        <p:spPr>
          <a:xfrm>
            <a:off x="539552" y="3933056"/>
            <a:ext cx="475252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공공기관 소방훈련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34" name="TextBox 7"/>
          <p:cNvSpPr txBox="1"/>
          <p:nvPr/>
        </p:nvSpPr>
        <p:spPr>
          <a:xfrm>
            <a:off x="539552" y="4509120"/>
            <a:ext cx="8317432" cy="191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  간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</a:t>
            </a:r>
            <a:r>
              <a:rPr lang="en-US" altLang="ko-KR" sz="2000">
                <a:latin typeface="HY견고딕"/>
                <a:ea typeface="HY견고딕"/>
              </a:rPr>
              <a:t>0.</a:t>
            </a:r>
            <a:r>
              <a:rPr lang="ko-KR" altLang="en-US" sz="2000">
                <a:latin typeface="HY견고딕"/>
                <a:ea typeface="HY견고딕"/>
              </a:rPr>
              <a:t>19</a:t>
            </a:r>
            <a:r>
              <a:rPr lang="en-US" altLang="ko-KR" sz="2000">
                <a:latin typeface="HY견고딕"/>
                <a:ea typeface="HY견고딕"/>
              </a:rPr>
              <a:t>(</a:t>
            </a:r>
            <a:r>
              <a:rPr lang="ko-KR" altLang="en-US" sz="2000">
                <a:latin typeface="HY견고딕"/>
                <a:ea typeface="HY견고딕"/>
              </a:rPr>
              <a:t>월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r>
              <a:rPr lang="ko-KR" altLang="en-US" sz="2000">
                <a:latin typeface="HY견고딕"/>
                <a:ea typeface="HY견고딕"/>
              </a:rPr>
              <a:t>~10.20(화)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동묘앞역(6호선) 외 1개소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펌프차 및 승차대원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초기대응,대피훈련 및 공공기관 근무자 대응역량강화</a:t>
            </a:r>
            <a:endParaRPr lang="ko-KR" altLang="en-US" sz="2000">
              <a:latin typeface="HY견고딕"/>
              <a:ea typeface="HY견고딕"/>
            </a:endParaRPr>
          </a:p>
        </p:txBody>
      </p:sp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숭인</a:t>
            </a:r>
            <a:r>
              <a:rPr lang="en-US" altLang="ko-KR" sz="4000" spc="85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spc="85">
                <a:solidFill>
                  <a:srgbClr val="ffff00"/>
                </a:solidFill>
                <a:latin typeface="HY헤드라인M"/>
                <a:ea typeface="HY헤드라인M"/>
              </a:rPr>
              <a:t>안전센터 계획</a:t>
            </a:r>
            <a:endParaRPr lang="ko-KR" altLang="en-US" sz="4000" spc="85">
              <a:solidFill>
                <a:srgbClr val="ffff00"/>
              </a:solidFill>
              <a:latin typeface="HY헤드라인M"/>
              <a:ea typeface="HY헤드라인M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1268760"/>
            <a:ext cx="41044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의용소방대 비상구지킴이</a:t>
            </a:r>
            <a:endParaRPr xmlns:mc="http://schemas.openxmlformats.org/markup-compatibility/2006" xmlns:hp="http://schemas.haansoft.com/office/presentation/8.0" lang="ko-KR" altLang="en-US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844824"/>
            <a:ext cx="8352928" cy="1915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  시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</a:t>
            </a:r>
            <a:r>
              <a:rPr lang="en-US" altLang="ko-KR" sz="2000">
                <a:latin typeface="HY견고딕"/>
                <a:ea typeface="HY견고딕"/>
              </a:rPr>
              <a:t>0.</a:t>
            </a:r>
            <a:r>
              <a:rPr lang="ko-KR" altLang="en-US" sz="2000">
                <a:latin typeface="HY견고딕"/>
                <a:ea typeface="HY견고딕"/>
              </a:rPr>
              <a:t>21(수) 15:00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  상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다중이용업소 중 3개소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센터장 외 의용소방대원 2명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피난방화시설 적정관리 점검 현지 지도</a:t>
            </a: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67544" y="3933056"/>
            <a:ext cx="360040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xmlns:mc="http://schemas.openxmlformats.org/markup-compatibility/2006" xmlns:hp="http://schemas.haansoft.com/office/presentation/8.0" lang="ko-KR" altLang="en-US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숭인센터 3팀 워크숍</a:t>
            </a:r>
            <a:r>
              <a:rPr xmlns:mc="http://schemas.openxmlformats.org/markup-compatibility/2006" xmlns:hp="http://schemas.haansoft.com/office/presentation/8.0" lang="en-US" altLang="ko-KR" sz="2400" mc:Ignorable="hp" hp:hslEmbossed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xmlns:mc="http://schemas.openxmlformats.org/markup-compatibility/2006" xmlns:hp="http://schemas.haansoft.com/office/presentation/8.0" lang="en-US" altLang="ko-KR" sz="2400" mc:Ignorable="hp" hp:hslEmbossed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4509120"/>
            <a:ext cx="8317432" cy="191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기   간 </a:t>
            </a:r>
            <a:r>
              <a:rPr lang="en-US" altLang="ko-KR" sz="2000">
                <a:latin typeface="HY견고딕"/>
                <a:ea typeface="HY견고딕"/>
              </a:rPr>
              <a:t>: 2015.</a:t>
            </a:r>
            <a:r>
              <a:rPr lang="ko-KR" altLang="en-US" sz="2000">
                <a:latin typeface="HY견고딕"/>
                <a:ea typeface="HY견고딕"/>
              </a:rPr>
              <a:t>1</a:t>
            </a:r>
            <a:r>
              <a:rPr lang="en-US" altLang="ko-KR" sz="2000">
                <a:latin typeface="HY견고딕"/>
                <a:ea typeface="HY견고딕"/>
              </a:rPr>
              <a:t>0</a:t>
            </a:r>
            <a:r>
              <a:rPr lang="ko-KR" altLang="en-US" sz="2000">
                <a:latin typeface="HY견고딕"/>
                <a:ea typeface="HY견고딕"/>
              </a:rPr>
              <a:t>.22</a:t>
            </a:r>
            <a:r>
              <a:rPr lang="en-US" altLang="ko-KR" sz="2000">
                <a:latin typeface="HY견고딕"/>
                <a:ea typeface="HY견고딕"/>
              </a:rPr>
              <a:t>.(</a:t>
            </a:r>
            <a:r>
              <a:rPr lang="ko-KR" altLang="en-US" sz="2000">
                <a:latin typeface="HY견고딕"/>
                <a:ea typeface="HY견고딕"/>
              </a:rPr>
              <a:t>목</a:t>
            </a:r>
            <a:r>
              <a:rPr lang="en-US" altLang="ko-KR" sz="2000">
                <a:latin typeface="HY견고딕"/>
                <a:ea typeface="HY견고딕"/>
              </a:rPr>
              <a:t>)</a:t>
            </a:r>
            <a:r>
              <a:rPr lang="ko-KR" altLang="en-US" sz="2000">
                <a:latin typeface="HY견고딕"/>
                <a:ea typeface="HY견고딕"/>
              </a:rPr>
              <a:t>~10.23(금)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장   소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모둘자리(강원도 홍천군 서석면)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인   원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숭인3팀 전직원(안전관리책임자:센터장)</a:t>
            </a:r>
            <a:endParaRPr lang="ko-KR" altLang="en-US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 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직원 유대강화 소통 화합을 통한 업무능력 향상</a:t>
            </a:r>
            <a:endParaRPr lang="ko-KR" altLang="en-US" sz="2000">
              <a:latin typeface="HY견고딕"/>
              <a:ea typeface="HY견고딕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XP SP3 FINAL</ep:Company>
  <ep:Words>422</ep:Words>
  <ep:PresentationFormat>화면 슬라이드 쇼(4:3)</ep:PresentationFormat>
  <ep:Paragraphs>49</ep:Paragraphs>
  <ep:Slides>5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2012-09-23T05:25:51.000</dcterms:created>
  <dc:creator>예방팀장</dc:creator>
  <dc:description/>
  <cp:keywords/>
  <cp:lastModifiedBy>user</cp:lastModifiedBy>
  <dcterms:modified xsi:type="dcterms:W3CDTF">2015-10-16T05:28:06.998</dcterms:modified>
  <cp:revision>1423</cp:revision>
  <dc:subject/>
  <dc:title>슬라이드 1</dc:title>
</cp:coreProperties>
</file>