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58" r:id="rId4"/>
    <p:sldId id="260" r:id="rId5"/>
    <p:sldId id="257" r:id="rId6"/>
  </p:sldIdLst>
  <p:sldSz cx="9144000" cy="6858000" type="screen4x3"/>
  <p:notesSz cx="6858000" cy="9144000"/>
  <p:photoAlbum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07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23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64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31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7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6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64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24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83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29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8001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84169-8095-4129-B98D-9093BC41C19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97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3E312-CB63-4A2D-9873-D2F2D47CDF1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868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BE09C-9555-4C1B-8F87-6C8EC4BF5D9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331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2DF6A-4159-4191-9907-28654DC4EE62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064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BA6C2-5D72-4284-865B-684478117F3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44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D2BD0-7129-4448-B007-C66D05C7F54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70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C1EFD-971E-4600-99C5-82EC9539B6C0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54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DE08E-94F5-4350-8491-C39260CCC389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390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037F9-8A75-40B7-812E-BC636A44886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00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8F16F-8985-4E07-A59E-EEE793B646E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598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1E053-17B1-4AF8-BE41-28C9F9F1C9F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41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5824A-7940-4E2B-AF83-68B0D5E9F225}" type="datetimeFigureOut">
              <a:rPr lang="ko-KR" altLang="en-US" smtClean="0"/>
              <a:t>2014-03-04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D0EB4-A5E8-4266-BCB7-003951819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59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477000"/>
            <a:ext cx="533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3C0496-B599-4F4C-A975-F3AA549F746C}" type="slidenum">
              <a:rPr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609600" y="661035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</a:endParaRPr>
          </a:p>
        </p:txBody>
      </p:sp>
      <p:pic>
        <p:nvPicPr>
          <p:cNvPr id="1032" name="Picture 8" descr="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34138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39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1" name="Rectangle 45"/>
          <p:cNvSpPr>
            <a:spLocks noChangeArrowheads="1"/>
          </p:cNvSpPr>
          <p:nvPr/>
        </p:nvSpPr>
        <p:spPr bwMode="auto">
          <a:xfrm>
            <a:off x="0" y="1905000"/>
            <a:ext cx="2209800" cy="4953000"/>
          </a:xfrm>
          <a:prstGeom prst="rect">
            <a:avLst/>
          </a:prstGeom>
          <a:solidFill>
            <a:srgbClr val="92D050">
              <a:alpha val="91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</a:endParaRPr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2195736" y="1916832"/>
            <a:ext cx="6948264" cy="1872208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  <a:extLst/>
        </p:spPr>
        <p:txBody>
          <a:bodyPr wrap="none" anchor="ctr"/>
          <a:lstStyle/>
          <a:p>
            <a:pPr fontAlgn="base">
              <a:lnSpc>
                <a:spcPct val="30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b="1" dirty="0">
              <a:solidFill>
                <a:srgbClr val="000000"/>
              </a:solidFill>
            </a:endParaRPr>
          </a:p>
        </p:txBody>
      </p:sp>
      <p:sp>
        <p:nvSpPr>
          <p:cNvPr id="4143" name="Rectangle 47"/>
          <p:cNvSpPr>
            <a:spLocks noChangeArrowheads="1"/>
          </p:cNvSpPr>
          <p:nvPr/>
        </p:nvSpPr>
        <p:spPr bwMode="auto">
          <a:xfrm>
            <a:off x="2267744" y="1186880"/>
            <a:ext cx="6629400" cy="249299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6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신규자재 성능시험 입회</a:t>
            </a:r>
            <a:endParaRPr kumimoji="1" lang="en-US" altLang="ko-KR" sz="36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20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20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품목 </a:t>
            </a:r>
            <a:r>
              <a:rPr kumimoji="1" lang="en-US" altLang="ko-KR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이탈방지압륜</a:t>
            </a:r>
            <a:r>
              <a:rPr kumimoji="1" lang="en-US" altLang="ko-KR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kumimoji="1" lang="ko-KR" altLang="en-US" sz="2000" b="1" dirty="0" err="1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신축링</a:t>
            </a: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 스파이크</a:t>
            </a:r>
            <a:r>
              <a:rPr kumimoji="1" lang="en-US" altLang="ko-KR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endParaRPr kumimoji="1" lang="en-US" altLang="ko-KR" sz="20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업체</a:t>
            </a:r>
            <a:r>
              <a:rPr kumimoji="1" lang="en-US" altLang="ko-KR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㈜현대주철산업</a:t>
            </a:r>
            <a:endParaRPr kumimoji="1" lang="en-US" altLang="ko-KR" sz="20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출장 일시 </a:t>
            </a:r>
            <a:r>
              <a:rPr kumimoji="1" lang="en-US" altLang="ko-KR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1" lang="en-US" altLang="ko-KR" sz="2000" b="1" dirty="0" smtClean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2014.03.04.</a:t>
            </a:r>
            <a:endParaRPr kumimoji="1" lang="en-US" altLang="ko-KR" sz="20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내용 </a:t>
            </a:r>
            <a:r>
              <a:rPr kumimoji="1" lang="en-US" altLang="ko-KR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1" lang="ko-KR" altLang="en-US" sz="2000" b="1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수압시험</a:t>
            </a:r>
            <a:endParaRPr kumimoji="1" lang="en-US" altLang="ko-KR" sz="2000" b="1" dirty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147" name="Rectangle 51"/>
          <p:cNvSpPr>
            <a:spLocks noChangeArrowheads="1"/>
          </p:cNvSpPr>
          <p:nvPr/>
        </p:nvSpPr>
        <p:spPr bwMode="auto">
          <a:xfrm>
            <a:off x="381000" y="0"/>
            <a:ext cx="457200" cy="24384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</a:endParaRPr>
          </a:p>
        </p:txBody>
      </p:sp>
      <p:sp>
        <p:nvSpPr>
          <p:cNvPr id="4148" name="Rectangle 52"/>
          <p:cNvSpPr>
            <a:spLocks noChangeArrowheads="1"/>
          </p:cNvSpPr>
          <p:nvPr/>
        </p:nvSpPr>
        <p:spPr bwMode="auto">
          <a:xfrm>
            <a:off x="1066800" y="0"/>
            <a:ext cx="457200" cy="24384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1752600" y="0"/>
            <a:ext cx="457200" cy="243840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7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0140304_0958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160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0140304_10035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757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0140304_100440_LL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69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</Words>
  <Application>Microsoft Office PowerPoint</Application>
  <PresentationFormat>화면 슬라이드 쇼(4:3)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Office 테마</vt:lpstr>
      <vt:lpstr>2_기본 디자인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사진 앨범</dc:title>
  <dc:creator>user</dc:creator>
  <cp:lastModifiedBy>user</cp:lastModifiedBy>
  <cp:revision>4</cp:revision>
  <dcterms:created xsi:type="dcterms:W3CDTF">2014-03-04T02:21:17Z</dcterms:created>
  <dcterms:modified xsi:type="dcterms:W3CDTF">2014-03-04T02:27:42Z</dcterms:modified>
</cp:coreProperties>
</file>