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9" r:id="rId2"/>
    <p:sldId id="280" r:id="rId3"/>
    <p:sldId id="281" r:id="rId4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 varScale="1">
        <p:scale>
          <a:sx n="71" d="100"/>
          <a:sy n="71" d="100"/>
        </p:scale>
        <p:origin x="-156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1950-E02C-4EBA-BC71-F53568EE6C62}" type="datetimeFigureOut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CB560-BF87-4FA8-9AE7-9B8258714D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1065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2651-06F5-4D95-A02F-350B9FDCC634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4750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9C295-4615-480D-A3CD-90574F71ECAB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3521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971E4-93D2-4F89-83E9-AB19A5C0EE58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5344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51FB-8452-44DB-B40D-F8F6172FCCEC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6331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01EA-A307-40A8-9E3B-BBC27A01B4F1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0753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C5D1-A3F5-4927-8A07-3C4ADC60715C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3947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725F-E6F4-47EC-B548-AFBC5EFF99A6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84278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7798-4218-4A0C-8828-7B28D1EFC02F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811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804C-18D8-4856-BB4E-2A04BD7649C1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8340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3A0A-2E1F-48CB-974B-6C14430949F2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4574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4B32-5B27-48E5-A0D2-3323986248B0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254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E987C-AC2D-4D62-B99A-1D407F742353}" type="datetime1">
              <a:rPr lang="ko-KR" altLang="en-US" smtClean="0"/>
              <a:pPr/>
              <a:t>2015-02-26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FEB3B-7442-4C71-86DA-AE691E7F1A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423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96652" y="1357216"/>
            <a:ext cx="6310726" cy="23506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682" y="251522"/>
            <a:ext cx="5829300" cy="694091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>
                <a:latin typeface="08서울남산체 EB" pitchFamily="18" charset="-127"/>
                <a:ea typeface="08서울남산체 EB" pitchFamily="18" charset="-127"/>
              </a:rPr>
              <a:t>전중후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사진</a:t>
            </a:r>
            <a:endParaRPr lang="ko-KR" altLang="en-US" sz="24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72" y="22502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>
          <a:xfrm>
            <a:off x="4850131" y="8837411"/>
            <a:ext cx="1664969" cy="124556"/>
          </a:xfrm>
        </p:spPr>
        <p:txBody>
          <a:bodyPr/>
          <a:lstStyle/>
          <a:p>
            <a:fld id="{153FEB3B-7442-4C71-86DA-AE691E7F1A27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41168" y="980093"/>
            <a:ext cx="1666210" cy="279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08서울남산체 EB" pitchFamily="18" charset="-127"/>
                <a:ea typeface="08서울남산체 EB" pitchFamily="18" charset="-127"/>
              </a:rPr>
              <a:t>샤워실 칸막이 제작설치</a:t>
            </a:r>
            <a:endParaRPr lang="ko-KR" altLang="en-US" sz="12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96652" y="3707904"/>
            <a:ext cx="6310726" cy="24482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76672" y="4687027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공사중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07712" y="6156176"/>
            <a:ext cx="6310726" cy="2355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7732" y="71260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1556792" y="1357216"/>
            <a:ext cx="0" cy="7103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 descr="20150216_141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4904" y="1403648"/>
            <a:ext cx="3024336" cy="2232248"/>
          </a:xfrm>
          <a:prstGeom prst="rect">
            <a:avLst/>
          </a:prstGeom>
        </p:spPr>
      </p:pic>
      <p:pic>
        <p:nvPicPr>
          <p:cNvPr id="27" name="그림 26" descr="20150216_1448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4904" y="3779912"/>
            <a:ext cx="3044958" cy="2304256"/>
          </a:xfrm>
          <a:prstGeom prst="rect">
            <a:avLst/>
          </a:prstGeom>
        </p:spPr>
      </p:pic>
      <p:pic>
        <p:nvPicPr>
          <p:cNvPr id="32" name="그림 31" descr="20150216_1515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4904" y="6228184"/>
            <a:ext cx="302433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0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96652" y="1357216"/>
            <a:ext cx="6310726" cy="23506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682" y="251522"/>
            <a:ext cx="5829300" cy="694091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>
                <a:latin typeface="08서울남산체 EB" pitchFamily="18" charset="-127"/>
                <a:ea typeface="08서울남산체 EB" pitchFamily="18" charset="-127"/>
              </a:rPr>
              <a:t>전중후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사진</a:t>
            </a:r>
            <a:endParaRPr lang="ko-KR" altLang="en-US" sz="24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72" y="22502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>
          <a:xfrm>
            <a:off x="4850131" y="8837411"/>
            <a:ext cx="1664969" cy="124556"/>
          </a:xfrm>
        </p:spPr>
        <p:txBody>
          <a:bodyPr/>
          <a:lstStyle/>
          <a:p>
            <a:fld id="{153FEB3B-7442-4C71-86DA-AE691E7F1A27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296652" y="3707904"/>
            <a:ext cx="6310726" cy="24482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76672" y="4687027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공사중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07712" y="6156176"/>
            <a:ext cx="6310726" cy="2355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7732" y="71260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1556792" y="1357216"/>
            <a:ext cx="0" cy="7103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 descr="20150216_1413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4904" y="1403648"/>
            <a:ext cx="3024336" cy="2232248"/>
          </a:xfrm>
          <a:prstGeom prst="rect">
            <a:avLst/>
          </a:prstGeom>
        </p:spPr>
      </p:pic>
      <p:pic>
        <p:nvPicPr>
          <p:cNvPr id="16" name="그림 15" descr="20150216_1436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4904" y="3779912"/>
            <a:ext cx="3024336" cy="2304256"/>
          </a:xfrm>
          <a:prstGeom prst="rect">
            <a:avLst/>
          </a:prstGeom>
        </p:spPr>
      </p:pic>
      <p:pic>
        <p:nvPicPr>
          <p:cNvPr id="18" name="그림 17" descr="20150216_1515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960947" y="5832142"/>
            <a:ext cx="2232249" cy="30243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41168" y="980093"/>
            <a:ext cx="1666210" cy="279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08서울남산체 EB" pitchFamily="18" charset="-127"/>
                <a:ea typeface="08서울남산체 EB" pitchFamily="18" charset="-127"/>
              </a:rPr>
              <a:t>샤워실 칸막이 제작설치</a:t>
            </a:r>
            <a:endParaRPr lang="ko-KR" altLang="en-US" sz="1200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30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96652" y="1357216"/>
            <a:ext cx="6310726" cy="23506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682" y="251522"/>
            <a:ext cx="5829300" cy="694091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>
                <a:latin typeface="08서울남산체 EB" pitchFamily="18" charset="-127"/>
                <a:ea typeface="08서울남산체 EB" pitchFamily="18" charset="-127"/>
              </a:rPr>
              <a:t>전중후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사진</a:t>
            </a:r>
            <a:endParaRPr lang="ko-KR" altLang="en-US" sz="24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72" y="22502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>
          <a:xfrm>
            <a:off x="4850131" y="8837411"/>
            <a:ext cx="1664969" cy="124556"/>
          </a:xfrm>
        </p:spPr>
        <p:txBody>
          <a:bodyPr/>
          <a:lstStyle/>
          <a:p>
            <a:fld id="{153FEB3B-7442-4C71-86DA-AE691E7F1A27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296652" y="3707904"/>
            <a:ext cx="6310726" cy="24482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76672" y="4687027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공사중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07712" y="6156176"/>
            <a:ext cx="6310726" cy="2355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7732" y="7126050"/>
            <a:ext cx="9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08서울남산체 EB" pitchFamily="18" charset="-127"/>
                <a:ea typeface="08서울남산체 EB" pitchFamily="18" charset="-127"/>
              </a:rPr>
              <a:t>공사후</a:t>
            </a:r>
            <a:endParaRPr lang="ko-KR" altLang="en-US" dirty="0"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1556792" y="1357216"/>
            <a:ext cx="0" cy="7103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 descr="20150216_15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6912" y="6228184"/>
            <a:ext cx="2880320" cy="2232248"/>
          </a:xfrm>
          <a:prstGeom prst="rect">
            <a:avLst/>
          </a:prstGeom>
        </p:spPr>
      </p:pic>
      <p:pic>
        <p:nvPicPr>
          <p:cNvPr id="17" name="그림 16" descr="20150216_1413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6912" y="1403648"/>
            <a:ext cx="2880320" cy="2232248"/>
          </a:xfrm>
          <a:prstGeom prst="rect">
            <a:avLst/>
          </a:prstGeom>
        </p:spPr>
      </p:pic>
      <p:pic>
        <p:nvPicPr>
          <p:cNvPr id="19" name="그림 18" descr="20150216_1438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6913" y="3779912"/>
            <a:ext cx="2880320" cy="23042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41168" y="980093"/>
            <a:ext cx="1666210" cy="279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08서울남산체 EB" pitchFamily="18" charset="-127"/>
                <a:ea typeface="08서울남산체 EB" pitchFamily="18" charset="-127"/>
              </a:rPr>
              <a:t>샤워실 칸막이 제작설치</a:t>
            </a:r>
            <a:endParaRPr lang="ko-KR" altLang="en-US" sz="1200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30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27</Words>
  <Application>Microsoft Office PowerPoint</Application>
  <PresentationFormat>화면 슬라이드 쇼(4:3)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전중후 사진</vt:lpstr>
      <vt:lpstr>전중후 사진</vt:lpstr>
      <vt:lpstr>전중후 사진</vt:lpstr>
    </vt:vector>
  </TitlesOfParts>
  <Company>켐헬퍼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공사 전후 사진</dc:title>
  <dc:creator>Ju</dc:creator>
  <cp:lastModifiedBy>Ju</cp:lastModifiedBy>
  <cp:revision>129</cp:revision>
  <dcterms:created xsi:type="dcterms:W3CDTF">2011-11-25T06:06:52Z</dcterms:created>
  <dcterms:modified xsi:type="dcterms:W3CDTF">2015-02-26T03:33:26Z</dcterms:modified>
</cp:coreProperties>
</file>