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7" r:id="rId1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>
    <p:sldAll/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6979"/>
    <p:restoredTop sz="94862"/>
  </p:normalViewPr>
  <p:slideViewPr>
    <p:cSldViewPr>
      <p:cViewPr>
        <p:scale>
          <a:sx n="90" d="100"/>
          <a:sy n="90" d="100"/>
        </p:scale>
        <p:origin x="-528" y="-84"/>
      </p:cViewPr>
      <p:guideLst>
        <p:guide orient="horz" pos="2159"/>
        <p:guide pos="31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notesMaster" Target="notesMasters/notesMaster1.xml"  /><Relationship Id="rId7" Type="http://schemas.openxmlformats.org/officeDocument/2006/relationships/handoutMaster" Target="handoutMasters/handoutMaster1.xml"  /><Relationship Id="rId8" Type="http://schemas.openxmlformats.org/officeDocument/2006/relationships/tableStyles" Target="tableStyles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01FA86-8D90-44CB-859B-1916FF84CB11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82505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5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214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05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 rot="0">
            <a:off x="0" y="0"/>
            <a:ext cx="9900592" cy="6858000"/>
            <a:chOff x="0" y="0"/>
            <a:chExt cx="9900592" cy="6858000"/>
          </a:xfrm>
        </p:grpSpPr>
        <p:sp>
          <p:nvSpPr>
            <p:cNvPr id="5" name="직사각형 4"/>
            <p:cNvSpPr/>
            <p:nvPr/>
          </p:nvSpPr>
          <p:spPr>
            <a:xfrm>
              <a:off x="0" y="0"/>
              <a:ext cx="4572000" cy="6858000"/>
            </a:xfrm>
            <a:prstGeom prst="rect">
              <a:avLst/>
            </a:prstGeom>
            <a:blipFill rotWithShape="1">
              <a:blip r:embed="rId2">
                <a:alphaModFix/>
                <a:lum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572001" y="0"/>
              <a:ext cx="5328591" cy="1051200"/>
            </a:xfrm>
            <a:prstGeom prst="rect">
              <a:avLst/>
            </a:prstGeom>
            <a:blipFill rotWithShape="1">
              <a:blip r:embed="rId3">
                <a:alphaModFix/>
                <a:lum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72000" y="1052736"/>
              <a:ext cx="5328592" cy="4248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lnSpc>
                  <a:spcPct val="90000"/>
                </a:lnSpc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ko-KR" b="1" mc:Ignorable="hp" hp:hslEmbossed="0">
                  <a:solidFill>
                    <a:srgbClr val="008000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다섯 명의 가디언즈는 막강한 힘으로 전세계를 지배하려는 ‘피치’에 맞서 최후의 대결에 나서는데…! </a:t>
              </a:r>
              <a:br>
                <a:rPr lang="en-US" altLang="ko-KR" sz="1000">
                  <a:solidFill>
                    <a:schemeClr val="tx1"/>
                  </a:solidFill>
                </a:rPr>
              </a:br>
              <a:endParaRPr lang="en-US" altLang="ko-KR" sz="10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en-US" sz="1200" spc="5">
                  <a:solidFill>
                    <a:schemeClr val="tx1"/>
                  </a:solidFill>
                </a:rPr>
                <a:t> </a:t>
              </a:r>
              <a:r>
                <a:rPr lang="ko-KR" altLang="ko-KR" sz="1200" spc="5">
                  <a:solidFill>
                    <a:schemeClr val="tx1"/>
                  </a:solidFill>
                </a:rPr>
                <a:t>크리스마스 이브 착한 아이들에게 선물을 가져다 주는 산타클로스 ‘놀스’ </a:t>
              </a:r>
              <a:endParaRPr lang="ko-KR" altLang="ko-KR" sz="1200" spc="5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 부활절이면 색색깔의 달걀을 곳곳에 숨겨놓는 부활절 토끼 ‘버니’ </a:t>
              </a:r>
              <a:endParaRPr lang="ko-KR" altLang="ko-KR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 밤 사이 빠진 이를 가져가는 대신 동전을 남겨두는 이빨요정 ‘투스’ </a:t>
              </a:r>
              <a:endParaRPr lang="ko-KR" altLang="ko-KR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그리고 동화 같은 환상적인 꿈을 선사하는 잠의 요정 ‘샌드맨’ </a:t>
              </a:r>
              <a:endParaRPr lang="ko-KR" altLang="ko-KR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 전세계 모든 아이들의 꿈과 희망, 상상력을 지켜주는 이들은 ‘가디언즈’라 불린다. </a:t>
              </a:r>
              <a:endParaRPr lang="ko-KR" altLang="ko-KR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 하지만 두려움을 심어주는 악몽의 신 ‘피치’가 깨어나자 이들은 모든 것을 잃을 최대의 위기를 맞게 된다. </a:t>
              </a:r>
              <a:endParaRPr lang="ko-KR" altLang="ko-KR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r>
                <a:rPr lang="ko-KR" altLang="ko-KR" sz="1200">
                  <a:solidFill>
                    <a:schemeClr val="tx1"/>
                  </a:solidFill>
                </a:rPr>
                <a:t> 그리고 그에 맞서기 위한 새로운 가디언으로 무엇이든 얼리고 눈을 내리는 능력을 지닌 ‘잭 프로스트’가 선택되고, 놀스, 버니, 투스, 샌드맨, 그리고 잭 프로스트</a:t>
              </a:r>
              <a:r>
                <a:rPr lang="ko-KR" altLang="en-US" sz="1200">
                  <a:solidFill>
                    <a:schemeClr val="tx1"/>
                  </a:solidFill>
                </a:rPr>
                <a:t>는 대결에 나선다.</a:t>
              </a:r>
              <a:endParaRPr lang="ko-KR" altLang="en-US" sz="1200">
                <a:solidFill>
                  <a:schemeClr val="tx1"/>
                </a:solidFill>
              </a:endParaRPr>
            </a:p>
            <a:p>
              <a:pPr algn="just">
                <a:lnSpc>
                  <a:spcPct val="95000"/>
                </a:lnSpc>
                <a:defRPr lang="ko-KR" altLang="en-US"/>
              </a:pPr>
              <a:endParaRPr lang="en-US" altLang="ko-KR" sz="1000"/>
            </a:p>
            <a:p>
              <a:pPr lvl="0">
                <a:lnSpc>
                  <a:spcPct val="95000"/>
                </a:lnSpc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제 목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>
                  <a:solidFill>
                    <a:srgbClr val="ffc000"/>
                  </a:solidFill>
                </a:rPr>
                <a:t>가디언즈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등 급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>
                  <a:solidFill>
                    <a:srgbClr val="ffc000"/>
                  </a:solidFill>
                </a:rPr>
                <a:t>전체관람가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감 독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>
                  <a:solidFill>
                    <a:srgbClr val="ffc000"/>
                  </a:solidFill>
                </a:rPr>
                <a:t>피터램지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출 연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 spc="-365">
                  <a:solidFill>
                    <a:srgbClr val="ffc000"/>
                  </a:solidFill>
                </a:rPr>
                <a:t>류승룡, 이종혁, 한혜진, 유혜진, 이제훈 등 더빙</a:t>
              </a:r>
              <a:endParaRPr lang="ko-KR" altLang="en-US" b="1" spc="-365">
                <a:solidFill>
                  <a:srgbClr val="ffc00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572000" y="5301208"/>
              <a:ext cx="5328592" cy="15567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일 시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201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4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.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 4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.2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6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 (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토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) 16:00</a:t>
              </a:r>
              <a:endParaRPr xmlns:mc="http://schemas.openxmlformats.org/markup-compatibility/2006" xmlns:hp="http://schemas.haansoft.com/office/presentation/8.0" lang="en-US" altLang="ko-KR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장 소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광나루안전체험관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3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층 영상관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대 상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전체관람가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예 약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홈페이지 참고 및 전화문의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</a:rPr>
                <a:t>            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02-2049-4061</a:t>
              </a:r>
              <a:endParaRPr xmlns:mc="http://schemas.openxmlformats.org/markup-compatibility/2006" xmlns:hp="http://schemas.haansoft.com/office/presentation/8.0" lang="en-US" altLang="ko-KR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652240" y="116632"/>
              <a:ext cx="5176344" cy="792088"/>
            </a:xfrm>
            <a:prstGeom prst="rect">
              <a:avLst/>
            </a:prstGeom>
            <a:blipFill rotWithShape="1">
              <a:blip r:embed="rId4">
                <a:alphaModFix/>
                <a:lum/>
              </a:blip>
              <a:stretch>
                <a:fillRect/>
              </a:stretch>
            </a:blip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defRPr lang="ko-KR" altLang="en-US"/>
              </a:pPr>
              <a:endParaRPr lang="ko-KR" altLang="en-US"/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655500" y="116632"/>
            <a:ext cx="5173084" cy="792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민방위경보통제소</ep:Company>
  <ep:Words>0</ep:Words>
  <ep:PresentationFormat>A4 용지(210x297mm)</ep:PresentationFormat>
  <ep:Paragraphs>0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2013-10-31T07:34:39.000</dcterms:created>
  <dc:creator>user</dc:creator>
  <dc:description/>
  <cp:keywords/>
  <cp:lastModifiedBy>user</cp:lastModifiedBy>
  <dcterms:modified xsi:type="dcterms:W3CDTF">2014-03-27T07:03:44.375</dcterms:modified>
  <cp:revision>17</cp:revision>
  <dc:subject/>
  <dc:title>슬라이드 1</dc:title>
</cp:coreProperties>
</file>