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40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94" r:id="rId7"/>
    <p:sldId id="262" r:id="rId8"/>
    <p:sldId id="263" r:id="rId9"/>
    <p:sldId id="264" r:id="rId10"/>
    <p:sldId id="265" r:id="rId11"/>
    <p:sldId id="295" r:id="rId12"/>
    <p:sldId id="266" r:id="rId13"/>
    <p:sldId id="296" r:id="rId14"/>
    <p:sldId id="267" r:id="rId15"/>
    <p:sldId id="298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5" r:id="rId33"/>
    <p:sldId id="297" r:id="rId34"/>
    <p:sldId id="289" r:id="rId35"/>
    <p:sldId id="286" r:id="rId36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심의안건 작성서식" id="{5D6F85AC-3D26-433B-9F08-C99E2C1CB17A}">
          <p14:sldIdLst>
            <p14:sldId id="257"/>
            <p14:sldId id="258"/>
            <p14:sldId id="259"/>
            <p14:sldId id="260"/>
            <p14:sldId id="261"/>
            <p14:sldId id="294"/>
            <p14:sldId id="262"/>
            <p14:sldId id="263"/>
            <p14:sldId id="264"/>
            <p14:sldId id="265"/>
            <p14:sldId id="295"/>
            <p14:sldId id="266"/>
            <p14:sldId id="296"/>
            <p14:sldId id="267"/>
            <p14:sldId id="298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5"/>
            <p14:sldId id="297"/>
            <p14:sldId id="289"/>
            <p14:sldId id="286"/>
          </p14:sldIdLst>
        </p14:section>
        <p14:section name="제목 없는 구역" id="{0578A2F7-8489-42FE-AF6E-5F5AEC3FBC1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9" autoAdjust="0"/>
    <p:restoredTop sz="94694" autoAdjust="0"/>
  </p:normalViewPr>
  <p:slideViewPr>
    <p:cSldViewPr>
      <p:cViewPr varScale="1">
        <p:scale>
          <a:sx n="63" d="100"/>
          <a:sy n="63" d="100"/>
        </p:scale>
        <p:origin x="-336" y="-84"/>
      </p:cViewPr>
      <p:guideLst>
        <p:guide orient="horz" pos="2159"/>
        <p:guide pos="31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D5CF2C56-FAA4-4B0D-87AC-C5497299B91E}" type="datetimeFigureOut">
              <a:rPr lang="ko-KR" altLang="en-US"/>
              <a:pPr lvl="0">
                <a:defRPr lang="ko-KR" altLang="en-US"/>
              </a:pPr>
              <a:t>2020-07-21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1F7C24A7-246E-49C1-AAF2-84F2DA8418F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509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</p:spPr>
        <p:txBody>
          <a:bodyPr/>
          <a:lstStyle>
            <a:lvl1pPr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1363" indent="-28416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14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5986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58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30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02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74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46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defRPr lang="ko-KR" altLang="en-US"/>
            </a:pPr>
            <a:fld id="{38E16225-C0B9-4F70-A7DF-9D908A0F58D9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defRPr lang="ko-KR" altLang="en-US"/>
              </a:pPr>
              <a:t>0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>
          <a:xfrm>
            <a:off x="3856039" y="9440864"/>
            <a:ext cx="2949575" cy="496886"/>
          </a:xfrm>
          <a:prstGeom prst="rect">
            <a:avLst/>
          </a:prstGeom>
          <a:noFill/>
          <a:ln>
            <a:noFill/>
          </a:ln>
        </p:spPr>
        <p:txBody>
          <a:bodyPr lIns="91501" tIns="45749" rIns="91501" bIns="45749" anchor="b"/>
          <a:lstStyle>
            <a:lvl1pPr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307182DC-44C7-48B3-AA1C-7C37D9BFBA7F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0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8663" y="776288"/>
            <a:ext cx="5364162" cy="371475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9163"/>
            <a:ext cx="4994275" cy="4489450"/>
          </a:xfrm>
          <a:noFill/>
          <a:ln/>
        </p:spPr>
        <p:txBody>
          <a:bodyPr lIns="91127" tIns="45566" rIns="91127" bIns="45566"/>
          <a:lstStyle/>
          <a:p>
            <a:pPr eaLnBrk="1" hangingPunct="1">
              <a:defRPr lang="ko-KR" altLang="en-US"/>
            </a:pPr>
            <a:endParaRPr lang="ko-KR" altLang="ko-KR">
              <a:latin typeface="굴림"/>
              <a:ea typeface="굴림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</p:spPr>
        <p:txBody>
          <a:bodyPr/>
          <a:lstStyle>
            <a:lvl1pPr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1363" indent="-28416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14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5986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58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30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02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74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46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defRPr lang="ko-KR" altLang="en-US"/>
            </a:pPr>
            <a:fld id="{2CDF03E8-8B61-4A54-8EE3-F83B11D2B657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defRPr lang="ko-KR" altLang="en-US"/>
              </a:pPr>
              <a:t>3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>
          <a:xfrm>
            <a:off x="3856039" y="9440864"/>
            <a:ext cx="2949575" cy="496886"/>
          </a:xfrm>
          <a:prstGeom prst="rect">
            <a:avLst/>
          </a:prstGeom>
          <a:noFill/>
          <a:ln>
            <a:noFill/>
          </a:ln>
        </p:spPr>
        <p:txBody>
          <a:bodyPr lIns="91501" tIns="45749" rIns="91501" bIns="45749" anchor="b"/>
          <a:lstStyle>
            <a:lvl1pPr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4AD07BCB-0330-406B-97B9-5257DC569C4F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3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506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5963" y="747713"/>
            <a:ext cx="5378450" cy="3724275"/>
          </a:xfrm>
          <a:ln/>
        </p:spPr>
      </p:sp>
      <p:sp>
        <p:nvSpPr>
          <p:cNvPr id="45061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2625" y="4722813"/>
            <a:ext cx="5441950" cy="4468812"/>
          </a:xfrm>
          <a:noFill/>
          <a:ln/>
        </p:spPr>
        <p:txBody>
          <a:bodyPr lIns="91532" tIns="45765" rIns="91532" bIns="45765"/>
          <a:lstStyle/>
          <a:p>
            <a:pPr eaLnBrk="1" hangingPunct="1">
              <a:defRPr lang="ko-KR" altLang="en-US"/>
            </a:pPr>
            <a:endParaRPr lang="ko-KR" altLang="ko-KR">
              <a:latin typeface="굴림"/>
              <a:ea typeface="굴림"/>
            </a:endParaRPr>
          </a:p>
        </p:txBody>
      </p:sp>
      <p:sp>
        <p:nvSpPr>
          <p:cNvPr id="45062" name="슬라이드 번호 개체 틀 3"/>
          <p:cNvSpPr txBox="1">
            <a:spLocks noGrp="1"/>
          </p:cNvSpPr>
          <p:nvPr/>
        </p:nvSpPr>
        <p:spPr>
          <a:xfrm>
            <a:off x="3856039" y="9440864"/>
            <a:ext cx="2949575" cy="496886"/>
          </a:xfrm>
          <a:prstGeom prst="rect">
            <a:avLst/>
          </a:prstGeom>
          <a:noFill/>
          <a:ln>
            <a:noFill/>
          </a:ln>
        </p:spPr>
        <p:txBody>
          <a:bodyPr lIns="91532" tIns="45765" rIns="91532" bIns="45765" anchor="b"/>
          <a:lstStyle>
            <a:lvl1pPr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8AC94AED-F487-4C7D-AB21-387CD99C92F0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</p:spPr>
        <p:txBody>
          <a:bodyPr/>
          <a:lstStyle>
            <a:lvl1pPr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1363" indent="-28416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14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5986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58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30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02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74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46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defRPr lang="ko-KR" altLang="en-US"/>
            </a:pPr>
            <a:fld id="{648341B3-5EBF-4F71-854F-73612BF8DD12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defRPr lang="ko-KR" altLang="en-US"/>
              </a:pPr>
              <a:t>4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6083" name="Rectangle 7"/>
          <p:cNvSpPr txBox="1">
            <a:spLocks noGrp="1" noChangeArrowheads="1"/>
          </p:cNvSpPr>
          <p:nvPr/>
        </p:nvSpPr>
        <p:spPr>
          <a:xfrm>
            <a:off x="3856039" y="9440864"/>
            <a:ext cx="2949575" cy="496886"/>
          </a:xfrm>
          <a:prstGeom prst="rect">
            <a:avLst/>
          </a:prstGeom>
          <a:noFill/>
          <a:ln>
            <a:noFill/>
          </a:ln>
        </p:spPr>
        <p:txBody>
          <a:bodyPr lIns="91501" tIns="45749" rIns="91501" bIns="45749" anchor="b"/>
          <a:lstStyle>
            <a:lvl1pPr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0151B37B-68CC-4581-84F7-6A97478862E1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4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608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5963" y="747713"/>
            <a:ext cx="5378450" cy="3724275"/>
          </a:xfrm>
          <a:ln/>
        </p:spPr>
      </p:sp>
      <p:sp>
        <p:nvSpPr>
          <p:cNvPr id="46085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2625" y="4722813"/>
            <a:ext cx="5441950" cy="4468812"/>
          </a:xfrm>
          <a:noFill/>
          <a:ln/>
        </p:spPr>
        <p:txBody>
          <a:bodyPr lIns="91532" tIns="45765" rIns="91532" bIns="45765"/>
          <a:lstStyle/>
          <a:p>
            <a:pPr eaLnBrk="1" hangingPunct="1">
              <a:defRPr lang="ko-KR" altLang="en-US"/>
            </a:pPr>
            <a:endParaRPr lang="ko-KR" altLang="ko-KR">
              <a:latin typeface="굴림"/>
              <a:ea typeface="굴림"/>
            </a:endParaRPr>
          </a:p>
        </p:txBody>
      </p:sp>
      <p:sp>
        <p:nvSpPr>
          <p:cNvPr id="46086" name="슬라이드 번호 개체 틀 3"/>
          <p:cNvSpPr txBox="1">
            <a:spLocks noGrp="1"/>
          </p:cNvSpPr>
          <p:nvPr/>
        </p:nvSpPr>
        <p:spPr>
          <a:xfrm>
            <a:off x="3856039" y="9440864"/>
            <a:ext cx="2949575" cy="496886"/>
          </a:xfrm>
          <a:prstGeom prst="rect">
            <a:avLst/>
          </a:prstGeom>
          <a:noFill/>
          <a:ln>
            <a:noFill/>
          </a:ln>
        </p:spPr>
        <p:txBody>
          <a:bodyPr lIns="91532" tIns="45765" rIns="91532" bIns="45765" anchor="b"/>
          <a:lstStyle>
            <a:lvl1pPr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B4D2579-EC24-4ECC-83AC-A374C94EA125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4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</p:spPr>
        <p:txBody>
          <a:bodyPr/>
          <a:lstStyle>
            <a:lvl1pPr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1363" indent="-28416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14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5986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58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30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02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74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46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defRPr lang="ko-KR" altLang="en-US"/>
            </a:pPr>
            <a:fld id="{FA95C9D5-AF85-4BE7-82C1-72B005AC17A8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defRPr lang="ko-KR" altLang="en-US"/>
              </a:pPr>
              <a:t>20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710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5963" y="742950"/>
            <a:ext cx="5389562" cy="3732213"/>
          </a:xfrm>
          <a:ln/>
        </p:spPr>
      </p:sp>
      <p:sp>
        <p:nvSpPr>
          <p:cNvPr id="47108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909638" y="4719638"/>
            <a:ext cx="4987925" cy="4476750"/>
          </a:xfrm>
          <a:noFill/>
          <a:ln/>
        </p:spPr>
        <p:txBody>
          <a:bodyPr lIns="91031" tIns="45517" rIns="91031" bIns="45517"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7109" name="슬라이드 번호 개체 틀 3"/>
          <p:cNvSpPr txBox="1">
            <a:spLocks noGrp="1"/>
          </p:cNvSpPr>
          <p:nvPr/>
        </p:nvSpPr>
        <p:spPr>
          <a:xfrm>
            <a:off x="3856038" y="9440864"/>
            <a:ext cx="2951162" cy="498475"/>
          </a:xfrm>
          <a:prstGeom prst="rect">
            <a:avLst/>
          </a:prstGeom>
          <a:noFill/>
          <a:ln>
            <a:noFill/>
          </a:ln>
        </p:spPr>
        <p:txBody>
          <a:bodyPr lIns="91031" tIns="45517" rIns="91031" bIns="45517" anchor="b"/>
          <a:lstStyle>
            <a:lvl1pPr algn="l" defTabSz="9032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algn="l" defTabSz="9032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algn="l" defTabSz="9032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algn="l" defTabSz="9032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algn="l" defTabSz="9032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F3218167-6F2A-42EE-BB15-5CB7C6F4DD53}" type="slidenum">
              <a:rPr lang="en-US" altLang="ko-KR" sz="1400">
                <a:solidFill>
                  <a:prstClr val="black"/>
                </a:solidFill>
                <a:latin typeface="08서울남산체 B"/>
                <a:ea typeface="08서울남산체 B"/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20</a:t>
            </a:fld>
            <a:endParaRPr lang="en-US" altLang="ko-KR" sz="1400">
              <a:solidFill>
                <a:prstClr val="black"/>
              </a:solidFill>
              <a:latin typeface="08서울남산체 B"/>
              <a:ea typeface="08서울남산체 B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</p:spPr>
        <p:txBody>
          <a:bodyPr/>
          <a:lstStyle>
            <a:lvl1pPr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1363" indent="-28416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14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5986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5813" indent="-227013" algn="l" defTabSz="8778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30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02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74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4613" indent="-227013" defTabSz="8778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defRPr lang="ko-KR" altLang="en-US"/>
            </a:pPr>
            <a:fld id="{8F0FAF8D-DA16-4574-AB55-45FA0E4DAA53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defRPr lang="ko-KR" altLang="en-US"/>
              </a:pPr>
              <a:t>33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8131" name="Rectangle 7"/>
          <p:cNvSpPr txBox="1">
            <a:spLocks noGrp="1" noChangeArrowheads="1"/>
          </p:cNvSpPr>
          <p:nvPr/>
        </p:nvSpPr>
        <p:spPr>
          <a:xfrm>
            <a:off x="3856039" y="9440864"/>
            <a:ext cx="2949575" cy="496886"/>
          </a:xfrm>
          <a:prstGeom prst="rect">
            <a:avLst/>
          </a:prstGeom>
          <a:noFill/>
          <a:ln>
            <a:noFill/>
          </a:ln>
        </p:spPr>
        <p:txBody>
          <a:bodyPr lIns="91501" tIns="45749" rIns="91501" bIns="45749" anchor="b"/>
          <a:lstStyle>
            <a:lvl1pPr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algn="l" defTabSz="87947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8B7FF10C-470F-4D7D-87CC-0798117B68D9}" type="slidenum">
              <a:rPr lang="en-US" altLang="ko-KR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33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7550" y="773113"/>
            <a:ext cx="5372100" cy="3719512"/>
          </a:xfrm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9163"/>
            <a:ext cx="4994275" cy="4491037"/>
          </a:xfrm>
          <a:noFill/>
          <a:ln/>
        </p:spPr>
        <p:txBody>
          <a:bodyPr lIns="90456" tIns="45228" rIns="90456" bIns="45228"/>
          <a:lstStyle/>
          <a:p>
            <a:pPr eaLnBrk="1" hangingPunct="1">
              <a:defRPr lang="ko-KR" altLang="en-US"/>
            </a:pPr>
            <a:endParaRPr lang="ko-KR" altLang="ko-KR">
              <a:latin typeface="굴림"/>
              <a:ea typeface="굴림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AutoShape 2"/>
          <p:cNvCxnSpPr>
            <a:cxnSpLocks noChangeShapeType="1"/>
          </p:cNvCxnSpPr>
          <p:nvPr userDrawn="1"/>
        </p:nvCxnSpPr>
        <p:spPr>
          <a:xfrm>
            <a:off x="247650" y="8839200"/>
            <a:ext cx="6850063" cy="0"/>
          </a:xfrm>
          <a:prstGeom prst="straightConnector1">
            <a:avLst/>
          </a:prstGeom>
          <a:noFill/>
          <a:ln>
            <a:noFill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 userDrawn="1"/>
        </p:nvSpPr>
        <p:spPr>
          <a:xfrm>
            <a:off x="3440113" y="406400"/>
            <a:ext cx="3138487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/>
            </a:pPr>
            <a:endParaRPr lang="ko-KR" altLang="en-US" sz="2400" b="1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02-도공위설명자료 서식_19042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6" name="AutoShape 2"/>
          <p:cNvCxnSpPr>
            <a:cxnSpLocks noChangeShapeType="1"/>
          </p:cNvCxnSpPr>
          <p:nvPr/>
        </p:nvCxnSpPr>
        <p:spPr>
          <a:xfrm>
            <a:off x="247650" y="8839200"/>
            <a:ext cx="6850063" cy="0"/>
          </a:xfrm>
          <a:prstGeom prst="straightConnector1">
            <a:avLst/>
          </a:prstGeom>
          <a:noFill/>
          <a:ln>
            <a:noFill/>
          </a:ln>
        </p:spPr>
      </p:cxnSp>
      <p:grpSp>
        <p:nvGrpSpPr>
          <p:cNvPr id="1027" name="Group 3"/>
          <p:cNvGrpSpPr/>
          <p:nvPr/>
        </p:nvGrpSpPr>
        <p:grpSpPr>
          <a:xfrm>
            <a:off x="222217" y="313944"/>
            <a:ext cx="9457878" cy="6205917"/>
            <a:chOff x="342" y="316"/>
            <a:chExt cx="5564" cy="3764"/>
          </a:xfrm>
        </p:grpSpPr>
        <p:sp>
          <p:nvSpPr>
            <p:cNvPr id="1030" name="Rectangle 4"/>
            <p:cNvSpPr>
              <a:spLocks noChangeArrowheads="1"/>
            </p:cNvSpPr>
            <p:nvPr userDrawn="1"/>
          </p:nvSpPr>
          <p:spPr>
            <a:xfrm>
              <a:off x="342" y="454"/>
              <a:ext cx="5564" cy="3626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/>
            </a:ln>
          </p:spPr>
          <p:txBody>
            <a:bodyPr wrap="none" anchor="ctr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1031" name="Rectangle 5"/>
            <p:cNvSpPr>
              <a:spLocks noChangeArrowheads="1"/>
            </p:cNvSpPr>
            <p:nvPr userDrawn="1"/>
          </p:nvSpPr>
          <p:spPr>
            <a:xfrm>
              <a:off x="1997" y="316"/>
              <a:ext cx="2245" cy="283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  <a:miter/>
            </a:ln>
          </p:spPr>
          <p:txBody>
            <a:bodyPr wrap="none" anchor="ctr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</p:grpSp>
      <p:sp>
        <p:nvSpPr>
          <p:cNvPr id="1028" name="Rectangle 6"/>
          <p:cNvSpPr>
            <a:spLocks noChangeArrowheads="1"/>
          </p:cNvSpPr>
          <p:nvPr/>
        </p:nvSpPr>
        <p:spPr>
          <a:xfrm>
            <a:off x="7168315" y="540459"/>
            <a:ext cx="2511658" cy="381000"/>
          </a:xfrm>
          <a:prstGeom prst="rect">
            <a:avLst/>
          </a:prstGeom>
          <a:noFill/>
          <a:ln w="22225">
            <a:solidFill>
              <a:schemeClr val="tx1"/>
            </a:solidFill>
            <a:miter/>
          </a:ln>
        </p:spPr>
        <p:txBody>
          <a:bodyPr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1800">
              <a:solidFill>
                <a:srgbClr val="000000"/>
              </a:solidFill>
              <a:latin typeface="굴림"/>
              <a:ea typeface="굴림"/>
              <a:cs typeface="+mn-cs"/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>
          <a:xfrm>
            <a:off x="7185250" y="536110"/>
            <a:ext cx="2511658" cy="366713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8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oo</a:t>
            </a:r>
            <a:r>
              <a:rPr lang="ko-KR" altLang="en-US" sz="18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근린공원</a:t>
            </a:r>
            <a:endParaRPr lang="ko-KR" altLang="en-US" sz="10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9" name="슬라이드 번호 개체 틀 14"/>
          <p:cNvSpPr txBox="1"/>
          <p:nvPr/>
        </p:nvSpPr>
        <p:spPr>
          <a:xfrm>
            <a:off x="3897313" y="6519863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defPPr>
              <a:defRPr lang="ko-KR"/>
            </a:defPPr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5pPr>
            <a:lvl6pPr marL="25146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6pPr>
            <a:lvl7pPr marL="29718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7pPr>
            <a:lvl8pPr marL="3429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8pPr>
            <a:lvl9pPr marL="3886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/>
                <a:ea typeface="굴림"/>
                <a:cs typeface="+mn-cs"/>
              </a:defRPr>
            </a:lvl9pPr>
          </a:lstStyle>
          <a:p>
            <a:pPr eaLnBrk="1" hangingPunct="1">
              <a:defRPr lang="ko-KR"/>
            </a:pPr>
            <a:fld id="{BE1C3C41-0FCE-47D9-9E22-7749F06E9F47}" type="slidenum">
              <a:rPr lang="ko-KR" altLang="en-US">
                <a:solidFill>
                  <a:srgbClr val="000000"/>
                </a:solidFill>
                <a:latin typeface="08서울남산체 EB"/>
                <a:ea typeface="08서울남산체 EB"/>
              </a:rPr>
              <a:pPr eaLnBrk="1" hangingPunct="1">
                <a:defRPr lang="ko-KR"/>
              </a:pPr>
              <a:t>‹#›</a:t>
            </a:fld>
            <a:endParaRPr lang="ko-KR" altLang="en-US">
              <a:solidFill>
                <a:srgbClr val="000000"/>
              </a:solidFill>
              <a:latin typeface="08서울남산체 EB"/>
              <a:ea typeface="08서울남산체 EB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</p:sldLayoutIdLst>
  <p:hf sldNum="0"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4" descr="151124_I.SEOUL.U_logo_한글조합형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463"/>
            <a:ext cx="2574925" cy="15398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7" name="Rectangle 2"/>
          <p:cNvSpPr>
            <a:spLocks noChangeArrowheads="1"/>
          </p:cNvSpPr>
          <p:nvPr/>
        </p:nvSpPr>
        <p:spPr>
          <a:xfrm>
            <a:off x="2822575" y="3573463"/>
            <a:ext cx="4173538" cy="719137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ct val="0"/>
              </a:spcAft>
              <a:defRPr lang="ko-KR" altLang="en-US"/>
            </a:pPr>
            <a:r>
              <a:rPr lang="en-US" altLang="ko-KR" sz="3200" b="1" smtClean="0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2020.    </a:t>
            </a:r>
            <a:r>
              <a:rPr lang="en-US" altLang="ko-KR" sz="3200" b="1" dirty="0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.</a:t>
            </a:r>
            <a:endParaRPr lang="en-US" altLang="ko-KR" sz="1600" b="1" dirty="0">
              <a:solidFill>
                <a:srgbClr val="000099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2025650" y="5264175"/>
            <a:ext cx="5768975" cy="649287"/>
          </a:xfrm>
          <a:prstGeom prst="rect">
            <a:avLst/>
          </a:prstGeom>
          <a:noFill/>
        </p:spPr>
        <p:txBody>
          <a:bodyPr wrap="none" lIns="91428" tIns="45714" rIns="91428" bIns="45714" anchor="ctr" anchorCtr="1"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None/>
              <a:defRPr lang="ko-KR"/>
            </a:pPr>
            <a:r>
              <a:rPr lang="ko-KR" altLang="en-US" sz="36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요구기관 </a:t>
            </a:r>
            <a:r>
              <a:rPr lang="en-US" altLang="ko-KR" sz="36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: ○○</a:t>
            </a:r>
            <a:r>
              <a:rPr lang="ko-KR" altLang="en-US" sz="36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구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>
          <a:xfrm>
            <a:off x="733425" y="1773238"/>
            <a:ext cx="8353425" cy="865187"/>
          </a:xfrm>
          <a:prstGeom prst="rect">
            <a:avLst/>
          </a:prstGeom>
          <a:noFill/>
          <a:ln>
            <a:noFill/>
          </a:ln>
        </p:spPr>
        <p:txBody>
          <a:bodyPr lIns="95774" tIns="47888" rIns="95774" bIns="47888" anchor="ctr"/>
          <a:lstStyle>
            <a:lvl1pPr defTabSz="67627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67627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67627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67627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67627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67627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67627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67627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67627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○○</a:t>
            </a:r>
            <a:r>
              <a:rPr lang="ko-KR" altLang="en-US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근린공원 조성계획결정</a:t>
            </a:r>
            <a:r>
              <a:rPr lang="en-US" altLang="ko-KR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(</a:t>
            </a:r>
            <a:r>
              <a:rPr lang="ko-KR" altLang="en-US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변경</a:t>
            </a:r>
            <a:r>
              <a:rPr lang="en-US" altLang="ko-KR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)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및 경관심의</a:t>
            </a:r>
            <a:r>
              <a:rPr lang="en-US" altLang="ko-KR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(</a:t>
            </a:r>
            <a:r>
              <a:rPr lang="ko-KR" altLang="en-US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안</a:t>
            </a:r>
            <a:r>
              <a:rPr lang="en-US" altLang="ko-KR" sz="4000" b="1">
                <a:solidFill>
                  <a:srgbClr val="000099"/>
                </a:solidFill>
                <a:latin typeface="HY견고딕"/>
                <a:ea typeface="HY견고딕"/>
                <a:cs typeface="+mn-cs"/>
              </a:rPr>
              <a:t>) 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>
          <a:xfrm>
            <a:off x="3109913" y="3065463"/>
            <a:ext cx="3600450" cy="323850"/>
          </a:xfrm>
          <a:prstGeom prst="rect">
            <a:avLst/>
          </a:prstGeom>
          <a:noFill/>
          <a:ln>
            <a:noFill/>
          </a:ln>
        </p:spPr>
        <p:txBody>
          <a:bodyPr lIns="95774" tIns="47888" rIns="95774" bIns="47888" anchor="ctr"/>
          <a:lstStyle>
            <a:lvl1pPr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(HY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견고딕 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40 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진하게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) 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>
          <a:xfrm>
            <a:off x="3109913" y="4229100"/>
            <a:ext cx="3600450" cy="323850"/>
          </a:xfrm>
          <a:prstGeom prst="rect">
            <a:avLst/>
          </a:prstGeom>
          <a:noFill/>
          <a:ln>
            <a:noFill/>
          </a:ln>
        </p:spPr>
        <p:txBody>
          <a:bodyPr lIns="95774" tIns="47888" rIns="95774" bIns="47888" anchor="ctr"/>
          <a:lstStyle>
            <a:lvl1pPr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76275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762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(HY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견고딕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 32 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진하게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) 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>
          <a:xfrm>
            <a:off x="3109913" y="5913462"/>
            <a:ext cx="3600450" cy="323850"/>
          </a:xfrm>
          <a:prstGeom prst="rect">
            <a:avLst/>
          </a:prstGeom>
          <a:noFill/>
          <a:ln>
            <a:noFill/>
          </a:ln>
        </p:spPr>
        <p:txBody>
          <a:bodyPr lIns="95774" tIns="47888" rIns="95774" bIns="47888" anchor="ctr"/>
          <a:lstStyle/>
          <a:p>
            <a:pPr algn="ctr" defTabSz="676275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(HY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견고딕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 36 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진하게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) </a:t>
            </a:r>
          </a:p>
        </p:txBody>
      </p:sp>
      <p:sp>
        <p:nvSpPr>
          <p:cNvPr id="6153" name="타원 2"/>
          <p:cNvSpPr>
            <a:spLocks noChangeArrowheads="1"/>
          </p:cNvSpPr>
          <p:nvPr/>
        </p:nvSpPr>
        <p:spPr>
          <a:xfrm>
            <a:off x="2574925" y="2090738"/>
            <a:ext cx="4576763" cy="914400"/>
          </a:xfrm>
          <a:prstGeom prst="ellipse">
            <a:avLst/>
          </a:prstGeom>
          <a:noFill/>
          <a:ln w="34925" algn="ctr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en-US" sz="1800">
              <a:solidFill>
                <a:srgbClr val="000000"/>
              </a:solidFill>
              <a:latin typeface="굴림"/>
              <a:ea typeface="굴림"/>
              <a:cs typeface="+mn-cs"/>
            </a:endParaRPr>
          </a:p>
        </p:txBody>
      </p:sp>
      <p:grpSp>
        <p:nvGrpSpPr>
          <p:cNvPr id="6154" name="그룹 23"/>
          <p:cNvGrpSpPr/>
          <p:nvPr/>
        </p:nvGrpSpPr>
        <p:grpSpPr>
          <a:xfrm>
            <a:off x="7207250" y="2417763"/>
            <a:ext cx="2209800" cy="1114425"/>
            <a:chOff x="7508117" y="4508499"/>
            <a:chExt cx="2209679" cy="1114433"/>
          </a:xfrm>
        </p:grpSpPr>
        <p:sp>
          <p:nvSpPr>
            <p:cNvPr id="6155" name="타원형 설명선 27"/>
            <p:cNvSpPr/>
            <p:nvPr/>
          </p:nvSpPr>
          <p:spPr>
            <a:xfrm>
              <a:off x="7508117" y="4508499"/>
              <a:ext cx="2209679" cy="1114433"/>
            </a:xfrm>
            <a:prstGeom prst="wedgeEllipseCallout">
              <a:avLst>
                <a:gd name="adj1" fmla="val -69157"/>
                <a:gd name="adj2" fmla="val -27116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21" name="TextBox 2"/>
            <p:cNvSpPr txBox="1">
              <a:spLocks noChangeArrowheads="1"/>
            </p:cNvSpPr>
            <p:nvPr/>
          </p:nvSpPr>
          <p:spPr>
            <a:xfrm>
              <a:off x="7696066" y="4741862"/>
              <a:ext cx="1830604" cy="647704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algn="ctr"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경관심의</a:t>
              </a:r>
            </a:p>
            <a:p>
              <a:pPr algn="ctr"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대상사업인 경우만</a:t>
              </a:r>
            </a:p>
          </p:txBody>
        </p:sp>
      </p:grpSp>
      <p:sp>
        <p:nvSpPr>
          <p:cNvPr id="13" name="Text Box 11"/>
          <p:cNvSpPr txBox="1">
            <a:spLocks noChangeArrowheads="1"/>
          </p:cNvSpPr>
          <p:nvPr/>
        </p:nvSpPr>
        <p:spPr>
          <a:xfrm>
            <a:off x="2720751" y="382673"/>
            <a:ext cx="6505161" cy="852927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2800" b="1">
                <a:solidFill>
                  <a:srgbClr val="FF0000"/>
                </a:solidFill>
                <a:latin typeface="휴먼편지체"/>
                <a:ea typeface="휴먼편지체"/>
              </a:rPr>
              <a:t>※ </a:t>
            </a:r>
            <a:r>
              <a:rPr lang="en-US" altLang="ko-KR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HY</a:t>
            </a:r>
            <a:r>
              <a:rPr lang="ko-KR" altLang="en-US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견고딕</a:t>
            </a:r>
            <a:r>
              <a:rPr lang="en-US" altLang="ko-KR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, </a:t>
            </a:r>
            <a:r>
              <a:rPr lang="ko-KR" altLang="en-US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맑은고딕 이외 글씨체 사용금지</a:t>
            </a:r>
            <a:endParaRPr lang="en-US" altLang="ko-KR" sz="2800" b="1" smtClean="0">
              <a:solidFill>
                <a:srgbClr val="FF0000"/>
              </a:solidFill>
              <a:latin typeface="휴먼편지체"/>
              <a:ea typeface="휴먼편지체"/>
            </a:endParaRPr>
          </a:p>
          <a:p>
            <a:pPr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※</a:t>
            </a:r>
            <a:r>
              <a:rPr lang="ko-KR" altLang="en-US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용량 </a:t>
            </a:r>
            <a:r>
              <a:rPr lang="en-US" altLang="ko-KR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25</a:t>
            </a:r>
            <a:r>
              <a:rPr lang="en-US" altLang="ko-KR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MB </a:t>
            </a:r>
            <a:r>
              <a:rPr lang="ko-KR" altLang="en-US" sz="2800" b="1" smtClean="0">
                <a:solidFill>
                  <a:srgbClr val="FF0000"/>
                </a:solidFill>
                <a:latin typeface="휴먼편지체"/>
                <a:ea typeface="휴먼편지체"/>
              </a:rPr>
              <a:t>이하로 작성</a:t>
            </a:r>
            <a:endParaRPr lang="ko-KR" altLang="en-US" sz="28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>
          <a:xfrm>
            <a:off x="3044932" y="316469"/>
            <a:ext cx="3813068" cy="457200"/>
          </a:xfrm>
          <a:prstGeom prst="rect">
            <a:avLst/>
          </a:prstGeom>
          <a:noFill/>
          <a:ln>
            <a:noFill/>
          </a:ln>
        </p:spPr>
        <p:txBody>
          <a:bodyPr lIns="91408" tIns="45705" rIns="91408" bIns="45705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상정 안건 개요</a:t>
            </a:r>
            <a:endParaRPr lang="ko-KR" altLang="en-US" sz="10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>
          <a:xfrm>
            <a:off x="7186612" y="170865"/>
            <a:ext cx="2567236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슬라이드 마스터에서 작성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)</a:t>
            </a: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>
          <a:xfrm>
            <a:off x="3875088" y="-5691"/>
            <a:ext cx="2135187" cy="302343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(HY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견고딕 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24)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32520" y="856655"/>
          <a:ext cx="8784976" cy="124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/>
                <a:gridCol w="648072"/>
                <a:gridCol w="3024336"/>
                <a:gridCol w="720080"/>
                <a:gridCol w="3240360"/>
              </a:tblGrid>
              <a:tr h="185420">
                <a:tc gridSpan="5"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1. 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공원개요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</a:lnL>
                    <a:lnR w="9525" cap="flat" cmpd="sng" algn="ctr">
                      <a:noFill/>
                      <a:prstDash val="solid"/>
                      <a:round/>
                    </a:lnR>
                    <a:lnT w="9525" cap="flat" cmpd="sng" algn="ctr">
                      <a:noFill/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6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6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6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/>
                </a:tc>
              </a:tr>
              <a:tr h="222854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위치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구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동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번지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면적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000,000㎡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78094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공원지정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최초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1900.00.00.(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000고시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호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최종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1900.00.00.(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000고시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호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613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조성계획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최초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1900.00.00.(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000고시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호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최종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1900.00.00.(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000고시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호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706734"/>
              </p:ext>
            </p:extLst>
          </p:nvPr>
        </p:nvGraphicFramePr>
        <p:xfrm>
          <a:off x="632520" y="2276872"/>
          <a:ext cx="8784976" cy="4118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104"/>
                <a:gridCol w="1008112"/>
                <a:gridCol w="3672408"/>
                <a:gridCol w="576064"/>
                <a:gridCol w="324036"/>
                <a:gridCol w="2268252"/>
              </a:tblGrid>
              <a:tr h="377160">
                <a:tc gridSpan="6"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2. 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상정개요 및 추진경위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</a:lnL>
                    <a:lnR w="9525" cap="flat" cmpd="sng" algn="ctr">
                      <a:noFill/>
                      <a:prstDash val="solid"/>
                      <a:round/>
                    </a:lnR>
                    <a:lnT w="9525" cap="flat" cmpd="sng" algn="ctr">
                      <a:noFill/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en-US" altLang="ko-KR" sz="16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상정사유</a:t>
                      </a:r>
                      <a:endParaRPr lang="en-US" altLang="ko-KR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 공원 내 도서관 도입을 위한 공원조성계획 변경</a:t>
                      </a: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 업 비</a:t>
                      </a:r>
                      <a:endParaRPr lang="en-US" altLang="ko-KR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4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</a:t>
                      </a: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백만원</a:t>
                      </a:r>
                      <a:r>
                        <a:rPr lang="en-US" altLang="ko-KR" sz="14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</a:t>
                      </a: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설계비 </a:t>
                      </a:r>
                      <a:r>
                        <a:rPr lang="en-US" altLang="ko-KR" sz="14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00, </a:t>
                      </a: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공사비 </a:t>
                      </a:r>
                      <a:r>
                        <a:rPr lang="en-US" altLang="ko-KR" sz="1400" b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00)</a:t>
                      </a: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2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 </a:t>
                      </a:r>
                      <a:r>
                        <a:rPr lang="ko-KR" altLang="en-US" sz="12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확보액 </a:t>
                      </a:r>
                      <a:r>
                        <a:rPr lang="en-US" altLang="ko-KR" sz="12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 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설계비 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백만원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확보년도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, 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국비 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00/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시비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 00/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 구비 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00) </a:t>
                      </a:r>
                      <a:r>
                        <a:rPr lang="en-US" altLang="ko-KR" sz="12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 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예정액 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조성비 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백만원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예정년도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, 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국비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 00/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시비 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00/ </a:t>
                      </a:r>
                      <a:r>
                        <a:rPr lang="ko-KR" altLang="en-US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구비 </a:t>
                      </a:r>
                      <a:r>
                        <a:rPr lang="en-US" altLang="ko-KR" sz="1200" baseline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00)</a:t>
                      </a:r>
                      <a:endParaRPr lang="ko-KR" altLang="en-US" sz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ko-KR" altLang="en-US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관련부서</a:t>
                      </a:r>
                      <a:endParaRPr lang="en-US" altLang="ko-KR" sz="140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(00</a:t>
                      </a:r>
                      <a:r>
                        <a:rPr lang="ko-KR" altLang="en-US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구</a:t>
                      </a: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eaLnBrk="1" latinLnBrk="1" hangingPunct="1">
                        <a:defRPr lang="ko-KR" altLang="en-US"/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eaLnBrk="1" latinLnBrk="1" hangingPunct="1">
                        <a:defRPr lang="ko-KR" altLang="en-US"/>
                      </a:pP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0000</a:t>
                      </a:r>
                      <a:r>
                        <a:rPr lang="ko-KR" altLang="en-US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과</a:t>
                      </a: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</a:t>
                      </a:r>
                      <a:r>
                        <a:rPr lang="ko-KR" altLang="en-US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공원조성계획</a:t>
                      </a: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  <a:p>
                      <a:pPr marL="0" algn="l" defTabSz="914400" eaLnBrk="1" latinLnBrk="1" hangingPunct="1">
                        <a:defRPr lang="ko-KR" altLang="en-US"/>
                      </a:pP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0000</a:t>
                      </a:r>
                      <a:r>
                        <a:rPr lang="ko-KR" altLang="en-US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과</a:t>
                      </a: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</a:t>
                      </a:r>
                      <a:r>
                        <a:rPr lang="ko-KR" altLang="en-US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건축공사</a:t>
                      </a:r>
                      <a:r>
                        <a:rPr lang="en-US" altLang="ko-KR" sz="140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추진경위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- 2000.00.00. ~ 00.00. :  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- 2000.00.00. ~ 00.00. : </a:t>
                      </a:r>
                    </a:p>
                    <a:p>
                      <a:pPr marL="0" indent="0" algn="l" latinLnBrk="1">
                        <a:buNone/>
                        <a:defRPr lang="ko-KR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- 2000.00.00. ~ 00.00. :  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- 2000.00.00. ~ 00.00. : 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공공건축가 사전자문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- 2000.00.00. : 2019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년 제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2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차 도시공원위원회 심의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결과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재심의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243840">
                <a:tc rowSpan="3">
                  <a:txBody>
                    <a:bodyPr/>
                    <a:lstStyle/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주민 및 </a:t>
                      </a:r>
                    </a:p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유관부서</a:t>
                      </a:r>
                    </a:p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의견</a:t>
                      </a:r>
                      <a:endParaRPr lang="en-US" altLang="ko-KR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열람장소</a:t>
                      </a:r>
                      <a:endParaRPr lang="en-US" altLang="ko-KR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서울시보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호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, 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서울시 홈페이지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기간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2019.00.00 ~ 00.00(00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일간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571872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주요의견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주민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서울시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00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과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25908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조치계획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아래쪽 화살표 3"/>
          <p:cNvSpPr/>
          <p:nvPr/>
        </p:nvSpPr>
        <p:spPr>
          <a:xfrm>
            <a:off x="8337376" y="309670"/>
            <a:ext cx="360040" cy="202547"/>
          </a:xfrm>
          <a:prstGeom prst="downArrow">
            <a:avLst>
              <a:gd name="adj1" fmla="val 50000"/>
              <a:gd name="adj2" fmla="val 50000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none" lIns="90000" tIns="46800" rIns="90000" bIns="46800" anchor="t" anchorCtr="0">
            <a:spAutoFit/>
          </a:bodyPr>
          <a:lstStyle/>
          <a:p>
            <a:pPr mar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1800" b="0" i="0">
              <a:solidFill>
                <a:schemeClr val="tx1"/>
              </a:solidFill>
              <a:latin typeface="굴림"/>
              <a:ea typeface="굴림"/>
              <a:cs typeface="+mn-cs"/>
            </a:endParaRP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>
          <a:xfrm>
            <a:off x="5246649" y="4113076"/>
            <a:ext cx="3888105" cy="572646"/>
          </a:xfrm>
          <a:prstGeom prst="rect">
            <a:avLst/>
          </a:prstGeom>
          <a:noFill/>
          <a:ln w="15875">
            <a:noFill/>
            <a:miter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defRPr lang="ko-KR"/>
            </a:pPr>
            <a:r>
              <a:rPr lang="ko-KR" altLang="en-US" sz="1600" b="1">
                <a:solidFill>
                  <a:srgbClr val="FF0000"/>
                </a:solidFill>
                <a:latin typeface="휴먼편지체"/>
                <a:ea typeface="휴먼편지체"/>
              </a:rPr>
              <a:t>공원결정</a:t>
            </a:r>
            <a:r>
              <a:rPr lang="en-US" altLang="ko-KR" sz="1600" b="1">
                <a:solidFill>
                  <a:srgbClr val="FF0000"/>
                </a:solidFill>
                <a:latin typeface="휴먼편지체"/>
                <a:ea typeface="휴먼편지체"/>
              </a:rPr>
              <a:t>, </a:t>
            </a:r>
            <a:r>
              <a:rPr lang="ko-KR" altLang="en-US" sz="1600" b="1">
                <a:solidFill>
                  <a:srgbClr val="FF0000"/>
                </a:solidFill>
                <a:latin typeface="휴먼편지체"/>
                <a:ea typeface="휴먼편지체"/>
              </a:rPr>
              <a:t>조성계획 등의 내용은 가급적 생략하고</a:t>
            </a:r>
          </a:p>
          <a:p>
            <a:pPr algn="ctr" eaLnBrk="1" latinLnBrk="0" hangingPunct="1">
              <a:spcBef>
                <a:spcPct val="0"/>
              </a:spcBef>
              <a:defRPr lang="ko-KR"/>
            </a:pPr>
            <a:r>
              <a:rPr lang="ko-KR" altLang="en-US" sz="1600" b="1">
                <a:solidFill>
                  <a:srgbClr val="FF0000"/>
                </a:solidFill>
                <a:latin typeface="휴먼편지체"/>
                <a:ea typeface="휴먼편지체"/>
              </a:rPr>
              <a:t>금회 변경사항과 관련된 주요경위만 기재 </a:t>
            </a:r>
            <a:endParaRPr lang="en-US" altLang="ko-KR" sz="16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>
          <a:xfrm>
            <a:off x="4257973" y="1199512"/>
            <a:ext cx="1559123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맑은고딕 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14)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>
          <a:xfrm>
            <a:off x="1737693" y="838517"/>
            <a:ext cx="152311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맑은고딕 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2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8864"/>
              </p:ext>
            </p:extLst>
          </p:nvPr>
        </p:nvGraphicFramePr>
        <p:xfrm>
          <a:off x="632520" y="924484"/>
          <a:ext cx="8784976" cy="4453434"/>
        </p:xfrm>
        <a:graphic>
          <a:graphicData uri="http://schemas.openxmlformats.org/drawingml/2006/table">
            <a:tbl>
              <a:tblPr/>
              <a:tblGrid>
                <a:gridCol w="576064"/>
                <a:gridCol w="648072"/>
                <a:gridCol w="1116124"/>
                <a:gridCol w="1116124"/>
                <a:gridCol w="1008112"/>
                <a:gridCol w="4320480"/>
              </a:tblGrid>
              <a:tr h="416284">
                <a:tc gridSpan="6">
                  <a:txBody>
                    <a:bodyPr/>
                    <a:lstStyle/>
                    <a:p>
                      <a:pPr marL="0" lv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600" b="1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3. </a:t>
                      </a:r>
                      <a:r>
                        <a:rPr lang="ko-KR" altLang="en-US" sz="1600" b="1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주요결정내용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en-US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en-US" sz="1400" b="0" i="0">
                        <a:solidFill>
                          <a:srgbClr val="FF33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27655">
                <a:tc rowSpan="2"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 분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부지면적 </a:t>
                      </a: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(㎡)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세부내용</a:t>
                      </a:r>
                      <a:endParaRPr lang="ko-KR" altLang="en-US" sz="1400" b="0" i="0">
                        <a:solidFill>
                          <a:srgbClr val="FF33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266970">
                <a:tc gridSpan="2" vMerge="1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당초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증감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400" b="0" i="0">
                        <a:solidFill>
                          <a:srgbClr val="FF33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5908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합계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endParaRPr lang="ko-KR" altLang="en-US"/>
                    </a:p>
                  </a:txBody>
                  <a:tcPr marL="95732" marR="95732" marT="47867" marB="4786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022">
                <a:tc row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기반</a:t>
                      </a:r>
                    </a:p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도로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</a:t>
                      </a: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86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광장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감</a:t>
                      </a: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000.00</a:t>
                      </a:r>
                      <a:endParaRPr lang="en-US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810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조경시설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감</a:t>
                      </a: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000.00</a:t>
                      </a:r>
                      <a:endParaRPr lang="ko-KR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폐지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바닥분수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83.5</a:t>
                      </a:r>
                      <a:r>
                        <a:rPr lang="ko-KR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팔각정자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개소</a:t>
                      </a:r>
                      <a:endParaRPr lang="en-US" altLang="ko-KR" sz="12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007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유희시설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</a:t>
                      </a: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000.00</a:t>
                      </a:r>
                      <a:endParaRPr lang="en-US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폐지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어린이놀이터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390.92㎡,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유아놀이터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 28.87㎡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945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휴양시설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</a:t>
                      </a: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000.00</a:t>
                      </a:r>
                      <a:endParaRPr lang="en-US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변경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휴게소 감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39.3㎡,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쉼터 증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45.3㎡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91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운동시설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감</a:t>
                      </a:r>
                      <a:r>
                        <a:rPr lang="en-US" altLang="ko-KR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 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신설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다목적운동장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3,147.5</a:t>
                      </a:r>
                      <a:r>
                        <a:rPr lang="ko-KR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체력단련장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368.5</a:t>
                      </a:r>
                      <a:r>
                        <a:rPr lang="ko-KR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endParaRPr lang="en-US" altLang="ko-KR" sz="12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21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교양시설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7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편익시설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폐지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음수전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개소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705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관리시설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014">
                <a:tc gridSpan="2"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녹지 및 기타</a:t>
                      </a:r>
                      <a:endParaRPr lang="ko-KR" altLang="en-US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</a:t>
                      </a:r>
                      <a:r>
                        <a:rPr lang="en-US" altLang="ko-KR" sz="1400" b="0" i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000.00</a:t>
                      </a: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endParaRPr lang="ko-KR" altLang="ko-KR" sz="1400" b="0" i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5732" marR="95732" marT="47867" marB="47867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32519" y="5733256"/>
          <a:ext cx="878499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3"/>
                <a:gridCol w="720080"/>
                <a:gridCol w="1296144"/>
                <a:gridCol w="1296144"/>
                <a:gridCol w="1563216"/>
                <a:gridCol w="2541259"/>
              </a:tblGrid>
              <a:tr h="316240">
                <a:tc rowSpan="2">
                  <a:txBody>
                    <a:bodyPr/>
                    <a:lstStyle/>
                    <a:p>
                      <a:pPr marL="0" algn="l" defTabSz="914400" eaLnBrk="1" latinLnBrk="1" hangingPunct="1">
                        <a:defRPr lang="ko-KR" altLang="en-US"/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4. 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법적사항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noFill/>
                      <a:prstDash val="solid"/>
                      <a:round/>
                    </a:lnT>
                    <a:lnB w="9525" cap="flat" cmpd="sng" algn="ctr">
                      <a:noFill/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시설률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당초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00.00%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변경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00.00%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법정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제한없음</a:t>
                      </a:r>
                      <a:endParaRPr lang="en-US" altLang="ko-KR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  <a:defRPr lang="ko-KR"/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기타사항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근린공원 특정시설률 등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)</a:t>
                      </a: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  <a:defRPr lang="ko-KR"/>
                      </a:pPr>
                      <a:endParaRPr lang="en-US" altLang="ko-KR" sz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  <a:defRPr lang="ko-KR"/>
                      </a:pPr>
                      <a:endParaRPr lang="en-US" altLang="ko-KR" sz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3126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건폐율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당초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00.00%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변경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00.00%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법정 </a:t>
                      </a:r>
                      <a:r>
                        <a:rPr lang="en-US" altLang="ko-KR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: 00%</a:t>
                      </a:r>
                      <a:r>
                        <a:rPr lang="ko-KR" altLang="en-US" sz="14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 이내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>
          <a:xfrm>
            <a:off x="3044932" y="316469"/>
            <a:ext cx="3813068" cy="457200"/>
          </a:xfrm>
          <a:prstGeom prst="rect">
            <a:avLst/>
          </a:prstGeom>
          <a:noFill/>
          <a:ln>
            <a:noFill/>
          </a:ln>
        </p:spPr>
        <p:txBody>
          <a:bodyPr lIns="91408" tIns="45705" rIns="91408" bIns="45705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상정 안건 개요</a:t>
            </a:r>
            <a:endParaRPr lang="ko-KR" altLang="en-US" sz="10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>
          <a:xfrm>
            <a:off x="6953672" y="1377629"/>
            <a:ext cx="2952328" cy="523208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(</a:t>
            </a: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변경내용 모두 작성</a:t>
            </a:r>
            <a:r>
              <a:rPr lang="en-US" altLang="ko-KR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/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신설</a:t>
            </a:r>
            <a:r>
              <a:rPr lang="en-US" altLang="ko-KR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, </a:t>
            </a: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변경</a:t>
            </a:r>
            <a:r>
              <a:rPr lang="en-US" altLang="ko-KR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, </a:t>
            </a: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폐지로 구분</a:t>
            </a:r>
            <a:r>
              <a:rPr lang="en-US" altLang="ko-KR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)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>
          <a:xfrm>
            <a:off x="3008784" y="323691"/>
            <a:ext cx="3823816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위 치 도 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(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원 경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)</a:t>
            </a:r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>
          <a:xfrm>
            <a:off x="6759575" y="1355725"/>
            <a:ext cx="1800225" cy="1150938"/>
          </a:xfrm>
          <a:prstGeom prst="wedgeRoundRectCallout">
            <a:avLst>
              <a:gd name="adj1" fmla="val -184833"/>
              <a:gd name="adj2" fmla="val 104898"/>
              <a:gd name="adj3" fmla="val 16667"/>
            </a:avLst>
          </a:prstGeom>
          <a:noFill/>
          <a:ln w="12700">
            <a:solidFill>
              <a:srgbClr val="FFFF00"/>
            </a:solidFill>
            <a:miter/>
          </a:ln>
        </p:spPr>
        <p:txBody>
          <a:bodyPr lIns="89988" tIns="46794" rIns="89988" bIns="46794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defRPr lang="ko-KR"/>
            </a:pPr>
            <a:endParaRPr lang="ko-KR" altLang="ko-KR">
              <a:solidFill>
                <a:srgbClr val="0000FF"/>
              </a:solidFill>
            </a:endParaRPr>
          </a:p>
        </p:txBody>
      </p:sp>
      <p:sp>
        <p:nvSpPr>
          <p:cNvPr id="38" name="Text Box 12"/>
          <p:cNvSpPr txBox="1">
            <a:spLocks noChangeArrowheads="1"/>
          </p:cNvSpPr>
          <p:nvPr/>
        </p:nvSpPr>
        <p:spPr>
          <a:xfrm>
            <a:off x="6904038" y="1428750"/>
            <a:ext cx="1584325" cy="904044"/>
          </a:xfrm>
          <a:prstGeom prst="rect">
            <a:avLst/>
          </a:prstGeom>
          <a:solidFill>
            <a:srgbClr val="808080">
              <a:lumMod val="40000"/>
              <a:lumOff val="60000"/>
            </a:srgbClr>
          </a:solidFill>
          <a:ln w="9525">
            <a:noFill/>
            <a:miter/>
          </a:ln>
        </p:spPr>
        <p:txBody>
          <a:bodyPr lIns="89988" tIns="46794" rIns="89988" bIns="46794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r>
              <a:rPr lang="ko-KR" altLang="en-US" b="1">
                <a:solidFill>
                  <a:srgbClr val="0000FF"/>
                </a:solidFill>
              </a:rPr>
              <a:t>사업단지표시</a:t>
            </a:r>
          </a:p>
          <a:p>
            <a:pPr latinLnBrk="0">
              <a:spcBef>
                <a:spcPct val="0"/>
              </a:spcBef>
              <a:defRPr lang="ko-KR"/>
            </a:pPr>
            <a:r>
              <a:rPr lang="ko-KR" altLang="en-US" b="1">
                <a:solidFill>
                  <a:srgbClr val="0000FF"/>
                </a:solidFill>
              </a:rPr>
              <a:t>공원경계표시</a:t>
            </a:r>
          </a:p>
          <a:p>
            <a:pPr latinLnBrk="0">
              <a:spcBef>
                <a:spcPct val="0"/>
              </a:spcBef>
              <a:defRPr lang="ko-KR"/>
            </a:pPr>
            <a:r>
              <a:rPr lang="ko-KR" altLang="en-US" b="1">
                <a:solidFill>
                  <a:srgbClr val="0000FF"/>
                </a:solidFill>
              </a:rPr>
              <a:t>주변공원표시</a:t>
            </a:r>
          </a:p>
        </p:txBody>
      </p:sp>
      <p:grpSp>
        <p:nvGrpSpPr>
          <p:cNvPr id="11269" name="그룹 369"/>
          <p:cNvGrpSpPr/>
          <p:nvPr/>
        </p:nvGrpSpPr>
        <p:grpSpPr>
          <a:xfrm>
            <a:off x="1000125" y="1212850"/>
            <a:ext cx="7775575" cy="5111750"/>
            <a:chOff x="684213" y="1125538"/>
            <a:chExt cx="7775575" cy="5111750"/>
          </a:xfrm>
        </p:grpSpPr>
        <p:sp>
          <p:nvSpPr>
            <p:cNvPr id="40" name="Rectangle 3"/>
            <p:cNvSpPr>
              <a:spLocks noChangeArrowheads="1"/>
            </p:cNvSpPr>
            <p:nvPr/>
          </p:nvSpPr>
          <p:spPr>
            <a:xfrm>
              <a:off x="684213" y="1125538"/>
              <a:ext cx="7775575" cy="5111750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/>
            </a:ln>
          </p:spPr>
          <p:txBody>
            <a:bodyPr wrap="none" lIns="91428" tIns="45714" rIns="91428" bIns="45714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algn="ctr" eaLnBrk="1" latinLnBrk="0" hangingPunct="1">
                <a:spcBef>
                  <a:spcPct val="0"/>
                </a:spcBef>
                <a:defRPr lang="ko-KR"/>
              </a:pPr>
              <a:endParaRPr lang="ko-KR" altLang="ko-KR">
                <a:solidFill>
                  <a:srgbClr val="000000"/>
                </a:solidFill>
              </a:endParaRPr>
            </a:p>
          </p:txBody>
        </p:sp>
        <p:sp>
          <p:nvSpPr>
            <p:cNvPr id="41" name="Freeform 5"/>
            <p:cNvSpPr/>
            <p:nvPr/>
          </p:nvSpPr>
          <p:spPr>
            <a:xfrm>
              <a:off x="3203576" y="3000376"/>
              <a:ext cx="2406650" cy="1581150"/>
            </a:xfrm>
            <a:custGeom>
              <a:avLst/>
              <a:gdLst>
                <a:gd name="T0" fmla="*/ 2147483647 w 766"/>
                <a:gd name="T1" fmla="*/ 2147483647 h 542"/>
                <a:gd name="T2" fmla="*/ 2147483647 w 766"/>
                <a:gd name="T3" fmla="*/ 2147483647 h 542"/>
                <a:gd name="T4" fmla="*/ 2147483647 w 766"/>
                <a:gd name="T5" fmla="*/ 2147483647 h 542"/>
                <a:gd name="T6" fmla="*/ 2147483647 w 766"/>
                <a:gd name="T7" fmla="*/ 2147483647 h 542"/>
                <a:gd name="T8" fmla="*/ 2147483647 w 766"/>
                <a:gd name="T9" fmla="*/ 2147483647 h 542"/>
                <a:gd name="T10" fmla="*/ 2147483647 w 766"/>
                <a:gd name="T11" fmla="*/ 2147483647 h 542"/>
                <a:gd name="T12" fmla="*/ 2147483647 w 766"/>
                <a:gd name="T13" fmla="*/ 2147483647 h 542"/>
                <a:gd name="T14" fmla="*/ 2147483647 w 766"/>
                <a:gd name="T15" fmla="*/ 2147483647 h 542"/>
                <a:gd name="T16" fmla="*/ 2147483647 w 766"/>
                <a:gd name="T17" fmla="*/ 2147483647 h 542"/>
                <a:gd name="T18" fmla="*/ 2147483647 w 766"/>
                <a:gd name="T19" fmla="*/ 2147483647 h 542"/>
                <a:gd name="T20" fmla="*/ 2147483647 w 766"/>
                <a:gd name="T21" fmla="*/ 2147483647 h 542"/>
                <a:gd name="T22" fmla="*/ 2147483647 w 766"/>
                <a:gd name="T23" fmla="*/ 2147483647 h 542"/>
                <a:gd name="T24" fmla="*/ 2147483647 w 766"/>
                <a:gd name="T25" fmla="*/ 2147483647 h 542"/>
                <a:gd name="T26" fmla="*/ 2147483647 w 766"/>
                <a:gd name="T27" fmla="*/ 2147483647 h 542"/>
                <a:gd name="T28" fmla="*/ 2147483647 w 766"/>
                <a:gd name="T29" fmla="*/ 0 h 542"/>
                <a:gd name="T30" fmla="*/ 2147483647 w 766"/>
                <a:gd name="T31" fmla="*/ 2147483647 h 542"/>
                <a:gd name="T32" fmla="*/ 2147483647 w 766"/>
                <a:gd name="T33" fmla="*/ 2147483647 h 542"/>
                <a:gd name="T34" fmla="*/ 2147483647 w 766"/>
                <a:gd name="T35" fmla="*/ 2147483647 h 542"/>
                <a:gd name="T36" fmla="*/ 2147483647 w 766"/>
                <a:gd name="T37" fmla="*/ 2147483647 h 542"/>
                <a:gd name="T38" fmla="*/ 2147483647 w 766"/>
                <a:gd name="T39" fmla="*/ 2147483647 h 542"/>
                <a:gd name="T40" fmla="*/ 2147483647 w 766"/>
                <a:gd name="T41" fmla="*/ 2147483647 h 5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66"/>
                <a:gd name="T64" fmla="*/ 0 h 542"/>
                <a:gd name="T65" fmla="*/ 766 w 766"/>
                <a:gd name="T66" fmla="*/ 542 h 5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66" h="542">
                  <a:moveTo>
                    <a:pt x="21" y="184"/>
                  </a:moveTo>
                  <a:lnTo>
                    <a:pt x="112" y="411"/>
                  </a:lnTo>
                  <a:lnTo>
                    <a:pt x="293" y="501"/>
                  </a:lnTo>
                  <a:cubicBezTo>
                    <a:pt x="356" y="537"/>
                    <a:pt x="359" y="542"/>
                    <a:pt x="492" y="504"/>
                  </a:cubicBezTo>
                  <a:cubicBezTo>
                    <a:pt x="515" y="498"/>
                    <a:pt x="499" y="455"/>
                    <a:pt x="514" y="437"/>
                  </a:cubicBezTo>
                  <a:cubicBezTo>
                    <a:pt x="543" y="401"/>
                    <a:pt x="582" y="407"/>
                    <a:pt x="626" y="403"/>
                  </a:cubicBezTo>
                  <a:cubicBezTo>
                    <a:pt x="642" y="357"/>
                    <a:pt x="654" y="402"/>
                    <a:pt x="643" y="341"/>
                  </a:cubicBezTo>
                  <a:cubicBezTo>
                    <a:pt x="648" y="306"/>
                    <a:pt x="645" y="280"/>
                    <a:pt x="682" y="269"/>
                  </a:cubicBezTo>
                  <a:cubicBezTo>
                    <a:pt x="695" y="233"/>
                    <a:pt x="736" y="216"/>
                    <a:pt x="766" y="196"/>
                  </a:cubicBezTo>
                  <a:cubicBezTo>
                    <a:pt x="757" y="174"/>
                    <a:pt x="751" y="154"/>
                    <a:pt x="738" y="135"/>
                  </a:cubicBezTo>
                  <a:cubicBezTo>
                    <a:pt x="725" y="90"/>
                    <a:pt x="631" y="103"/>
                    <a:pt x="604" y="101"/>
                  </a:cubicBezTo>
                  <a:cubicBezTo>
                    <a:pt x="587" y="90"/>
                    <a:pt x="570" y="84"/>
                    <a:pt x="554" y="73"/>
                  </a:cubicBezTo>
                  <a:cubicBezTo>
                    <a:pt x="509" y="9"/>
                    <a:pt x="582" y="107"/>
                    <a:pt x="520" y="45"/>
                  </a:cubicBezTo>
                  <a:cubicBezTo>
                    <a:pt x="507" y="32"/>
                    <a:pt x="522" y="22"/>
                    <a:pt x="503" y="12"/>
                  </a:cubicBezTo>
                  <a:cubicBezTo>
                    <a:pt x="489" y="5"/>
                    <a:pt x="458" y="0"/>
                    <a:pt x="458" y="0"/>
                  </a:cubicBezTo>
                  <a:cubicBezTo>
                    <a:pt x="438" y="2"/>
                    <a:pt x="417" y="2"/>
                    <a:pt x="397" y="6"/>
                  </a:cubicBezTo>
                  <a:cubicBezTo>
                    <a:pt x="367" y="13"/>
                    <a:pt x="374" y="48"/>
                    <a:pt x="347" y="56"/>
                  </a:cubicBezTo>
                  <a:cubicBezTo>
                    <a:pt x="320" y="81"/>
                    <a:pt x="310" y="72"/>
                    <a:pt x="268" y="67"/>
                  </a:cubicBezTo>
                  <a:cubicBezTo>
                    <a:pt x="234" y="56"/>
                    <a:pt x="194" y="51"/>
                    <a:pt x="168" y="79"/>
                  </a:cubicBezTo>
                  <a:cubicBezTo>
                    <a:pt x="143" y="145"/>
                    <a:pt x="181" y="166"/>
                    <a:pt x="106" y="185"/>
                  </a:cubicBezTo>
                  <a:cubicBezTo>
                    <a:pt x="104" y="185"/>
                    <a:pt x="0" y="158"/>
                    <a:pt x="21" y="184"/>
                  </a:cubicBezTo>
                  <a:close/>
                </a:path>
              </a:pathLst>
            </a:custGeom>
            <a:solidFill>
              <a:srgbClr val="339966"/>
            </a:solidFill>
            <a:ln w="25400" cap="flat">
              <a:solidFill>
                <a:srgbClr val="FF0000"/>
              </a:solidFill>
              <a:prstDash val="dashDot"/>
              <a:round/>
            </a:ln>
          </p:spPr>
          <p:txBody>
            <a:bodyPr/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3"/>
            <p:cNvSpPr/>
            <p:nvPr/>
          </p:nvSpPr>
          <p:spPr>
            <a:xfrm>
              <a:off x="1144588" y="1428751"/>
              <a:ext cx="658813" cy="490537"/>
            </a:xfrm>
            <a:custGeom>
              <a:avLst/>
              <a:gdLst>
                <a:gd name="T0" fmla="*/ 0 w 415"/>
                <a:gd name="T1" fmla="*/ 2147483647 h 309"/>
                <a:gd name="T2" fmla="*/ 2147483647 w 415"/>
                <a:gd name="T3" fmla="*/ 2147483647 h 309"/>
                <a:gd name="T4" fmla="*/ 2147483647 w 415"/>
                <a:gd name="T5" fmla="*/ 2147483647 h 309"/>
                <a:gd name="T6" fmla="*/ 2147483647 w 415"/>
                <a:gd name="T7" fmla="*/ 2147483647 h 309"/>
                <a:gd name="T8" fmla="*/ 2147483647 w 415"/>
                <a:gd name="T9" fmla="*/ 2147483647 h 309"/>
                <a:gd name="T10" fmla="*/ 2147483647 w 415"/>
                <a:gd name="T11" fmla="*/ 2147483647 h 309"/>
                <a:gd name="T12" fmla="*/ 2147483647 w 415"/>
                <a:gd name="T13" fmla="*/ 2147483647 h 309"/>
                <a:gd name="T14" fmla="*/ 2147483647 w 415"/>
                <a:gd name="T15" fmla="*/ 2147483647 h 309"/>
                <a:gd name="T16" fmla="*/ 2147483647 w 415"/>
                <a:gd name="T17" fmla="*/ 2147483647 h 309"/>
                <a:gd name="T18" fmla="*/ 2147483647 w 415"/>
                <a:gd name="T19" fmla="*/ 2147483647 h 309"/>
                <a:gd name="T20" fmla="*/ 2147483647 w 415"/>
                <a:gd name="T21" fmla="*/ 2147483647 h 309"/>
                <a:gd name="T22" fmla="*/ 2147483647 w 415"/>
                <a:gd name="T23" fmla="*/ 2147483647 h 309"/>
                <a:gd name="T24" fmla="*/ 2147483647 w 415"/>
                <a:gd name="T25" fmla="*/ 2147483647 h 309"/>
                <a:gd name="T26" fmla="*/ 0 w 415"/>
                <a:gd name="T27" fmla="*/ 2147483647 h 30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5"/>
                <a:gd name="T43" fmla="*/ 0 h 309"/>
                <a:gd name="T44" fmla="*/ 415 w 415"/>
                <a:gd name="T45" fmla="*/ 309 h 30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5" h="309">
                  <a:moveTo>
                    <a:pt x="0" y="129"/>
                  </a:moveTo>
                  <a:cubicBezTo>
                    <a:pt x="14" y="168"/>
                    <a:pt x="8" y="152"/>
                    <a:pt x="17" y="179"/>
                  </a:cubicBezTo>
                  <a:cubicBezTo>
                    <a:pt x="24" y="305"/>
                    <a:pt x="3" y="289"/>
                    <a:pt x="118" y="280"/>
                  </a:cubicBezTo>
                  <a:cubicBezTo>
                    <a:pt x="153" y="267"/>
                    <a:pt x="166" y="293"/>
                    <a:pt x="196" y="308"/>
                  </a:cubicBezTo>
                  <a:cubicBezTo>
                    <a:pt x="235" y="306"/>
                    <a:pt x="275" y="309"/>
                    <a:pt x="314" y="302"/>
                  </a:cubicBezTo>
                  <a:cubicBezTo>
                    <a:pt x="326" y="300"/>
                    <a:pt x="327" y="282"/>
                    <a:pt x="336" y="274"/>
                  </a:cubicBezTo>
                  <a:cubicBezTo>
                    <a:pt x="360" y="255"/>
                    <a:pt x="365" y="262"/>
                    <a:pt x="403" y="258"/>
                  </a:cubicBezTo>
                  <a:cubicBezTo>
                    <a:pt x="415" y="224"/>
                    <a:pt x="404" y="191"/>
                    <a:pt x="397" y="157"/>
                  </a:cubicBezTo>
                  <a:cubicBezTo>
                    <a:pt x="380" y="79"/>
                    <a:pt x="381" y="68"/>
                    <a:pt x="314" y="23"/>
                  </a:cubicBezTo>
                  <a:cubicBezTo>
                    <a:pt x="280" y="0"/>
                    <a:pt x="232" y="19"/>
                    <a:pt x="191" y="17"/>
                  </a:cubicBezTo>
                  <a:cubicBezTo>
                    <a:pt x="158" y="11"/>
                    <a:pt x="127" y="12"/>
                    <a:pt x="95" y="23"/>
                  </a:cubicBezTo>
                  <a:cubicBezTo>
                    <a:pt x="64" y="55"/>
                    <a:pt x="78" y="42"/>
                    <a:pt x="56" y="62"/>
                  </a:cubicBezTo>
                  <a:cubicBezTo>
                    <a:pt x="46" y="95"/>
                    <a:pt x="59" y="65"/>
                    <a:pt x="34" y="90"/>
                  </a:cubicBezTo>
                  <a:cubicBezTo>
                    <a:pt x="15" y="109"/>
                    <a:pt x="27" y="120"/>
                    <a:pt x="0" y="129"/>
                  </a:cubicBezTo>
                  <a:close/>
                </a:path>
              </a:pathLst>
            </a:custGeom>
            <a:solidFill>
              <a:srgbClr val="99CC00"/>
            </a:solidFill>
            <a:ln w="25400" cap="flat" cmpd="sng">
              <a:solidFill>
                <a:srgbClr val="FF0000"/>
              </a:solidFill>
              <a:prstDash val="dashDot"/>
              <a:round/>
            </a:ln>
          </p:spPr>
          <p:txBody>
            <a:bodyPr wrap="none" lIns="90000" tIns="46800" rIns="90000" bIns="46800">
              <a:spAutoFit/>
            </a:bodyPr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4"/>
            <p:cNvSpPr/>
            <p:nvPr/>
          </p:nvSpPr>
          <p:spPr>
            <a:xfrm>
              <a:off x="6588126" y="2852738"/>
              <a:ext cx="777875" cy="565150"/>
            </a:xfrm>
            <a:custGeom>
              <a:avLst/>
              <a:gdLst>
                <a:gd name="T0" fmla="*/ 2147483647 w 490"/>
                <a:gd name="T1" fmla="*/ 2147483647 h 356"/>
                <a:gd name="T2" fmla="*/ 2147483647 w 490"/>
                <a:gd name="T3" fmla="*/ 2147483647 h 356"/>
                <a:gd name="T4" fmla="*/ 2147483647 w 490"/>
                <a:gd name="T5" fmla="*/ 2147483647 h 356"/>
                <a:gd name="T6" fmla="*/ 2147483647 w 490"/>
                <a:gd name="T7" fmla="*/ 2147483647 h 356"/>
                <a:gd name="T8" fmla="*/ 2147483647 w 490"/>
                <a:gd name="T9" fmla="*/ 2147483647 h 356"/>
                <a:gd name="T10" fmla="*/ 2147483647 w 490"/>
                <a:gd name="T11" fmla="*/ 0 h 356"/>
                <a:gd name="T12" fmla="*/ 2147483647 w 490"/>
                <a:gd name="T13" fmla="*/ 2147483647 h 3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90"/>
                <a:gd name="T22" fmla="*/ 0 h 356"/>
                <a:gd name="T23" fmla="*/ 490 w 490"/>
                <a:gd name="T24" fmla="*/ 356 h 3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90" h="356">
                  <a:moveTo>
                    <a:pt x="130" y="5"/>
                  </a:moveTo>
                  <a:cubicBezTo>
                    <a:pt x="75" y="11"/>
                    <a:pt x="73" y="20"/>
                    <a:pt x="29" y="33"/>
                  </a:cubicBezTo>
                  <a:cubicBezTo>
                    <a:pt x="0" y="64"/>
                    <a:pt x="26" y="188"/>
                    <a:pt x="29" y="229"/>
                  </a:cubicBezTo>
                  <a:cubicBezTo>
                    <a:pt x="434" y="223"/>
                    <a:pt x="490" y="356"/>
                    <a:pt x="448" y="67"/>
                  </a:cubicBezTo>
                  <a:cubicBezTo>
                    <a:pt x="443" y="34"/>
                    <a:pt x="442" y="27"/>
                    <a:pt x="420" y="5"/>
                  </a:cubicBezTo>
                  <a:cubicBezTo>
                    <a:pt x="346" y="33"/>
                    <a:pt x="240" y="5"/>
                    <a:pt x="158" y="0"/>
                  </a:cubicBezTo>
                  <a:cubicBezTo>
                    <a:pt x="149" y="2"/>
                    <a:pt x="130" y="5"/>
                    <a:pt x="130" y="5"/>
                  </a:cubicBezTo>
                  <a:close/>
                </a:path>
              </a:pathLst>
            </a:custGeom>
            <a:solidFill>
              <a:srgbClr val="99CC00"/>
            </a:solidFill>
            <a:ln w="25400" cap="flat" cmpd="sng">
              <a:solidFill>
                <a:srgbClr val="FF0000"/>
              </a:solidFill>
              <a:prstDash val="dashDot"/>
              <a:round/>
            </a:ln>
          </p:spPr>
          <p:txBody>
            <a:bodyPr wrap="none" lIns="90000" tIns="46800" rIns="90000" bIns="46800">
              <a:spAutoFit/>
            </a:bodyPr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"/>
            <p:cNvSpPr>
              <a:spLocks noChangeArrowheads="1"/>
            </p:cNvSpPr>
            <p:nvPr/>
          </p:nvSpPr>
          <p:spPr>
            <a:xfrm>
              <a:off x="1692276" y="1268413"/>
              <a:ext cx="5256212" cy="489743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</a:ln>
          </p:spPr>
          <p:txBody>
            <a:bodyPr wrap="none" lIns="91428" tIns="45714" rIns="91428" bIns="45714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algn="ctr" eaLnBrk="1" latinLnBrk="0" hangingPunct="1">
                <a:spcBef>
                  <a:spcPct val="0"/>
                </a:spcBef>
                <a:defRPr lang="ko-KR"/>
              </a:pPr>
              <a:endParaRPr lang="ko-KR" altLang="ko-KR">
                <a:solidFill>
                  <a:srgbClr val="000000"/>
                </a:solidFill>
              </a:endParaRPr>
            </a:p>
          </p:txBody>
        </p:sp>
        <p:sp>
          <p:nvSpPr>
            <p:cNvPr id="47" name="Text Box 15"/>
            <p:cNvSpPr txBox="1">
              <a:spLocks noChangeArrowheads="1"/>
            </p:cNvSpPr>
            <p:nvPr/>
          </p:nvSpPr>
          <p:spPr>
            <a:xfrm>
              <a:off x="1042988" y="1557338"/>
              <a:ext cx="1060179" cy="269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89988" tIns="46794" rIns="89988" bIns="46794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200">
                  <a:solidFill>
                    <a:srgbClr val="000000"/>
                  </a:solidFill>
                  <a:latin typeface="맑은 고딕"/>
                  <a:ea typeface="맑은 고딕"/>
                </a:rPr>
                <a:t>○ ○ </a:t>
              </a:r>
              <a:r>
                <a:rPr lang="ko-KR" altLang="en-US" sz="1200">
                  <a:solidFill>
                    <a:srgbClr val="000000"/>
                  </a:solidFill>
                  <a:latin typeface="맑은 고딕"/>
                  <a:ea typeface="맑은 고딕"/>
                </a:rPr>
                <a:t>소공원</a:t>
              </a:r>
            </a:p>
          </p:txBody>
        </p:sp>
        <p:sp>
          <p:nvSpPr>
            <p:cNvPr id="48" name="Text Box 16"/>
            <p:cNvSpPr txBox="1">
              <a:spLocks noChangeArrowheads="1"/>
            </p:cNvSpPr>
            <p:nvPr/>
          </p:nvSpPr>
          <p:spPr>
            <a:xfrm>
              <a:off x="6516688" y="2924176"/>
              <a:ext cx="1353638" cy="2791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89988" tIns="46794" rIns="89988" bIns="46794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200">
                  <a:solidFill>
                    <a:srgbClr val="000000"/>
                  </a:solidFill>
                  <a:latin typeface="맑은 고딕"/>
                  <a:ea typeface="맑은 고딕"/>
                </a:rPr>
                <a:t>○ ○ </a:t>
              </a:r>
              <a:r>
                <a:rPr lang="ko-KR" altLang="en-US" sz="1200">
                  <a:solidFill>
                    <a:srgbClr val="000000"/>
                  </a:solidFill>
                  <a:latin typeface="맑은 고딕"/>
                  <a:ea typeface="맑은 고딕"/>
                </a:rPr>
                <a:t>어린이공원</a:t>
              </a:r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>
            <a:xfrm>
              <a:off x="6732588" y="3716338"/>
              <a:ext cx="575762" cy="30079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FF"/>
              </a:solidFill>
              <a:miter/>
            </a:ln>
          </p:spPr>
          <p:txBody>
            <a:bodyPr wrap="none" lIns="89988" tIns="46794" rIns="89988" bIns="46794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400">
                  <a:solidFill>
                    <a:srgbClr val="000000"/>
                  </a:solidFill>
                  <a:latin typeface="HY견고딕"/>
                </a:rPr>
                <a:t>1km</a:t>
              </a:r>
            </a:p>
          </p:txBody>
        </p:sp>
        <p:sp>
          <p:nvSpPr>
            <p:cNvPr id="50" name="Text Box 17"/>
            <p:cNvSpPr txBox="1">
              <a:spLocks noChangeArrowheads="1"/>
            </p:cNvSpPr>
            <p:nvPr/>
          </p:nvSpPr>
          <p:spPr>
            <a:xfrm>
              <a:off x="3681413" y="3627438"/>
              <a:ext cx="1105063" cy="2658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89988" tIns="46794" rIns="89988" bIns="46794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200">
                  <a:solidFill>
                    <a:srgbClr val="000000"/>
                  </a:solidFill>
                  <a:latin typeface="맑은 고딕"/>
                  <a:ea typeface="맑은 고딕"/>
                </a:rPr>
                <a:t>○○</a:t>
              </a:r>
              <a:r>
                <a:rPr lang="ko-KR" altLang="en-US" sz="1200">
                  <a:solidFill>
                    <a:srgbClr val="000000"/>
                  </a:solidFill>
                  <a:latin typeface="맑은 고딕"/>
                  <a:ea typeface="맑은 고딕"/>
                </a:rPr>
                <a:t>근린공원</a:t>
              </a:r>
            </a:p>
          </p:txBody>
        </p:sp>
      </p:grpSp>
      <p:grpSp>
        <p:nvGrpSpPr>
          <p:cNvPr id="11270" name="그룹 51"/>
          <p:cNvGrpSpPr/>
          <p:nvPr/>
        </p:nvGrpSpPr>
        <p:grpSpPr>
          <a:xfrm>
            <a:off x="6597650" y="3451225"/>
            <a:ext cx="2078038" cy="1611313"/>
            <a:chOff x="7508117" y="4508500"/>
            <a:chExt cx="2209679" cy="706908"/>
          </a:xfrm>
        </p:grpSpPr>
        <p:sp>
          <p:nvSpPr>
            <p:cNvPr id="11272" name="타원형 설명선 52"/>
            <p:cNvSpPr/>
            <p:nvPr/>
          </p:nvSpPr>
          <p:spPr>
            <a:xfrm>
              <a:off x="7508117" y="4508500"/>
              <a:ext cx="2209679" cy="706908"/>
            </a:xfrm>
            <a:prstGeom prst="wedgeEllipseCallout">
              <a:avLst>
                <a:gd name="adj1" fmla="val -69157"/>
                <a:gd name="adj2" fmla="val -27116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54" name="TextBox 2"/>
            <p:cNvSpPr txBox="1">
              <a:spLocks noChangeArrowheads="1"/>
            </p:cNvSpPr>
            <p:nvPr/>
          </p:nvSpPr>
          <p:spPr>
            <a:xfrm>
              <a:off x="7825473" y="4613666"/>
              <a:ext cx="1574966" cy="481811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항공사진 이용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-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사업단지</a:t>
              </a: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표시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-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공원경계 표시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-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공원주변 표시</a:t>
              </a:r>
            </a:p>
          </p:txBody>
        </p:sp>
      </p:grpSp>
      <p:pic>
        <p:nvPicPr>
          <p:cNvPr id="11271" name="Picture 59" descr="0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338" y="765175"/>
            <a:ext cx="574675" cy="487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0"/>
          <p:cNvSpPr>
            <a:spLocks noChangeArrowheads="1"/>
          </p:cNvSpPr>
          <p:nvPr/>
        </p:nvSpPr>
        <p:spPr>
          <a:xfrm>
            <a:off x="1208584" y="908720"/>
            <a:ext cx="4717554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위치도의 모든 글씨는 맑은고딕 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12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 이상으로 기재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>
          <a:xfrm>
            <a:off x="3008784" y="332656"/>
            <a:ext cx="3792538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위 치 도 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(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근 경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)</a:t>
            </a: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>
          <a:xfrm>
            <a:off x="1119188" y="1125538"/>
            <a:ext cx="7775575" cy="511175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/>
          </a:ln>
        </p:spPr>
        <p:txBody>
          <a:bodyPr wrap="none" lIns="91428" tIns="45714" rIns="91428" bIns="45714" anchor="ctr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defRPr lang="ko-KR"/>
            </a:pPr>
            <a:endParaRPr lang="ko-KR" altLang="ko-KR">
              <a:solidFill>
                <a:srgbClr val="000000"/>
              </a:solidFill>
            </a:endParaRPr>
          </a:p>
        </p:txBody>
      </p:sp>
      <p:sp>
        <p:nvSpPr>
          <p:cNvPr id="12292" name="Freeform 4"/>
          <p:cNvSpPr/>
          <p:nvPr/>
        </p:nvSpPr>
        <p:spPr>
          <a:xfrm>
            <a:off x="2846388" y="2420938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solidFill>
            <a:srgbClr val="339966"/>
          </a:solidFill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33" name="Oval 11"/>
          <p:cNvSpPr>
            <a:spLocks noChangeArrowheads="1"/>
          </p:cNvSpPr>
          <p:nvPr/>
        </p:nvSpPr>
        <p:spPr>
          <a:xfrm>
            <a:off x="2127250" y="1196975"/>
            <a:ext cx="5256213" cy="49688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  <a:round/>
          </a:ln>
        </p:spPr>
        <p:txBody>
          <a:bodyPr wrap="none" lIns="91428" tIns="45714" rIns="91428" bIns="45714" anchor="ctr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defRPr lang="ko-KR"/>
            </a:pPr>
            <a:endParaRPr lang="ko-KR" altLang="ko-KR">
              <a:solidFill>
                <a:srgbClr val="000000"/>
              </a:solidFill>
            </a:endParaRPr>
          </a:p>
        </p:txBody>
      </p:sp>
      <p:sp>
        <p:nvSpPr>
          <p:cNvPr id="12294" name="Text Box 14"/>
          <p:cNvSpPr txBox="1">
            <a:spLocks noChangeArrowheads="1"/>
          </p:cNvSpPr>
          <p:nvPr/>
        </p:nvSpPr>
        <p:spPr>
          <a:xfrm>
            <a:off x="7167563" y="3716338"/>
            <a:ext cx="561475" cy="279168"/>
          </a:xfrm>
          <a:prstGeom prst="rect">
            <a:avLst/>
          </a:prstGeom>
          <a:solidFill>
            <a:srgbClr val="FFFF99"/>
          </a:solidFill>
          <a:ln w="9525">
            <a:solidFill>
              <a:srgbClr val="0000FF"/>
            </a:solidFill>
            <a:miter/>
          </a:ln>
        </p:spPr>
        <p:txBody>
          <a:bodyPr wrap="none" lIns="89988" tIns="46794" rIns="89988" bIns="46794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100m</a:t>
            </a:r>
          </a:p>
        </p:txBody>
      </p:sp>
      <p:sp>
        <p:nvSpPr>
          <p:cNvPr id="35" name="Line 15"/>
          <p:cNvSpPr>
            <a:spLocks noChangeShapeType="1"/>
          </p:cNvSpPr>
          <p:nvPr/>
        </p:nvSpPr>
        <p:spPr>
          <a:xfrm>
            <a:off x="2054225" y="1125538"/>
            <a:ext cx="2016125" cy="511175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</a:ln>
        </p:spPr>
        <p:txBody>
          <a:bodyPr wrap="none" lIns="90000" tIns="46800" rIns="90000" bIns="46800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36" name="Line 16"/>
          <p:cNvSpPr>
            <a:spLocks noChangeShapeType="1"/>
          </p:cNvSpPr>
          <p:nvPr/>
        </p:nvSpPr>
        <p:spPr>
          <a:xfrm>
            <a:off x="1119188" y="1341438"/>
            <a:ext cx="1943100" cy="489585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</a:ln>
        </p:spPr>
        <p:txBody>
          <a:bodyPr wrap="square" lIns="90000" tIns="46800" rIns="90000" bIns="46800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37" name="Line 17"/>
          <p:cNvSpPr>
            <a:spLocks noChangeShapeType="1"/>
          </p:cNvSpPr>
          <p:nvPr/>
        </p:nvSpPr>
        <p:spPr>
          <a:xfrm flipV="1">
            <a:off x="2270125" y="3860800"/>
            <a:ext cx="865188" cy="3603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arrow" w="med" len="med"/>
            <a:tailEnd type="arrow" w="med" len="med"/>
          </a:ln>
        </p:spPr>
        <p:txBody>
          <a:bodyPr wrap="none" lIns="90000" tIns="46800" rIns="90000" bIns="46800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2298" name="Text Box 18"/>
          <p:cNvSpPr txBox="1">
            <a:spLocks noChangeArrowheads="1"/>
          </p:cNvSpPr>
          <p:nvPr/>
        </p:nvSpPr>
        <p:spPr>
          <a:xfrm>
            <a:off x="2336800" y="3644900"/>
            <a:ext cx="486304" cy="269044"/>
          </a:xfrm>
          <a:prstGeom prst="rect">
            <a:avLst/>
          </a:prstGeom>
          <a:solidFill>
            <a:srgbClr val="FFFF99"/>
          </a:solidFill>
          <a:ln w="9525">
            <a:solidFill>
              <a:srgbClr val="0000FF"/>
            </a:solidFill>
            <a:miter/>
          </a:ln>
        </p:spPr>
        <p:txBody>
          <a:bodyPr wrap="none" lIns="89988" tIns="46794" rIns="89988" bIns="46794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16m</a:t>
            </a:r>
          </a:p>
        </p:txBody>
      </p:sp>
      <p:sp>
        <p:nvSpPr>
          <p:cNvPr id="12299" name="Text Box 19"/>
          <p:cNvSpPr txBox="1">
            <a:spLocks noChangeArrowheads="1"/>
          </p:cNvSpPr>
          <p:nvPr/>
        </p:nvSpPr>
        <p:spPr>
          <a:xfrm>
            <a:off x="4116388" y="3627438"/>
            <a:ext cx="1105063" cy="267456"/>
          </a:xfrm>
          <a:prstGeom prst="rect">
            <a:avLst/>
          </a:prstGeom>
          <a:noFill/>
          <a:ln>
            <a:noFill/>
          </a:ln>
        </p:spPr>
        <p:txBody>
          <a:bodyPr wrap="none" lIns="89988" tIns="46794" rIns="89988" bIns="46794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○○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근린공원</a:t>
            </a:r>
          </a:p>
        </p:txBody>
      </p:sp>
      <p:grpSp>
        <p:nvGrpSpPr>
          <p:cNvPr id="12300" name="그룹 42"/>
          <p:cNvGrpSpPr/>
          <p:nvPr/>
        </p:nvGrpSpPr>
        <p:grpSpPr>
          <a:xfrm>
            <a:off x="6556375" y="1481138"/>
            <a:ext cx="2611438" cy="1609725"/>
            <a:chOff x="7508117" y="4508500"/>
            <a:chExt cx="2777016" cy="706908"/>
          </a:xfrm>
        </p:grpSpPr>
        <p:sp>
          <p:nvSpPr>
            <p:cNvPr id="12302" name="타원형 설명선 43"/>
            <p:cNvSpPr/>
            <p:nvPr/>
          </p:nvSpPr>
          <p:spPr>
            <a:xfrm>
              <a:off x="7508117" y="4508500"/>
              <a:ext cx="2777016" cy="706908"/>
            </a:xfrm>
            <a:prstGeom prst="wedgeEllipseCallout">
              <a:avLst>
                <a:gd name="adj1" fmla="val -77912"/>
                <a:gd name="adj2" fmla="val 33046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45" name="TextBox 2"/>
            <p:cNvSpPr txBox="1">
              <a:spLocks noChangeArrowheads="1"/>
            </p:cNvSpPr>
            <p:nvPr/>
          </p:nvSpPr>
          <p:spPr>
            <a:xfrm>
              <a:off x="7825489" y="4613769"/>
              <a:ext cx="2177046" cy="481590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항공사진 이용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-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사업단지경계</a:t>
              </a: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표시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-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공원경계 표시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- 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주변도로현황</a:t>
              </a: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(</a:t>
              </a:r>
              <a:r>
                <a:rPr lang="ko-KR" altLang="en-US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도로폭 등</a:t>
              </a:r>
              <a:r>
                <a:rPr lang="en-US" altLang="ko-KR" sz="1600" b="1">
                  <a:solidFill>
                    <a:srgbClr val="FF0000"/>
                  </a:solidFill>
                  <a:latin typeface="휴먼편지체"/>
                  <a:ea typeface="휴먼편지체"/>
                </a:rPr>
                <a:t>)</a:t>
              </a:r>
              <a:endParaRPr lang="ko-KR" altLang="en-US" sz="1600" b="1">
                <a:solidFill>
                  <a:srgbClr val="FF0000"/>
                </a:solidFill>
                <a:latin typeface="휴먼편지체"/>
                <a:ea typeface="휴먼편지체"/>
              </a:endParaRPr>
            </a:p>
          </p:txBody>
        </p:sp>
      </p:grpSp>
      <p:pic>
        <p:nvPicPr>
          <p:cNvPr id="12301" name="Picture 59" descr="0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338" y="765175"/>
            <a:ext cx="574675" cy="4873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0"/>
          <p:cNvSpPr>
            <a:spLocks noChangeArrowheads="1"/>
          </p:cNvSpPr>
          <p:nvPr/>
        </p:nvSpPr>
        <p:spPr>
          <a:xfrm>
            <a:off x="1208584" y="802011"/>
            <a:ext cx="4717554" cy="301942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(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위치도의 모든 글씨는 맑은고딕 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12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 이상으로 기재</a:t>
            </a:r>
            <a:r>
              <a:rPr lang="en-US" altLang="ko-KR" sz="1400" b="1">
                <a:solidFill>
                  <a:srgbClr val="FF0000"/>
                </a:solidFill>
                <a:latin typeface="휴먼편지체"/>
                <a:ea typeface="휴먼편지체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310" y="1443468"/>
            <a:ext cx="6906046" cy="4781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7257256" y="5363901"/>
            <a:ext cx="1898039" cy="1125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184987" y="1082351"/>
            <a:ext cx="31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비오톱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등급 저촉 없음</a:t>
            </a:r>
            <a:endParaRPr lang="ko-KR" altLang="en-US" b="1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" name="Picture 59" descr="0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47" y="1511555"/>
            <a:ext cx="4873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직선 연결선 20"/>
          <p:cNvCxnSpPr/>
          <p:nvPr/>
        </p:nvCxnSpPr>
        <p:spPr>
          <a:xfrm>
            <a:off x="7505745" y="5495891"/>
            <a:ext cx="390418" cy="0"/>
          </a:xfrm>
          <a:prstGeom prst="line">
            <a:avLst/>
          </a:prstGeom>
          <a:ln w="38100">
            <a:solidFill>
              <a:srgbClr val="0FF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7469677" y="5726104"/>
            <a:ext cx="462555" cy="234958"/>
          </a:xfrm>
          <a:prstGeom prst="rect">
            <a:avLst/>
          </a:prstGeom>
          <a:pattFill prst="dkUpDiag">
            <a:fgClr>
              <a:srgbClr val="FF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8002386" y="5421405"/>
            <a:ext cx="1366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공원경계</a:t>
            </a:r>
            <a:endParaRPr lang="en-US" altLang="ko-KR" sz="1400" b="1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1400" b="1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비오톱 </a:t>
            </a:r>
            <a:r>
              <a:rPr lang="en-US" altLang="ko-KR" sz="1400" b="1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등급</a:t>
            </a:r>
            <a:endParaRPr lang="en-US" altLang="ko-KR" sz="1400" b="1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1400" b="1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사업대상지</a:t>
            </a:r>
            <a:endParaRPr lang="ko-KR" altLang="en-US" sz="1400" b="1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7505745" y="6223123"/>
            <a:ext cx="390418" cy="0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>
          <a:xfrm>
            <a:off x="2324708" y="4905164"/>
            <a:ext cx="1152128" cy="938419"/>
          </a:xfrm>
          <a:prstGeom prst="ellipse">
            <a:avLst/>
          </a:prstGeom>
          <a:noFill/>
          <a:ln w="50800">
            <a:solidFill>
              <a:srgbClr val="0000FF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1" lang="ko-KR" altLang="en-US" sz="1800" b="0" i="0" u="none" strike="noStrike" cap="none" normalizeH="0" baseline="0" smtClean="0">
              <a:solidFill>
                <a:schemeClr val="tx1"/>
              </a:solidFill>
              <a:latin typeface="굴림"/>
              <a:ea typeface="굴림"/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>
          <a:xfrm>
            <a:off x="3008784" y="323691"/>
            <a:ext cx="3816424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비오톱 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1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등급 현황도</a:t>
            </a:r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>
          <a:xfrm>
            <a:off x="128464" y="11752"/>
            <a:ext cx="9901101" cy="371501"/>
          </a:xfrm>
          <a:prstGeom prst="rect">
            <a:avLst/>
          </a:prstGeom>
          <a:noFill/>
          <a:ln>
            <a:noFill/>
          </a:ln>
        </p:spPr>
        <p:txBody>
          <a:bodyPr wrap="square" lIns="89988" tIns="46794" rIns="89988" bIns="4679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r>
              <a:rPr lang="ko-KR" altLang="en-US" b="1" spc="-110" smtClean="0">
                <a:solidFill>
                  <a:srgbClr val="FF0000"/>
                </a:solidFill>
                <a:latin typeface="휴먼편지체"/>
                <a:ea typeface="휴먼편지체"/>
              </a:rPr>
              <a:t>해당공원의  최신 </a:t>
            </a:r>
            <a:r>
              <a:rPr lang="ko-KR" altLang="en-US" b="1" spc="-110">
                <a:solidFill>
                  <a:srgbClr val="FF0000"/>
                </a:solidFill>
                <a:latin typeface="휴먼편지체"/>
                <a:ea typeface="휴먼편지체"/>
              </a:rPr>
              <a:t>비오톱 </a:t>
            </a:r>
            <a:r>
              <a:rPr lang="en-US" altLang="ko-KR" b="1" spc="-110">
                <a:solidFill>
                  <a:srgbClr val="FF0000"/>
                </a:solidFill>
                <a:latin typeface="휴먼편지체"/>
                <a:ea typeface="휴먼편지체"/>
              </a:rPr>
              <a:t>1</a:t>
            </a:r>
            <a:r>
              <a:rPr lang="ko-KR" altLang="en-US" b="1" spc="-110">
                <a:solidFill>
                  <a:srgbClr val="FF0000"/>
                </a:solidFill>
                <a:latin typeface="휴먼편지체"/>
                <a:ea typeface="휴먼편지체"/>
              </a:rPr>
              <a:t>등급 </a:t>
            </a:r>
            <a:r>
              <a:rPr lang="ko-KR" altLang="en-US" b="1" spc="-110" smtClean="0">
                <a:solidFill>
                  <a:srgbClr val="FF0000"/>
                </a:solidFill>
                <a:latin typeface="휴먼편지체"/>
                <a:ea typeface="휴먼편지체"/>
              </a:rPr>
              <a:t>현황도를  삽입</a:t>
            </a:r>
            <a:r>
              <a:rPr lang="en-US" altLang="ko-KR" b="1" spc="-110" smtClean="0">
                <a:solidFill>
                  <a:srgbClr val="FF0000"/>
                </a:solidFill>
                <a:latin typeface="휴먼편지체"/>
                <a:ea typeface="휴먼편지체"/>
              </a:rPr>
              <a:t>(</a:t>
            </a:r>
            <a:r>
              <a:rPr lang="ko-KR" altLang="en-US" b="1" spc="-110" smtClean="0">
                <a:solidFill>
                  <a:srgbClr val="FF0000"/>
                </a:solidFill>
                <a:latin typeface="휴먼편지체"/>
                <a:ea typeface="휴먼편지체"/>
              </a:rPr>
              <a:t>건축물이 없는 경우에도 작성</a:t>
            </a:r>
            <a:r>
              <a:rPr lang="en-US" altLang="ko-KR" b="1" spc="-110" smtClean="0">
                <a:solidFill>
                  <a:srgbClr val="FF0000"/>
                </a:solidFill>
                <a:latin typeface="휴먼편지체"/>
                <a:ea typeface="휴먼편지체"/>
              </a:rPr>
              <a:t>,  </a:t>
            </a:r>
            <a:r>
              <a:rPr lang="ko-KR" altLang="en-US" b="1" spc="-110" smtClean="0">
                <a:solidFill>
                  <a:srgbClr val="FF0000"/>
                </a:solidFill>
                <a:latin typeface="휴먼편지체"/>
                <a:ea typeface="휴먼편지체"/>
              </a:rPr>
              <a:t>사업대상지 표시</a:t>
            </a:r>
            <a:r>
              <a:rPr lang="en-US" altLang="ko-KR" b="1" spc="-110" smtClean="0">
                <a:solidFill>
                  <a:srgbClr val="FF0000"/>
                </a:solidFill>
                <a:latin typeface="휴먼편지체"/>
                <a:ea typeface="휴먼편지체"/>
              </a:rPr>
              <a:t>)</a:t>
            </a:r>
            <a:endParaRPr lang="ko-KR" altLang="en-US" b="1" spc="-110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  <p:extLst>
      <p:ext uri="{BB962C8B-B14F-4D97-AF65-F5344CB8AC3E}">
        <p14:creationId xmlns:p14="http://schemas.microsoft.com/office/powerpoint/2010/main" val="356299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>
          <a:xfrm>
            <a:off x="3037824" y="307504"/>
            <a:ext cx="3816349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현 황 사 진</a:t>
            </a:r>
          </a:p>
        </p:txBody>
      </p:sp>
      <p:sp>
        <p:nvSpPr>
          <p:cNvPr id="13315" name="Freeform 17"/>
          <p:cNvSpPr/>
          <p:nvPr/>
        </p:nvSpPr>
        <p:spPr>
          <a:xfrm>
            <a:off x="1693863" y="1541463"/>
            <a:ext cx="1216025" cy="8604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solidFill>
            <a:srgbClr val="339966"/>
          </a:solidFill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13316" name="AutoShape 46"/>
          <p:cNvSpPr>
            <a:spLocks noChangeArrowheads="1"/>
          </p:cNvSpPr>
          <p:nvPr/>
        </p:nvSpPr>
        <p:spPr>
          <a:xfrm>
            <a:off x="1247328" y="902517"/>
            <a:ext cx="733865" cy="276392"/>
          </a:xfrm>
          <a:prstGeom prst="flowChartAlternateProcess">
            <a:avLst/>
          </a:prstGeom>
          <a:solidFill>
            <a:srgbClr val="C0C0C0"/>
          </a:solidFill>
          <a:ln w="25400" algn="ctr">
            <a:solidFill>
              <a:srgbClr val="FFFFFF"/>
            </a:solidFill>
            <a:miter/>
          </a:ln>
        </p:spPr>
        <p:txBody>
          <a:bodyPr wrap="none" lIns="91428" tIns="45714" rIns="91428" bIns="45714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 b="1">
                <a:solidFill>
                  <a:srgbClr val="000000"/>
                </a:solidFill>
                <a:latin typeface="Arial"/>
                <a:ea typeface="HY얕은샘물M"/>
              </a:rPr>
              <a:t>Key Map</a:t>
            </a:r>
          </a:p>
        </p:txBody>
      </p:sp>
      <p:pic>
        <p:nvPicPr>
          <p:cNvPr id="13317" name="Picture 6" descr="Untitled-1 cop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895020">
            <a:off x="1481138" y="1938337"/>
            <a:ext cx="446088" cy="28416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Oval 7"/>
          <p:cNvSpPr>
            <a:spLocks noChangeArrowheads="1"/>
          </p:cNvSpPr>
          <p:nvPr/>
        </p:nvSpPr>
        <p:spPr>
          <a:xfrm>
            <a:off x="1773238" y="2108200"/>
            <a:ext cx="149225" cy="149225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round/>
          </a:ln>
        </p:spPr>
        <p:txBody>
          <a:bodyPr wrap="none" lIns="27866" tIns="22293" rIns="28312" bIns="14156" anchor="ctr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lnSpc>
                <a:spcPct val="80000"/>
              </a:lnSpc>
              <a:spcBef>
                <a:spcPct val="30000"/>
              </a:spcBef>
              <a:defRPr lang="ko-KR"/>
            </a:pPr>
            <a:r>
              <a:rPr lang="en-US" altLang="ko-KR" sz="800" b="1">
                <a:solidFill>
                  <a:srgbClr val="000000"/>
                </a:solidFill>
                <a:latin typeface="08서울남산체 B"/>
                <a:ea typeface="08서울남산체 B"/>
              </a:rPr>
              <a:t>1</a:t>
            </a:r>
          </a:p>
        </p:txBody>
      </p:sp>
      <p:pic>
        <p:nvPicPr>
          <p:cNvPr id="13319" name="Picture 8" descr="Untitled-1 cop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901169">
            <a:off x="1936750" y="1979613"/>
            <a:ext cx="446088" cy="28416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Oval 9"/>
          <p:cNvSpPr>
            <a:spLocks noChangeArrowheads="1"/>
          </p:cNvSpPr>
          <p:nvPr/>
        </p:nvSpPr>
        <p:spPr>
          <a:xfrm>
            <a:off x="1916113" y="2014538"/>
            <a:ext cx="146050" cy="14446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round/>
          </a:ln>
        </p:spPr>
        <p:txBody>
          <a:bodyPr wrap="none" lIns="27866" tIns="22293" rIns="28312" bIns="14156" anchor="ctr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lnSpc>
                <a:spcPct val="80000"/>
              </a:lnSpc>
              <a:spcBef>
                <a:spcPct val="30000"/>
              </a:spcBef>
              <a:defRPr lang="ko-KR"/>
            </a:pPr>
            <a:r>
              <a:rPr lang="en-US" altLang="ko-KR" sz="800">
                <a:solidFill>
                  <a:srgbClr val="000000"/>
                </a:solidFill>
                <a:latin typeface="HY울릉도M"/>
              </a:rPr>
              <a:t>2</a:t>
            </a:r>
          </a:p>
        </p:txBody>
      </p:sp>
      <p:pic>
        <p:nvPicPr>
          <p:cNvPr id="13321" name="Picture 10" descr="Untitled-1 cop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4685129">
            <a:off x="2201863" y="1892300"/>
            <a:ext cx="446087" cy="28416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Oval 11"/>
          <p:cNvSpPr>
            <a:spLocks noChangeArrowheads="1"/>
          </p:cNvSpPr>
          <p:nvPr/>
        </p:nvSpPr>
        <p:spPr>
          <a:xfrm>
            <a:off x="2209800" y="2027238"/>
            <a:ext cx="146050" cy="14446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round/>
          </a:ln>
        </p:spPr>
        <p:txBody>
          <a:bodyPr wrap="none" lIns="27866" tIns="22293" rIns="28312" bIns="14156" anchor="ctr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lnSpc>
                <a:spcPct val="80000"/>
              </a:lnSpc>
              <a:spcBef>
                <a:spcPct val="30000"/>
              </a:spcBef>
              <a:defRPr lang="ko-KR"/>
            </a:pPr>
            <a:r>
              <a:rPr lang="en-US" altLang="ko-KR" sz="800">
                <a:solidFill>
                  <a:srgbClr val="000000"/>
                </a:solidFill>
                <a:latin typeface="HY울릉도M"/>
              </a:rPr>
              <a:t>3</a:t>
            </a:r>
          </a:p>
        </p:txBody>
      </p:sp>
      <p:pic>
        <p:nvPicPr>
          <p:cNvPr id="13323" name="Picture 12" descr="Untitled-1 cop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895020">
            <a:off x="2128838" y="1474787"/>
            <a:ext cx="446088" cy="28416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Oval 13"/>
          <p:cNvSpPr>
            <a:spLocks noChangeArrowheads="1"/>
          </p:cNvSpPr>
          <p:nvPr/>
        </p:nvSpPr>
        <p:spPr>
          <a:xfrm>
            <a:off x="2425700" y="1646238"/>
            <a:ext cx="146050" cy="14446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round/>
          </a:ln>
        </p:spPr>
        <p:txBody>
          <a:bodyPr wrap="none" lIns="27866" tIns="22293" rIns="28312" bIns="14156" anchor="ctr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lnSpc>
                <a:spcPct val="80000"/>
              </a:lnSpc>
              <a:spcBef>
                <a:spcPct val="30000"/>
              </a:spcBef>
              <a:defRPr lang="ko-KR"/>
            </a:pPr>
            <a:r>
              <a:rPr lang="en-US" altLang="ko-KR" sz="800">
                <a:solidFill>
                  <a:srgbClr val="000000"/>
                </a:solidFill>
                <a:latin typeface="HY울릉도M"/>
              </a:rPr>
              <a:t>5</a:t>
            </a:r>
          </a:p>
        </p:txBody>
      </p:sp>
      <p:pic>
        <p:nvPicPr>
          <p:cNvPr id="13325" name="Picture 14" descr="Untitled-1 cop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62654">
            <a:off x="2484438" y="2117725"/>
            <a:ext cx="446087" cy="28416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Oval 15"/>
          <p:cNvSpPr>
            <a:spLocks noChangeArrowheads="1"/>
          </p:cNvSpPr>
          <p:nvPr/>
        </p:nvSpPr>
        <p:spPr>
          <a:xfrm>
            <a:off x="2665413" y="2006600"/>
            <a:ext cx="146050" cy="144463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round/>
          </a:ln>
        </p:spPr>
        <p:txBody>
          <a:bodyPr wrap="none" lIns="27866" tIns="22293" rIns="28312" bIns="14156" anchor="ctr"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lnSpc>
                <a:spcPct val="80000"/>
              </a:lnSpc>
              <a:spcBef>
                <a:spcPct val="30000"/>
              </a:spcBef>
              <a:defRPr lang="ko-KR"/>
            </a:pPr>
            <a:r>
              <a:rPr lang="en-US" altLang="ko-KR" sz="800">
                <a:solidFill>
                  <a:srgbClr val="000000"/>
                </a:solidFill>
                <a:latin typeface="HY울릉도M"/>
              </a:rPr>
              <a:t>4</a:t>
            </a:r>
          </a:p>
        </p:txBody>
      </p:sp>
      <p:sp>
        <p:nvSpPr>
          <p:cNvPr id="75" name="Rectangle 16"/>
          <p:cNvSpPr>
            <a:spLocks noChangeArrowheads="1"/>
          </p:cNvSpPr>
          <p:nvPr/>
        </p:nvSpPr>
        <p:spPr>
          <a:xfrm>
            <a:off x="1273175" y="1247775"/>
            <a:ext cx="2089150" cy="1441450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79" name="Rectangle 20"/>
          <p:cNvSpPr>
            <a:spLocks noChangeArrowheads="1"/>
          </p:cNvSpPr>
          <p:nvPr/>
        </p:nvSpPr>
        <p:spPr>
          <a:xfrm>
            <a:off x="3865563" y="2997200"/>
            <a:ext cx="2089150" cy="1441450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80" name="Rectangle 21"/>
          <p:cNvSpPr>
            <a:spLocks noChangeArrowheads="1"/>
          </p:cNvSpPr>
          <p:nvPr/>
        </p:nvSpPr>
        <p:spPr>
          <a:xfrm>
            <a:off x="1273175" y="4724400"/>
            <a:ext cx="3673475" cy="1441450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81" name="Rectangle 22"/>
          <p:cNvSpPr>
            <a:spLocks noChangeArrowheads="1"/>
          </p:cNvSpPr>
          <p:nvPr/>
        </p:nvSpPr>
        <p:spPr>
          <a:xfrm>
            <a:off x="5089525" y="4724400"/>
            <a:ext cx="3457575" cy="1441450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82" name="Rectangle 23"/>
          <p:cNvSpPr>
            <a:spLocks noChangeArrowheads="1"/>
          </p:cNvSpPr>
          <p:nvPr/>
        </p:nvSpPr>
        <p:spPr>
          <a:xfrm>
            <a:off x="6457950" y="2997200"/>
            <a:ext cx="2089150" cy="1441450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83" name="Rectangle 24"/>
          <p:cNvSpPr>
            <a:spLocks noChangeArrowheads="1"/>
          </p:cNvSpPr>
          <p:nvPr/>
        </p:nvSpPr>
        <p:spPr>
          <a:xfrm>
            <a:off x="1273175" y="2997200"/>
            <a:ext cx="2089150" cy="1441450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84" name="Rectangle 25"/>
          <p:cNvSpPr>
            <a:spLocks noChangeArrowheads="1"/>
          </p:cNvSpPr>
          <p:nvPr/>
        </p:nvSpPr>
        <p:spPr>
          <a:xfrm>
            <a:off x="3722688" y="1249363"/>
            <a:ext cx="4824412" cy="1441450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3334" name="Rectangle 53"/>
          <p:cNvSpPr>
            <a:spLocks noChangeArrowheads="1"/>
          </p:cNvSpPr>
          <p:nvPr/>
        </p:nvSpPr>
        <p:spPr>
          <a:xfrm>
            <a:off x="1284288" y="4735513"/>
            <a:ext cx="287337" cy="234950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DDDDDD"/>
            </a:solidFill>
            <a:miter/>
          </a:ln>
        </p:spPr>
        <p:txBody>
          <a:bodyPr lIns="56667" tIns="28333" rIns="56667" bIns="28333"/>
          <a:lstStyle>
            <a:lvl1pPr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100" b="1">
                <a:solidFill>
                  <a:srgbClr val="003366"/>
                </a:solidFill>
                <a:latin typeface="08서울남산체 B"/>
                <a:ea typeface="08서울남산체 B"/>
              </a:rPr>
              <a:t>4. </a:t>
            </a:r>
          </a:p>
        </p:txBody>
      </p:sp>
      <p:sp>
        <p:nvSpPr>
          <p:cNvPr id="13335" name="Rectangle 53"/>
          <p:cNvSpPr>
            <a:spLocks noChangeArrowheads="1"/>
          </p:cNvSpPr>
          <p:nvPr/>
        </p:nvSpPr>
        <p:spPr>
          <a:xfrm>
            <a:off x="6469063" y="3008313"/>
            <a:ext cx="287337" cy="234950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DDDDDD"/>
            </a:solidFill>
            <a:miter/>
          </a:ln>
        </p:spPr>
        <p:txBody>
          <a:bodyPr lIns="56667" tIns="28333" rIns="56667" bIns="28333"/>
          <a:lstStyle>
            <a:lvl1pPr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100" b="1">
                <a:solidFill>
                  <a:srgbClr val="003366"/>
                </a:solidFill>
                <a:latin typeface="08서울남산체 B"/>
                <a:ea typeface="08서울남산체 B"/>
              </a:rPr>
              <a:t>3. </a:t>
            </a:r>
          </a:p>
        </p:txBody>
      </p:sp>
      <p:sp>
        <p:nvSpPr>
          <p:cNvPr id="13336" name="Rectangle 53"/>
          <p:cNvSpPr>
            <a:spLocks noChangeArrowheads="1"/>
          </p:cNvSpPr>
          <p:nvPr/>
        </p:nvSpPr>
        <p:spPr>
          <a:xfrm>
            <a:off x="3876675" y="3008313"/>
            <a:ext cx="287338" cy="234950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DDDDDD"/>
            </a:solidFill>
            <a:miter/>
          </a:ln>
        </p:spPr>
        <p:txBody>
          <a:bodyPr lIns="56667" tIns="28333" rIns="56667" bIns="28333"/>
          <a:lstStyle>
            <a:lvl1pPr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100" b="1">
                <a:solidFill>
                  <a:srgbClr val="003366"/>
                </a:solidFill>
                <a:latin typeface="08서울남산체 B"/>
                <a:ea typeface="08서울남산체 B"/>
              </a:rPr>
              <a:t>2. </a:t>
            </a:r>
          </a:p>
        </p:txBody>
      </p:sp>
      <p:sp>
        <p:nvSpPr>
          <p:cNvPr id="13337" name="Rectangle 53"/>
          <p:cNvSpPr>
            <a:spLocks noChangeArrowheads="1"/>
          </p:cNvSpPr>
          <p:nvPr/>
        </p:nvSpPr>
        <p:spPr>
          <a:xfrm>
            <a:off x="1284288" y="3008313"/>
            <a:ext cx="287337" cy="234950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DDDDDD"/>
            </a:solidFill>
            <a:miter/>
          </a:ln>
        </p:spPr>
        <p:txBody>
          <a:bodyPr lIns="56667" tIns="28333" rIns="56667" bIns="28333"/>
          <a:lstStyle>
            <a:lvl1pPr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100" b="1">
                <a:solidFill>
                  <a:srgbClr val="003366"/>
                </a:solidFill>
                <a:latin typeface="08서울남산체 B"/>
                <a:ea typeface="08서울남산체 B"/>
              </a:rPr>
              <a:t>1. </a:t>
            </a:r>
          </a:p>
        </p:txBody>
      </p:sp>
      <p:sp>
        <p:nvSpPr>
          <p:cNvPr id="13338" name="Rectangle 53"/>
          <p:cNvSpPr>
            <a:spLocks noChangeArrowheads="1"/>
          </p:cNvSpPr>
          <p:nvPr/>
        </p:nvSpPr>
        <p:spPr>
          <a:xfrm>
            <a:off x="5100638" y="4735513"/>
            <a:ext cx="287337" cy="234950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DDDDDD"/>
            </a:solidFill>
            <a:miter/>
          </a:ln>
        </p:spPr>
        <p:txBody>
          <a:bodyPr lIns="56667" tIns="28333" rIns="56667" bIns="28333"/>
          <a:lstStyle>
            <a:lvl1pPr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566738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566738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100" b="1">
                <a:solidFill>
                  <a:srgbClr val="003366"/>
                </a:solidFill>
                <a:latin typeface="08서울남산체 B"/>
                <a:ea typeface="08서울남산체 B"/>
              </a:rPr>
              <a:t>5. </a:t>
            </a:r>
          </a:p>
        </p:txBody>
      </p:sp>
      <p:sp>
        <p:nvSpPr>
          <p:cNvPr id="13339" name="Text Box 32"/>
          <p:cNvSpPr txBox="1">
            <a:spLocks noChangeArrowheads="1"/>
          </p:cNvSpPr>
          <p:nvPr/>
        </p:nvSpPr>
        <p:spPr>
          <a:xfrm>
            <a:off x="4370388" y="2708275"/>
            <a:ext cx="3224212" cy="234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 marL="342900" indent="-3429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7175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11747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16319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20891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25463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lvl="4"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&lt;</a:t>
            </a:r>
            <a:r>
              <a:rPr lang="ko-KR" altLang="en-US" sz="1400" b="1">
                <a:solidFill>
                  <a:srgbClr val="000000"/>
                </a:solidFill>
                <a:latin typeface="08서울남산체 B"/>
                <a:ea typeface="08서울남산체 B"/>
              </a:rPr>
              <a:t>전  경</a:t>
            </a: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&gt;</a:t>
            </a:r>
          </a:p>
        </p:txBody>
      </p:sp>
      <p:sp>
        <p:nvSpPr>
          <p:cNvPr id="13340" name="Text Box 33"/>
          <p:cNvSpPr txBox="1">
            <a:spLocks noChangeArrowheads="1"/>
          </p:cNvSpPr>
          <p:nvPr/>
        </p:nvSpPr>
        <p:spPr>
          <a:xfrm>
            <a:off x="3001963" y="6164263"/>
            <a:ext cx="1928811" cy="236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 marL="342900" indent="-3429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7175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11747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16319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20891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25463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lvl="4"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&lt;</a:t>
            </a:r>
            <a:r>
              <a:rPr lang="ko-KR" altLang="en-US" sz="1400" b="1">
                <a:solidFill>
                  <a:srgbClr val="000000"/>
                </a:solidFill>
                <a:latin typeface="08서울남산체 B"/>
                <a:ea typeface="08서울남산체 B"/>
              </a:rPr>
              <a:t>진입로</a:t>
            </a: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&gt;</a:t>
            </a:r>
          </a:p>
        </p:txBody>
      </p:sp>
      <p:sp>
        <p:nvSpPr>
          <p:cNvPr id="13341" name="Text Box 34"/>
          <p:cNvSpPr txBox="1">
            <a:spLocks noChangeArrowheads="1"/>
          </p:cNvSpPr>
          <p:nvPr/>
        </p:nvSpPr>
        <p:spPr>
          <a:xfrm>
            <a:off x="6602413" y="4437063"/>
            <a:ext cx="1928811" cy="2333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 marL="342900" indent="-3429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7175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11747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16319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20891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25463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lvl="4"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&lt;</a:t>
            </a:r>
            <a:r>
              <a:rPr lang="ko-KR" altLang="en-US" sz="1400" b="1">
                <a:solidFill>
                  <a:srgbClr val="000000"/>
                </a:solidFill>
                <a:latin typeface="08서울남산체 B"/>
                <a:ea typeface="08서울남산체 B"/>
              </a:rPr>
              <a:t>주요시설</a:t>
            </a: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&gt;</a:t>
            </a:r>
          </a:p>
        </p:txBody>
      </p:sp>
      <p:sp>
        <p:nvSpPr>
          <p:cNvPr id="13342" name="Text Box 35"/>
          <p:cNvSpPr txBox="1">
            <a:spLocks noChangeArrowheads="1"/>
          </p:cNvSpPr>
          <p:nvPr/>
        </p:nvSpPr>
        <p:spPr>
          <a:xfrm>
            <a:off x="4010025" y="4437063"/>
            <a:ext cx="1928813" cy="2333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 marL="342900" indent="-3429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7175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11747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16319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20891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25463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lvl="4"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&lt;</a:t>
            </a:r>
            <a:r>
              <a:rPr lang="ko-KR" altLang="en-US" sz="1400" b="1">
                <a:solidFill>
                  <a:srgbClr val="000000"/>
                </a:solidFill>
                <a:latin typeface="08서울남산체 B"/>
                <a:ea typeface="08서울남산체 B"/>
              </a:rPr>
              <a:t>주요시설</a:t>
            </a: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&gt;</a:t>
            </a:r>
          </a:p>
        </p:txBody>
      </p:sp>
      <p:sp>
        <p:nvSpPr>
          <p:cNvPr id="13343" name="Text Box 36"/>
          <p:cNvSpPr txBox="1">
            <a:spLocks noChangeArrowheads="1"/>
          </p:cNvSpPr>
          <p:nvPr/>
        </p:nvSpPr>
        <p:spPr>
          <a:xfrm>
            <a:off x="1417638" y="4437063"/>
            <a:ext cx="1928811" cy="2333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 marL="342900" indent="-3429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7175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11747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16319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20891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25463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lvl="4"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&lt;</a:t>
            </a:r>
            <a:r>
              <a:rPr lang="ko-KR" altLang="en-US" sz="1400" b="1">
                <a:solidFill>
                  <a:srgbClr val="000000"/>
                </a:solidFill>
                <a:latin typeface="08서울남산체 B"/>
                <a:ea typeface="08서울남산체 B"/>
              </a:rPr>
              <a:t>진입로</a:t>
            </a: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&gt;</a:t>
            </a:r>
          </a:p>
        </p:txBody>
      </p:sp>
      <p:sp>
        <p:nvSpPr>
          <p:cNvPr id="13344" name="Text Box 37"/>
          <p:cNvSpPr txBox="1">
            <a:spLocks noChangeArrowheads="1"/>
          </p:cNvSpPr>
          <p:nvPr/>
        </p:nvSpPr>
        <p:spPr>
          <a:xfrm>
            <a:off x="6602413" y="6164263"/>
            <a:ext cx="1928811" cy="236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 marL="342900" indent="-3429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7175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11747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16319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20891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254635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lvl="4" ea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&lt;</a:t>
            </a:r>
            <a:r>
              <a:rPr lang="ko-KR" altLang="en-US" sz="1400" b="1">
                <a:solidFill>
                  <a:srgbClr val="000000"/>
                </a:solidFill>
                <a:latin typeface="08서울남산체 B"/>
                <a:ea typeface="08서울남산체 B"/>
              </a:rPr>
              <a:t>주요시설</a:t>
            </a:r>
            <a:r>
              <a:rPr lang="en-US" altLang="ko-KR" sz="1400" b="1">
                <a:solidFill>
                  <a:srgbClr val="000000"/>
                </a:solidFill>
                <a:latin typeface="08서울남산체 B"/>
                <a:ea typeface="08서울남산체 B"/>
              </a:rPr>
              <a:t>&gt;</a:t>
            </a:r>
          </a:p>
        </p:txBody>
      </p:sp>
      <p:grpSp>
        <p:nvGrpSpPr>
          <p:cNvPr id="13345" name="그룹 96"/>
          <p:cNvGrpSpPr/>
          <p:nvPr/>
        </p:nvGrpSpPr>
        <p:grpSpPr>
          <a:xfrm>
            <a:off x="4884738" y="1011238"/>
            <a:ext cx="1933575" cy="863600"/>
            <a:chOff x="7552588" y="4508500"/>
            <a:chExt cx="2056340" cy="378931"/>
          </a:xfrm>
        </p:grpSpPr>
        <p:sp>
          <p:nvSpPr>
            <p:cNvPr id="13347" name="타원형 설명선 97"/>
            <p:cNvSpPr/>
            <p:nvPr/>
          </p:nvSpPr>
          <p:spPr>
            <a:xfrm>
              <a:off x="7552588" y="4508500"/>
              <a:ext cx="2056340" cy="378931"/>
            </a:xfrm>
            <a:prstGeom prst="wedgeEllipseCallout">
              <a:avLst>
                <a:gd name="adj1" fmla="val -47509"/>
                <a:gd name="adj2" fmla="val -69130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99" name="TextBox 2"/>
            <p:cNvSpPr txBox="1">
              <a:spLocks noChangeArrowheads="1"/>
            </p:cNvSpPr>
            <p:nvPr/>
          </p:nvSpPr>
          <p:spPr>
            <a:xfrm>
              <a:off x="7826090" y="4560742"/>
              <a:ext cx="1642707" cy="284198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부지전경</a:t>
              </a:r>
              <a:r>
                <a:rPr lang="en-US" altLang="ko-KR" b="1">
                  <a:solidFill>
                    <a:srgbClr val="FF0000"/>
                  </a:solidFill>
                  <a:latin typeface="휴먼편지체"/>
                  <a:ea typeface="휴먼편지체"/>
                </a:rPr>
                <a:t>, </a:t>
              </a: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근경</a:t>
              </a:r>
              <a:r>
                <a:rPr lang="en-US" altLang="ko-KR" b="1">
                  <a:solidFill>
                    <a:srgbClr val="FF0000"/>
                  </a:solidFill>
                  <a:latin typeface="휴먼편지체"/>
                  <a:ea typeface="휴먼편지체"/>
                </a:rPr>
                <a:t>, 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접근도로 현황</a:t>
              </a:r>
            </a:p>
          </p:txBody>
        </p:sp>
      </p:grpSp>
      <p:pic>
        <p:nvPicPr>
          <p:cNvPr id="13346" name="Picture 59" descr="0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338" y="765175"/>
            <a:ext cx="574675" cy="487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45975" y="1669617"/>
          <a:ext cx="8922568" cy="4423679"/>
        </p:xfrm>
        <a:graphic>
          <a:graphicData uri="http://schemas.openxmlformats.org/drawingml/2006/table">
            <a:tbl>
              <a:tblPr/>
              <a:tblGrid>
                <a:gridCol w="4101244"/>
                <a:gridCol w="4101244"/>
                <a:gridCol w="720080"/>
              </a:tblGrid>
              <a:tr h="352839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심의 의견</a:t>
                      </a:r>
                    </a:p>
                  </a:txBody>
                  <a:tcPr marL="64766" marR="64766" marT="17911" marB="17911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조치 결과</a:t>
                      </a:r>
                    </a:p>
                  </a:txBody>
                  <a:tcPr marL="64766" marR="64766" marT="17911" marB="179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64766" marR="64766" marT="17911" marB="17911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039398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20000"/>
                        </a:lnSpc>
                        <a:buNone/>
                        <a:defRPr lang="ko-KR" altLang="en-US"/>
                      </a:pPr>
                      <a:r>
                        <a:rPr lang="en-US" altLang="ko-KR" sz="700" b="0" spc="5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--</a:t>
                      </a:r>
                    </a:p>
                  </a:txBody>
                  <a:tcPr marL="64766" marR="64766" marT="17911" marB="17911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200" spc="-52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  <a:p>
                      <a:pPr marL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200" spc="-52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  <a:p>
                      <a:pPr marL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200" spc="-52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  <a:endParaRPr lang="ko-KR" altLang="en-US" sz="1200" spc="-52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64766" marR="64766" marT="17911" marB="179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64766" marR="64766" marT="17911" marB="17911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3031442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70C0"/>
                        </a:solidFill>
                        <a:latin typeface="서울남산체 M"/>
                        <a:ea typeface="서울남산체 M"/>
                      </a:endParaRPr>
                    </a:p>
                  </a:txBody>
                  <a:tcPr marL="64766" marR="64766" marT="16566" marB="16566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000" spc="5">
                        <a:solidFill>
                          <a:srgbClr val="000000"/>
                        </a:solidFill>
                        <a:latin typeface="서울남산체 M"/>
                        <a:ea typeface="서울남산체 M"/>
                      </a:endParaRPr>
                    </a:p>
                  </a:txBody>
                  <a:tcPr marL="64766" marR="64766" marT="16566" marB="1656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64766" marR="64766" marT="16566" marB="16566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33806" name="Text Box 6"/>
          <p:cNvSpPr txBox="1">
            <a:spLocks noChangeArrowheads="1"/>
          </p:cNvSpPr>
          <p:nvPr/>
        </p:nvSpPr>
        <p:spPr>
          <a:xfrm>
            <a:off x="3035679" y="323691"/>
            <a:ext cx="3798494" cy="441013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심의의견 및 조치결과</a:t>
            </a:r>
          </a:p>
        </p:txBody>
      </p:sp>
      <p:sp>
        <p:nvSpPr>
          <p:cNvPr id="33807" name="TextBox 18"/>
          <p:cNvSpPr txBox="1">
            <a:spLocks noChangeArrowheads="1"/>
          </p:cNvSpPr>
          <p:nvPr/>
        </p:nvSpPr>
        <p:spPr>
          <a:xfrm>
            <a:off x="1880235" y="4920346"/>
            <a:ext cx="1811655" cy="8721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도면 등</a:t>
            </a:r>
          </a:p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이미지 첨부</a:t>
            </a:r>
          </a:p>
        </p:txBody>
      </p:sp>
      <p:sp>
        <p:nvSpPr>
          <p:cNvPr id="33808" name="TextBox 19"/>
          <p:cNvSpPr txBox="1">
            <a:spLocks noChangeArrowheads="1"/>
          </p:cNvSpPr>
          <p:nvPr/>
        </p:nvSpPr>
        <p:spPr>
          <a:xfrm>
            <a:off x="6214110" y="4920346"/>
            <a:ext cx="1811655" cy="8721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도면 등</a:t>
            </a:r>
          </a:p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이미지 첨부</a:t>
            </a:r>
          </a:p>
        </p:txBody>
      </p:sp>
      <p:sp>
        <p:nvSpPr>
          <p:cNvPr id="33812" name="직사각형 33811"/>
          <p:cNvSpPr txBox="1"/>
          <p:nvPr/>
        </p:nvSpPr>
        <p:spPr>
          <a:xfrm>
            <a:off x="539552" y="1187265"/>
            <a:ext cx="6192688" cy="338335"/>
          </a:xfrm>
          <a:prstGeom prst="rect">
            <a:avLst/>
          </a:prstGeom>
        </p:spPr>
        <p:txBody>
          <a:bodyPr wrap="square"/>
          <a:lstStyle/>
          <a:p>
            <a:pPr>
              <a:defRPr lang="ko-KR" altLang="en-US"/>
            </a:pPr>
            <a:r>
              <a:rPr lang="ko-KR" altLang="en-US">
                <a:latin typeface="맑은 고딕"/>
                <a:ea typeface="맑은 고딕"/>
                <a:cs typeface="맑은 고딕"/>
              </a:rPr>
              <a:t>2019.00.00. 제0차 도시공원위원회 심의(결과 : 재심의)</a:t>
            </a:r>
          </a:p>
        </p:txBody>
      </p:sp>
      <p:sp>
        <p:nvSpPr>
          <p:cNvPr id="33813" name="Text Box 84"/>
          <p:cNvSpPr txBox="1">
            <a:spLocks noChangeArrowheads="1"/>
          </p:cNvSpPr>
          <p:nvPr/>
        </p:nvSpPr>
        <p:spPr>
          <a:xfrm>
            <a:off x="0" y="0"/>
            <a:ext cx="3512840" cy="402291"/>
          </a:xfrm>
          <a:prstGeom prst="rect">
            <a:avLst/>
          </a:prstGeom>
          <a:noFill/>
          <a:ln>
            <a:noFill/>
          </a:ln>
        </p:spPr>
        <p:txBody>
          <a:bodyPr wrap="square" lIns="89999" tIns="46800" rIns="89999" bIns="46800">
            <a:spAutoFit/>
          </a:bodyPr>
          <a:lstStyle/>
          <a:p>
            <a:pPr algn="ctr"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2000" b="1" dirty="0">
                <a:solidFill>
                  <a:srgbClr val="FF0000"/>
                </a:solidFill>
                <a:latin typeface="휴먼편지체"/>
                <a:ea typeface="휴먼편지체"/>
              </a:rPr>
              <a:t>※ </a:t>
            </a:r>
            <a:r>
              <a:rPr lang="ko-KR" altLang="en-US" sz="2000" b="1" dirty="0" err="1">
                <a:solidFill>
                  <a:srgbClr val="FF0000"/>
                </a:solidFill>
                <a:latin typeface="휴먼편지체"/>
                <a:ea typeface="휴먼편지체"/>
              </a:rPr>
              <a:t>재상정</a:t>
            </a:r>
            <a:r>
              <a:rPr lang="ko-KR" altLang="en-US" sz="2000" b="1" dirty="0">
                <a:solidFill>
                  <a:srgbClr val="FF0000"/>
                </a:solidFill>
                <a:latin typeface="휴먼편지체"/>
                <a:ea typeface="휴먼편지체"/>
              </a:rPr>
              <a:t> 안건인 경우 작성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>
          <a:xfrm>
            <a:off x="3044644" y="307504"/>
            <a:ext cx="3789529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조성계획도</a:t>
            </a:r>
          </a:p>
        </p:txBody>
      </p:sp>
      <p:sp>
        <p:nvSpPr>
          <p:cNvPr id="15363" name="Rectangle 85"/>
          <p:cNvSpPr>
            <a:spLocks noChangeArrowheads="1"/>
          </p:cNvSpPr>
          <p:nvPr/>
        </p:nvSpPr>
        <p:spPr>
          <a:xfrm>
            <a:off x="0" y="209550"/>
            <a:ext cx="9906000" cy="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5364" name="Freeform 2"/>
          <p:cNvSpPr/>
          <p:nvPr/>
        </p:nvSpPr>
        <p:spPr>
          <a:xfrm>
            <a:off x="94932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solidFill>
            <a:srgbClr val="339966"/>
          </a:solidFill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15365" name="Freeform 3"/>
          <p:cNvSpPr/>
          <p:nvPr/>
        </p:nvSpPr>
        <p:spPr>
          <a:xfrm>
            <a:off x="498157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noFill/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59" name="Rectangle 4"/>
          <p:cNvSpPr>
            <a:spLocks noChangeArrowheads="1"/>
          </p:cNvSpPr>
          <p:nvPr/>
        </p:nvSpPr>
        <p:spPr>
          <a:xfrm>
            <a:off x="94932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>
          <a:xfrm>
            <a:off x="498157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5370" name="Freeform 8"/>
          <p:cNvSpPr/>
          <p:nvPr/>
        </p:nvSpPr>
        <p:spPr>
          <a:xfrm rot="21343925">
            <a:off x="6926263" y="2708870"/>
            <a:ext cx="720725" cy="425450"/>
          </a:xfrm>
          <a:custGeom>
            <a:avLst/>
            <a:gdLst>
              <a:gd name="T0" fmla="*/ 0 w 399"/>
              <a:gd name="T1" fmla="*/ 2147483647 h 268"/>
              <a:gd name="T2" fmla="*/ 2147483647 w 399"/>
              <a:gd name="T3" fmla="*/ 2147483647 h 268"/>
              <a:gd name="T4" fmla="*/ 2147483647 w 399"/>
              <a:gd name="T5" fmla="*/ 2147483647 h 268"/>
              <a:gd name="T6" fmla="*/ 2147483647 w 399"/>
              <a:gd name="T7" fmla="*/ 2147483647 h 268"/>
              <a:gd name="T8" fmla="*/ 2147483647 w 399"/>
              <a:gd name="T9" fmla="*/ 2147483647 h 268"/>
              <a:gd name="T10" fmla="*/ 2147483647 w 399"/>
              <a:gd name="T11" fmla="*/ 2147483647 h 268"/>
              <a:gd name="T12" fmla="*/ 2147483647 w 399"/>
              <a:gd name="T13" fmla="*/ 2147483647 h 268"/>
              <a:gd name="T14" fmla="*/ 2147483647 w 399"/>
              <a:gd name="T15" fmla="*/ 2147483647 h 268"/>
              <a:gd name="T16" fmla="*/ 2147483647 w 399"/>
              <a:gd name="T17" fmla="*/ 2147483647 h 268"/>
              <a:gd name="T18" fmla="*/ 2147483647 w 399"/>
              <a:gd name="T19" fmla="*/ 2147483647 h 268"/>
              <a:gd name="T20" fmla="*/ 2147483647 w 399"/>
              <a:gd name="T21" fmla="*/ 2147483647 h 268"/>
              <a:gd name="T22" fmla="*/ 0 w 399"/>
              <a:gd name="T23" fmla="*/ 2147483647 h 26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99"/>
              <a:gd name="T37" fmla="*/ 0 h 268"/>
              <a:gd name="T38" fmla="*/ 399 w 399"/>
              <a:gd name="T39" fmla="*/ 268 h 26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99" h="268">
                <a:moveTo>
                  <a:pt x="0" y="58"/>
                </a:moveTo>
                <a:cubicBezTo>
                  <a:pt x="18" y="0"/>
                  <a:pt x="166" y="18"/>
                  <a:pt x="189" y="17"/>
                </a:cubicBezTo>
                <a:cubicBezTo>
                  <a:pt x="224" y="7"/>
                  <a:pt x="262" y="19"/>
                  <a:pt x="298" y="24"/>
                </a:cubicBezTo>
                <a:cubicBezTo>
                  <a:pt x="333" y="36"/>
                  <a:pt x="332" y="64"/>
                  <a:pt x="352" y="92"/>
                </a:cubicBezTo>
                <a:cubicBezTo>
                  <a:pt x="360" y="129"/>
                  <a:pt x="360" y="160"/>
                  <a:pt x="399" y="173"/>
                </a:cubicBezTo>
                <a:cubicBezTo>
                  <a:pt x="387" y="214"/>
                  <a:pt x="362" y="217"/>
                  <a:pt x="325" y="227"/>
                </a:cubicBezTo>
                <a:cubicBezTo>
                  <a:pt x="282" y="239"/>
                  <a:pt x="238" y="253"/>
                  <a:pt x="196" y="268"/>
                </a:cubicBezTo>
                <a:cubicBezTo>
                  <a:pt x="174" y="260"/>
                  <a:pt x="150" y="263"/>
                  <a:pt x="128" y="255"/>
                </a:cubicBezTo>
                <a:cubicBezTo>
                  <a:pt x="113" y="249"/>
                  <a:pt x="88" y="227"/>
                  <a:pt x="88" y="227"/>
                </a:cubicBezTo>
                <a:cubicBezTo>
                  <a:pt x="67" y="197"/>
                  <a:pt x="72" y="173"/>
                  <a:pt x="40" y="153"/>
                </a:cubicBezTo>
                <a:cubicBezTo>
                  <a:pt x="23" y="106"/>
                  <a:pt x="47" y="163"/>
                  <a:pt x="13" y="112"/>
                </a:cubicBezTo>
                <a:cubicBezTo>
                  <a:pt x="6" y="101"/>
                  <a:pt x="2" y="67"/>
                  <a:pt x="0" y="58"/>
                </a:cubicBezTo>
                <a:close/>
              </a:path>
            </a:pathLst>
          </a:custGeom>
          <a:solidFill>
            <a:srgbClr val="FFFF99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15371" name="Freeform 9"/>
          <p:cNvSpPr/>
          <p:nvPr/>
        </p:nvSpPr>
        <p:spPr>
          <a:xfrm>
            <a:off x="6294438" y="4148733"/>
            <a:ext cx="2000250" cy="1182687"/>
          </a:xfrm>
          <a:custGeom>
            <a:avLst/>
            <a:gdLst>
              <a:gd name="T0" fmla="*/ 0 w 1260"/>
              <a:gd name="T1" fmla="*/ 2147483647 h 745"/>
              <a:gd name="T2" fmla="*/ 2147483647 w 1260"/>
              <a:gd name="T3" fmla="*/ 2147483647 h 745"/>
              <a:gd name="T4" fmla="*/ 2147483647 w 1260"/>
              <a:gd name="T5" fmla="*/ 2147483647 h 745"/>
              <a:gd name="T6" fmla="*/ 2147483647 w 1260"/>
              <a:gd name="T7" fmla="*/ 2147483647 h 745"/>
              <a:gd name="T8" fmla="*/ 2147483647 w 1260"/>
              <a:gd name="T9" fmla="*/ 2147483647 h 745"/>
              <a:gd name="T10" fmla="*/ 2147483647 w 1260"/>
              <a:gd name="T11" fmla="*/ 2147483647 h 745"/>
              <a:gd name="T12" fmla="*/ 2147483647 w 1260"/>
              <a:gd name="T13" fmla="*/ 2147483647 h 745"/>
              <a:gd name="T14" fmla="*/ 2147483647 w 1260"/>
              <a:gd name="T15" fmla="*/ 2147483647 h 745"/>
              <a:gd name="T16" fmla="*/ 2147483647 w 1260"/>
              <a:gd name="T17" fmla="*/ 2147483647 h 745"/>
              <a:gd name="T18" fmla="*/ 2147483647 w 1260"/>
              <a:gd name="T19" fmla="*/ 2147483647 h 745"/>
              <a:gd name="T20" fmla="*/ 2147483647 w 1260"/>
              <a:gd name="T21" fmla="*/ 2147483647 h 745"/>
              <a:gd name="T22" fmla="*/ 2147483647 w 1260"/>
              <a:gd name="T23" fmla="*/ 0 h 745"/>
              <a:gd name="T24" fmla="*/ 2147483647 w 1260"/>
              <a:gd name="T25" fmla="*/ 2147483647 h 745"/>
              <a:gd name="T26" fmla="*/ 2147483647 w 1260"/>
              <a:gd name="T27" fmla="*/ 2147483647 h 745"/>
              <a:gd name="T28" fmla="*/ 2147483647 w 1260"/>
              <a:gd name="T29" fmla="*/ 2147483647 h 745"/>
              <a:gd name="T30" fmla="*/ 2147483647 w 1260"/>
              <a:gd name="T31" fmla="*/ 2147483647 h 745"/>
              <a:gd name="T32" fmla="*/ 2147483647 w 1260"/>
              <a:gd name="T33" fmla="*/ 2147483647 h 745"/>
              <a:gd name="T34" fmla="*/ 2147483647 w 1260"/>
              <a:gd name="T35" fmla="*/ 2147483647 h 745"/>
              <a:gd name="T36" fmla="*/ 2147483647 w 1260"/>
              <a:gd name="T37" fmla="*/ 2147483647 h 745"/>
              <a:gd name="T38" fmla="*/ 2147483647 w 1260"/>
              <a:gd name="T39" fmla="*/ 2147483647 h 745"/>
              <a:gd name="T40" fmla="*/ 2147483647 w 1260"/>
              <a:gd name="T41" fmla="*/ 2147483647 h 745"/>
              <a:gd name="T42" fmla="*/ 2147483647 w 1260"/>
              <a:gd name="T43" fmla="*/ 2147483647 h 745"/>
              <a:gd name="T44" fmla="*/ 2147483647 w 1260"/>
              <a:gd name="T45" fmla="*/ 2147483647 h 745"/>
              <a:gd name="T46" fmla="*/ 2147483647 w 1260"/>
              <a:gd name="T47" fmla="*/ 2147483647 h 745"/>
              <a:gd name="T48" fmla="*/ 2147483647 w 1260"/>
              <a:gd name="T49" fmla="*/ 2147483647 h 745"/>
              <a:gd name="T50" fmla="*/ 2147483647 w 1260"/>
              <a:gd name="T51" fmla="*/ 2147483647 h 745"/>
              <a:gd name="T52" fmla="*/ 2147483647 w 1260"/>
              <a:gd name="T53" fmla="*/ 2147483647 h 745"/>
              <a:gd name="T54" fmla="*/ 2147483647 w 1260"/>
              <a:gd name="T55" fmla="*/ 2147483647 h 745"/>
              <a:gd name="T56" fmla="*/ 2147483647 w 1260"/>
              <a:gd name="T57" fmla="*/ 2147483647 h 745"/>
              <a:gd name="T58" fmla="*/ 2147483647 w 1260"/>
              <a:gd name="T59" fmla="*/ 2147483647 h 745"/>
              <a:gd name="T60" fmla="*/ 0 w 1260"/>
              <a:gd name="T61" fmla="*/ 2147483647 h 74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260"/>
              <a:gd name="T94" fmla="*/ 0 h 745"/>
              <a:gd name="T95" fmla="*/ 1260 w 1260"/>
              <a:gd name="T96" fmla="*/ 745 h 74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260" h="745">
                <a:moveTo>
                  <a:pt x="0" y="549"/>
                </a:moveTo>
                <a:cubicBezTo>
                  <a:pt x="12" y="510"/>
                  <a:pt x="59" y="456"/>
                  <a:pt x="94" y="434"/>
                </a:cubicBezTo>
                <a:cubicBezTo>
                  <a:pt x="99" y="418"/>
                  <a:pt x="101" y="405"/>
                  <a:pt x="115" y="393"/>
                </a:cubicBezTo>
                <a:cubicBezTo>
                  <a:pt x="129" y="380"/>
                  <a:pt x="162" y="359"/>
                  <a:pt x="162" y="359"/>
                </a:cubicBezTo>
                <a:cubicBezTo>
                  <a:pt x="219" y="278"/>
                  <a:pt x="400" y="288"/>
                  <a:pt x="474" y="285"/>
                </a:cubicBezTo>
                <a:cubicBezTo>
                  <a:pt x="591" y="289"/>
                  <a:pt x="717" y="302"/>
                  <a:pt x="833" y="278"/>
                </a:cubicBezTo>
                <a:cubicBezTo>
                  <a:pt x="849" y="254"/>
                  <a:pt x="877" y="226"/>
                  <a:pt x="901" y="210"/>
                </a:cubicBezTo>
                <a:cubicBezTo>
                  <a:pt x="919" y="160"/>
                  <a:pt x="893" y="220"/>
                  <a:pt x="928" y="176"/>
                </a:cubicBezTo>
                <a:cubicBezTo>
                  <a:pt x="965" y="129"/>
                  <a:pt x="897" y="182"/>
                  <a:pt x="955" y="142"/>
                </a:cubicBezTo>
                <a:cubicBezTo>
                  <a:pt x="973" y="116"/>
                  <a:pt x="985" y="116"/>
                  <a:pt x="1016" y="108"/>
                </a:cubicBezTo>
                <a:cubicBezTo>
                  <a:pt x="1051" y="85"/>
                  <a:pt x="1077" y="53"/>
                  <a:pt x="1118" y="41"/>
                </a:cubicBezTo>
                <a:cubicBezTo>
                  <a:pt x="1142" y="24"/>
                  <a:pt x="1171" y="10"/>
                  <a:pt x="1199" y="0"/>
                </a:cubicBezTo>
                <a:cubicBezTo>
                  <a:pt x="1248" y="17"/>
                  <a:pt x="1228" y="6"/>
                  <a:pt x="1260" y="27"/>
                </a:cubicBezTo>
                <a:cubicBezTo>
                  <a:pt x="1254" y="108"/>
                  <a:pt x="1254" y="190"/>
                  <a:pt x="1246" y="271"/>
                </a:cubicBezTo>
                <a:cubicBezTo>
                  <a:pt x="1245" y="285"/>
                  <a:pt x="1247" y="310"/>
                  <a:pt x="1233" y="312"/>
                </a:cubicBezTo>
                <a:cubicBezTo>
                  <a:pt x="1219" y="314"/>
                  <a:pt x="1193" y="317"/>
                  <a:pt x="1179" y="325"/>
                </a:cubicBezTo>
                <a:cubicBezTo>
                  <a:pt x="1165" y="333"/>
                  <a:pt x="1138" y="352"/>
                  <a:pt x="1138" y="352"/>
                </a:cubicBezTo>
                <a:cubicBezTo>
                  <a:pt x="1097" y="340"/>
                  <a:pt x="1043" y="355"/>
                  <a:pt x="1002" y="359"/>
                </a:cubicBezTo>
                <a:cubicBezTo>
                  <a:pt x="943" y="380"/>
                  <a:pt x="976" y="372"/>
                  <a:pt x="901" y="379"/>
                </a:cubicBezTo>
                <a:cubicBezTo>
                  <a:pt x="861" y="392"/>
                  <a:pt x="833" y="448"/>
                  <a:pt x="819" y="488"/>
                </a:cubicBezTo>
                <a:cubicBezTo>
                  <a:pt x="817" y="517"/>
                  <a:pt x="818" y="547"/>
                  <a:pt x="813" y="576"/>
                </a:cubicBezTo>
                <a:cubicBezTo>
                  <a:pt x="807" y="611"/>
                  <a:pt x="750" y="623"/>
                  <a:pt x="725" y="630"/>
                </a:cubicBezTo>
                <a:cubicBezTo>
                  <a:pt x="681" y="642"/>
                  <a:pt x="661" y="659"/>
                  <a:pt x="623" y="678"/>
                </a:cubicBezTo>
                <a:cubicBezTo>
                  <a:pt x="582" y="699"/>
                  <a:pt x="501" y="695"/>
                  <a:pt x="460" y="698"/>
                </a:cubicBezTo>
                <a:cubicBezTo>
                  <a:pt x="413" y="714"/>
                  <a:pt x="434" y="708"/>
                  <a:pt x="399" y="718"/>
                </a:cubicBezTo>
                <a:cubicBezTo>
                  <a:pt x="378" y="732"/>
                  <a:pt x="362" y="738"/>
                  <a:pt x="338" y="745"/>
                </a:cubicBezTo>
                <a:cubicBezTo>
                  <a:pt x="322" y="743"/>
                  <a:pt x="289" y="742"/>
                  <a:pt x="271" y="732"/>
                </a:cubicBezTo>
                <a:cubicBezTo>
                  <a:pt x="244" y="717"/>
                  <a:pt x="218" y="691"/>
                  <a:pt x="189" y="678"/>
                </a:cubicBezTo>
                <a:cubicBezTo>
                  <a:pt x="157" y="664"/>
                  <a:pt x="121" y="649"/>
                  <a:pt x="88" y="637"/>
                </a:cubicBezTo>
                <a:cubicBezTo>
                  <a:pt x="63" y="628"/>
                  <a:pt x="45" y="602"/>
                  <a:pt x="20" y="590"/>
                </a:cubicBezTo>
                <a:cubicBezTo>
                  <a:pt x="2" y="563"/>
                  <a:pt x="8" y="577"/>
                  <a:pt x="0" y="549"/>
                </a:cubicBezTo>
                <a:close/>
              </a:path>
            </a:pathLst>
          </a:custGeom>
          <a:solidFill>
            <a:srgbClr val="CCFF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15372" name="Freeform 10"/>
          <p:cNvSpPr/>
          <p:nvPr/>
        </p:nvSpPr>
        <p:spPr>
          <a:xfrm>
            <a:off x="6945313" y="3248620"/>
            <a:ext cx="1925637" cy="1004888"/>
          </a:xfrm>
          <a:custGeom>
            <a:avLst/>
            <a:gdLst>
              <a:gd name="T0" fmla="*/ 2147483647 w 1213"/>
              <a:gd name="T1" fmla="*/ 2147483647 h 633"/>
              <a:gd name="T2" fmla="*/ 2147483647 w 1213"/>
              <a:gd name="T3" fmla="*/ 2147483647 h 633"/>
              <a:gd name="T4" fmla="*/ 2147483647 w 1213"/>
              <a:gd name="T5" fmla="*/ 2147483647 h 633"/>
              <a:gd name="T6" fmla="*/ 2147483647 w 1213"/>
              <a:gd name="T7" fmla="*/ 2147483647 h 633"/>
              <a:gd name="T8" fmla="*/ 2147483647 w 1213"/>
              <a:gd name="T9" fmla="*/ 2147483647 h 633"/>
              <a:gd name="T10" fmla="*/ 2147483647 w 1213"/>
              <a:gd name="T11" fmla="*/ 2147483647 h 633"/>
              <a:gd name="T12" fmla="*/ 2147483647 w 1213"/>
              <a:gd name="T13" fmla="*/ 2147483647 h 633"/>
              <a:gd name="T14" fmla="*/ 0 w 1213"/>
              <a:gd name="T15" fmla="*/ 2147483647 h 633"/>
              <a:gd name="T16" fmla="*/ 2147483647 w 1213"/>
              <a:gd name="T17" fmla="*/ 2147483647 h 633"/>
              <a:gd name="T18" fmla="*/ 2147483647 w 1213"/>
              <a:gd name="T19" fmla="*/ 2147483647 h 633"/>
              <a:gd name="T20" fmla="*/ 2147483647 w 1213"/>
              <a:gd name="T21" fmla="*/ 2147483647 h 633"/>
              <a:gd name="T22" fmla="*/ 2147483647 w 1213"/>
              <a:gd name="T23" fmla="*/ 2147483647 h 633"/>
              <a:gd name="T24" fmla="*/ 2147483647 w 1213"/>
              <a:gd name="T25" fmla="*/ 2147483647 h 633"/>
              <a:gd name="T26" fmla="*/ 2147483647 w 1213"/>
              <a:gd name="T27" fmla="*/ 2147483647 h 633"/>
              <a:gd name="T28" fmla="*/ 2147483647 w 1213"/>
              <a:gd name="T29" fmla="*/ 2147483647 h 633"/>
              <a:gd name="T30" fmla="*/ 2147483647 w 1213"/>
              <a:gd name="T31" fmla="*/ 2147483647 h 633"/>
              <a:gd name="T32" fmla="*/ 2147483647 w 1213"/>
              <a:gd name="T33" fmla="*/ 2147483647 h 633"/>
              <a:gd name="T34" fmla="*/ 2147483647 w 1213"/>
              <a:gd name="T35" fmla="*/ 2147483647 h 633"/>
              <a:gd name="T36" fmla="*/ 2147483647 w 1213"/>
              <a:gd name="T37" fmla="*/ 2147483647 h 633"/>
              <a:gd name="T38" fmla="*/ 2147483647 w 1213"/>
              <a:gd name="T39" fmla="*/ 2147483647 h 633"/>
              <a:gd name="T40" fmla="*/ 2147483647 w 1213"/>
              <a:gd name="T41" fmla="*/ 2147483647 h 633"/>
              <a:gd name="T42" fmla="*/ 2147483647 w 1213"/>
              <a:gd name="T43" fmla="*/ 2147483647 h 633"/>
              <a:gd name="T44" fmla="*/ 2147483647 w 1213"/>
              <a:gd name="T45" fmla="*/ 2147483647 h 633"/>
              <a:gd name="T46" fmla="*/ 2147483647 w 1213"/>
              <a:gd name="T47" fmla="*/ 2147483647 h 633"/>
              <a:gd name="T48" fmla="*/ 2147483647 w 1213"/>
              <a:gd name="T49" fmla="*/ 2147483647 h 633"/>
              <a:gd name="T50" fmla="*/ 2147483647 w 1213"/>
              <a:gd name="T51" fmla="*/ 2147483647 h 633"/>
              <a:gd name="T52" fmla="*/ 2147483647 w 1213"/>
              <a:gd name="T53" fmla="*/ 2147483647 h 633"/>
              <a:gd name="T54" fmla="*/ 2147483647 w 1213"/>
              <a:gd name="T55" fmla="*/ 2147483647 h 633"/>
              <a:gd name="T56" fmla="*/ 2147483647 w 1213"/>
              <a:gd name="T57" fmla="*/ 2147483647 h 63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3"/>
              <a:gd name="T88" fmla="*/ 0 h 633"/>
              <a:gd name="T89" fmla="*/ 1213 w 1213"/>
              <a:gd name="T90" fmla="*/ 633 h 63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3" h="633">
                <a:moveTo>
                  <a:pt x="1003" y="10"/>
                </a:moveTo>
                <a:cubicBezTo>
                  <a:pt x="979" y="25"/>
                  <a:pt x="975" y="42"/>
                  <a:pt x="948" y="50"/>
                </a:cubicBezTo>
                <a:cubicBezTo>
                  <a:pt x="895" y="86"/>
                  <a:pt x="841" y="116"/>
                  <a:pt x="779" y="132"/>
                </a:cubicBezTo>
                <a:cubicBezTo>
                  <a:pt x="748" y="152"/>
                  <a:pt x="721" y="154"/>
                  <a:pt x="684" y="159"/>
                </a:cubicBezTo>
                <a:cubicBezTo>
                  <a:pt x="567" y="200"/>
                  <a:pt x="427" y="244"/>
                  <a:pt x="305" y="260"/>
                </a:cubicBezTo>
                <a:cubicBezTo>
                  <a:pt x="297" y="400"/>
                  <a:pt x="331" y="405"/>
                  <a:pt x="210" y="416"/>
                </a:cubicBezTo>
                <a:cubicBezTo>
                  <a:pt x="161" y="432"/>
                  <a:pt x="113" y="442"/>
                  <a:pt x="61" y="450"/>
                </a:cubicBezTo>
                <a:cubicBezTo>
                  <a:pt x="29" y="461"/>
                  <a:pt x="11" y="448"/>
                  <a:pt x="0" y="484"/>
                </a:cubicBezTo>
                <a:cubicBezTo>
                  <a:pt x="2" y="531"/>
                  <a:pt x="1" y="579"/>
                  <a:pt x="6" y="626"/>
                </a:cubicBezTo>
                <a:cubicBezTo>
                  <a:pt x="7" y="633"/>
                  <a:pt x="9" y="611"/>
                  <a:pt x="13" y="606"/>
                </a:cubicBezTo>
                <a:cubicBezTo>
                  <a:pt x="18" y="600"/>
                  <a:pt x="26" y="594"/>
                  <a:pt x="34" y="592"/>
                </a:cubicBezTo>
                <a:cubicBezTo>
                  <a:pt x="69" y="582"/>
                  <a:pt x="106" y="584"/>
                  <a:pt x="142" y="579"/>
                </a:cubicBezTo>
                <a:cubicBezTo>
                  <a:pt x="174" y="575"/>
                  <a:pt x="237" y="565"/>
                  <a:pt x="237" y="565"/>
                </a:cubicBezTo>
                <a:cubicBezTo>
                  <a:pt x="279" y="552"/>
                  <a:pt x="323" y="532"/>
                  <a:pt x="366" y="525"/>
                </a:cubicBezTo>
                <a:cubicBezTo>
                  <a:pt x="414" y="517"/>
                  <a:pt x="483" y="514"/>
                  <a:pt x="528" y="511"/>
                </a:cubicBezTo>
                <a:cubicBezTo>
                  <a:pt x="551" y="505"/>
                  <a:pt x="565" y="501"/>
                  <a:pt x="589" y="498"/>
                </a:cubicBezTo>
                <a:cubicBezTo>
                  <a:pt x="637" y="493"/>
                  <a:pt x="732" y="484"/>
                  <a:pt x="732" y="484"/>
                </a:cubicBezTo>
                <a:cubicBezTo>
                  <a:pt x="760" y="474"/>
                  <a:pt x="768" y="459"/>
                  <a:pt x="792" y="443"/>
                </a:cubicBezTo>
                <a:cubicBezTo>
                  <a:pt x="824" y="422"/>
                  <a:pt x="876" y="416"/>
                  <a:pt x="914" y="403"/>
                </a:cubicBezTo>
                <a:cubicBezTo>
                  <a:pt x="934" y="396"/>
                  <a:pt x="957" y="393"/>
                  <a:pt x="975" y="382"/>
                </a:cubicBezTo>
                <a:cubicBezTo>
                  <a:pt x="996" y="369"/>
                  <a:pt x="1013" y="356"/>
                  <a:pt x="1036" y="348"/>
                </a:cubicBezTo>
                <a:cubicBezTo>
                  <a:pt x="1064" y="309"/>
                  <a:pt x="1106" y="306"/>
                  <a:pt x="1152" y="301"/>
                </a:cubicBezTo>
                <a:cubicBezTo>
                  <a:pt x="1172" y="287"/>
                  <a:pt x="1192" y="281"/>
                  <a:pt x="1213" y="267"/>
                </a:cubicBezTo>
                <a:cubicBezTo>
                  <a:pt x="1198" y="225"/>
                  <a:pt x="1196" y="170"/>
                  <a:pt x="1158" y="145"/>
                </a:cubicBezTo>
                <a:cubicBezTo>
                  <a:pt x="1143" y="96"/>
                  <a:pt x="1165" y="157"/>
                  <a:pt x="1131" y="105"/>
                </a:cubicBezTo>
                <a:cubicBezTo>
                  <a:pt x="1124" y="94"/>
                  <a:pt x="1127" y="75"/>
                  <a:pt x="1118" y="64"/>
                </a:cubicBezTo>
                <a:cubicBezTo>
                  <a:pt x="1107" y="51"/>
                  <a:pt x="1092" y="48"/>
                  <a:pt x="1077" y="44"/>
                </a:cubicBezTo>
                <a:cubicBezTo>
                  <a:pt x="1069" y="31"/>
                  <a:pt x="1062" y="13"/>
                  <a:pt x="1043" y="10"/>
                </a:cubicBezTo>
                <a:cubicBezTo>
                  <a:pt x="974" y="0"/>
                  <a:pt x="1043" y="29"/>
                  <a:pt x="1003" y="10"/>
                </a:cubicBezTo>
                <a:close/>
              </a:path>
            </a:pathLst>
          </a:custGeom>
          <a:solidFill>
            <a:srgbClr val="CC99FF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>
          <a:xfrm>
            <a:off x="6062663" y="4148733"/>
            <a:ext cx="431800" cy="431800"/>
          </a:xfrm>
          <a:prstGeom prst="ellipse">
            <a:avLst/>
          </a:prstGeom>
          <a:solidFill>
            <a:srgbClr val="CCFFFF"/>
          </a:solidFill>
          <a:ln w="25400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5374" name="Freeform 12"/>
          <p:cNvSpPr/>
          <p:nvPr/>
        </p:nvSpPr>
        <p:spPr>
          <a:xfrm>
            <a:off x="5070475" y="3572470"/>
            <a:ext cx="776288" cy="962025"/>
          </a:xfrm>
          <a:custGeom>
            <a:avLst/>
            <a:gdLst>
              <a:gd name="T0" fmla="*/ 0 w 489"/>
              <a:gd name="T1" fmla="*/ 2147483647 h 606"/>
              <a:gd name="T2" fmla="*/ 2147483647 w 489"/>
              <a:gd name="T3" fmla="*/ 2147483647 h 606"/>
              <a:gd name="T4" fmla="*/ 2147483647 w 489"/>
              <a:gd name="T5" fmla="*/ 2147483647 h 606"/>
              <a:gd name="T6" fmla="*/ 2147483647 w 489"/>
              <a:gd name="T7" fmla="*/ 2147483647 h 606"/>
              <a:gd name="T8" fmla="*/ 2147483647 w 489"/>
              <a:gd name="T9" fmla="*/ 2147483647 h 606"/>
              <a:gd name="T10" fmla="*/ 2147483647 w 489"/>
              <a:gd name="T11" fmla="*/ 2147483647 h 606"/>
              <a:gd name="T12" fmla="*/ 2147483647 w 489"/>
              <a:gd name="T13" fmla="*/ 2147483647 h 606"/>
              <a:gd name="T14" fmla="*/ 2147483647 w 489"/>
              <a:gd name="T15" fmla="*/ 2147483647 h 606"/>
              <a:gd name="T16" fmla="*/ 2147483647 w 489"/>
              <a:gd name="T17" fmla="*/ 2147483647 h 606"/>
              <a:gd name="T18" fmla="*/ 2147483647 w 489"/>
              <a:gd name="T19" fmla="*/ 2147483647 h 606"/>
              <a:gd name="T20" fmla="*/ 2147483647 w 489"/>
              <a:gd name="T21" fmla="*/ 2147483647 h 606"/>
              <a:gd name="T22" fmla="*/ 2147483647 w 489"/>
              <a:gd name="T23" fmla="*/ 2147483647 h 606"/>
              <a:gd name="T24" fmla="*/ 2147483647 w 489"/>
              <a:gd name="T25" fmla="*/ 2147483647 h 606"/>
              <a:gd name="T26" fmla="*/ 2147483647 w 489"/>
              <a:gd name="T27" fmla="*/ 2147483647 h 606"/>
              <a:gd name="T28" fmla="*/ 2147483647 w 489"/>
              <a:gd name="T29" fmla="*/ 2147483647 h 606"/>
              <a:gd name="T30" fmla="*/ 2147483647 w 489"/>
              <a:gd name="T31" fmla="*/ 2147483647 h 606"/>
              <a:gd name="T32" fmla="*/ 2147483647 w 489"/>
              <a:gd name="T33" fmla="*/ 2147483647 h 606"/>
              <a:gd name="T34" fmla="*/ 2147483647 w 489"/>
              <a:gd name="T35" fmla="*/ 2147483647 h 606"/>
              <a:gd name="T36" fmla="*/ 2147483647 w 489"/>
              <a:gd name="T37" fmla="*/ 2147483647 h 606"/>
              <a:gd name="T38" fmla="*/ 2147483647 w 489"/>
              <a:gd name="T39" fmla="*/ 2147483647 h 606"/>
              <a:gd name="T40" fmla="*/ 0 w 489"/>
              <a:gd name="T41" fmla="*/ 2147483647 h 60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89"/>
              <a:gd name="T64" fmla="*/ 0 h 606"/>
              <a:gd name="T65" fmla="*/ 489 w 489"/>
              <a:gd name="T66" fmla="*/ 606 h 60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89" h="606">
                <a:moveTo>
                  <a:pt x="0" y="24"/>
                </a:moveTo>
                <a:cubicBezTo>
                  <a:pt x="11" y="66"/>
                  <a:pt x="2" y="45"/>
                  <a:pt x="34" y="92"/>
                </a:cubicBezTo>
                <a:cubicBezTo>
                  <a:pt x="39" y="99"/>
                  <a:pt x="48" y="112"/>
                  <a:pt x="48" y="112"/>
                </a:cubicBezTo>
                <a:cubicBezTo>
                  <a:pt x="73" y="187"/>
                  <a:pt x="34" y="77"/>
                  <a:pt x="68" y="153"/>
                </a:cubicBezTo>
                <a:cubicBezTo>
                  <a:pt x="87" y="196"/>
                  <a:pt x="93" y="245"/>
                  <a:pt x="109" y="289"/>
                </a:cubicBezTo>
                <a:cubicBezTo>
                  <a:pt x="126" y="336"/>
                  <a:pt x="116" y="298"/>
                  <a:pt x="136" y="336"/>
                </a:cubicBezTo>
                <a:cubicBezTo>
                  <a:pt x="152" y="366"/>
                  <a:pt x="159" y="405"/>
                  <a:pt x="170" y="438"/>
                </a:cubicBezTo>
                <a:cubicBezTo>
                  <a:pt x="183" y="477"/>
                  <a:pt x="178" y="523"/>
                  <a:pt x="197" y="560"/>
                </a:cubicBezTo>
                <a:cubicBezTo>
                  <a:pt x="204" y="574"/>
                  <a:pt x="224" y="600"/>
                  <a:pt x="224" y="600"/>
                </a:cubicBezTo>
                <a:cubicBezTo>
                  <a:pt x="268" y="584"/>
                  <a:pt x="221" y="606"/>
                  <a:pt x="258" y="573"/>
                </a:cubicBezTo>
                <a:cubicBezTo>
                  <a:pt x="270" y="562"/>
                  <a:pt x="298" y="546"/>
                  <a:pt x="298" y="546"/>
                </a:cubicBezTo>
                <a:cubicBezTo>
                  <a:pt x="316" y="520"/>
                  <a:pt x="336" y="489"/>
                  <a:pt x="366" y="478"/>
                </a:cubicBezTo>
                <a:cubicBezTo>
                  <a:pt x="376" y="449"/>
                  <a:pt x="388" y="420"/>
                  <a:pt x="414" y="404"/>
                </a:cubicBezTo>
                <a:cubicBezTo>
                  <a:pt x="429" y="380"/>
                  <a:pt x="438" y="365"/>
                  <a:pt x="461" y="350"/>
                </a:cubicBezTo>
                <a:cubicBezTo>
                  <a:pt x="478" y="301"/>
                  <a:pt x="467" y="321"/>
                  <a:pt x="488" y="289"/>
                </a:cubicBezTo>
                <a:cubicBezTo>
                  <a:pt x="486" y="250"/>
                  <a:pt x="489" y="211"/>
                  <a:pt x="481" y="173"/>
                </a:cubicBezTo>
                <a:cubicBezTo>
                  <a:pt x="479" y="165"/>
                  <a:pt x="466" y="166"/>
                  <a:pt x="461" y="160"/>
                </a:cubicBezTo>
                <a:cubicBezTo>
                  <a:pt x="447" y="142"/>
                  <a:pt x="427" y="99"/>
                  <a:pt x="427" y="99"/>
                </a:cubicBezTo>
                <a:cubicBezTo>
                  <a:pt x="396" y="7"/>
                  <a:pt x="265" y="21"/>
                  <a:pt x="190" y="17"/>
                </a:cubicBezTo>
                <a:cubicBezTo>
                  <a:pt x="145" y="15"/>
                  <a:pt x="100" y="13"/>
                  <a:pt x="55" y="11"/>
                </a:cubicBezTo>
                <a:cubicBezTo>
                  <a:pt x="22" y="0"/>
                  <a:pt x="40" y="0"/>
                  <a:pt x="0" y="24"/>
                </a:cubicBezTo>
                <a:close/>
              </a:path>
            </a:pathLst>
          </a:custGeom>
          <a:solidFill>
            <a:srgbClr val="FF99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grpSp>
        <p:nvGrpSpPr>
          <p:cNvPr id="15375" name="그룹 69"/>
          <p:cNvGrpSpPr/>
          <p:nvPr/>
        </p:nvGrpSpPr>
        <p:grpSpPr>
          <a:xfrm>
            <a:off x="7421563" y="1896070"/>
            <a:ext cx="1933575" cy="863600"/>
            <a:chOff x="7552588" y="4508500"/>
            <a:chExt cx="2056340" cy="378931"/>
          </a:xfrm>
        </p:grpSpPr>
        <p:sp>
          <p:nvSpPr>
            <p:cNvPr id="15378" name="타원형 설명선 70"/>
            <p:cNvSpPr/>
            <p:nvPr/>
          </p:nvSpPr>
          <p:spPr>
            <a:xfrm>
              <a:off x="7552588" y="4508500"/>
              <a:ext cx="2056340" cy="378931"/>
            </a:xfrm>
            <a:prstGeom prst="wedgeEllipseCallout">
              <a:avLst>
                <a:gd name="adj1" fmla="val -58204"/>
                <a:gd name="adj2" fmla="val 68324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72" name="TextBox 2"/>
            <p:cNvSpPr txBox="1">
              <a:spLocks noChangeArrowheads="1"/>
            </p:cNvSpPr>
            <p:nvPr/>
          </p:nvSpPr>
          <p:spPr>
            <a:xfrm>
              <a:off x="7733235" y="4551687"/>
              <a:ext cx="1784524" cy="283501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변경된 곳이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눈에 띄이게 표시</a:t>
              </a:r>
            </a:p>
          </p:txBody>
        </p:sp>
      </p:grpSp>
      <p:pic>
        <p:nvPicPr>
          <p:cNvPr id="15376" name="Picture 59" descr="0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643" y="1133476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7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8131" y="1285876"/>
            <a:ext cx="1116013" cy="1825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1020671" y="1183578"/>
            <a:ext cx="585244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당초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1575" y="1183578"/>
            <a:ext cx="595035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변경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>
          <a:xfrm>
            <a:off x="3728864" y="5733256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>
          <a:xfrm>
            <a:off x="7817458" y="5733256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>
          <a:xfrm>
            <a:off x="3044644" y="307504"/>
            <a:ext cx="3789529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부분 조성계획도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>
          <a:xfrm>
            <a:off x="2479923" y="796655"/>
            <a:ext cx="4717554" cy="400097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b="1">
                <a:solidFill>
                  <a:srgbClr val="FF0000"/>
                </a:solidFill>
                <a:latin typeface="휴먼편지체"/>
                <a:ea typeface="휴먼편지체"/>
              </a:rPr>
              <a:t>공원면적이 넓은 경우 필요 시 작성</a:t>
            </a:r>
            <a:endParaRPr lang="en-US" altLang="ko-KR" sz="20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  <p:sp>
        <p:nvSpPr>
          <p:cNvPr id="20" name="Freeform 2"/>
          <p:cNvSpPr/>
          <p:nvPr/>
        </p:nvSpPr>
        <p:spPr>
          <a:xfrm>
            <a:off x="94932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solidFill>
            <a:srgbClr val="339966"/>
          </a:solidFill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498157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noFill/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>
          <a:xfrm>
            <a:off x="94932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>
          <a:xfrm>
            <a:off x="498157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5" name="Freeform 8"/>
          <p:cNvSpPr/>
          <p:nvPr/>
        </p:nvSpPr>
        <p:spPr>
          <a:xfrm rot="21343925">
            <a:off x="6926263" y="2708870"/>
            <a:ext cx="720725" cy="425450"/>
          </a:xfrm>
          <a:custGeom>
            <a:avLst/>
            <a:gdLst>
              <a:gd name="T0" fmla="*/ 0 w 399"/>
              <a:gd name="T1" fmla="*/ 2147483647 h 268"/>
              <a:gd name="T2" fmla="*/ 2147483647 w 399"/>
              <a:gd name="T3" fmla="*/ 2147483647 h 268"/>
              <a:gd name="T4" fmla="*/ 2147483647 w 399"/>
              <a:gd name="T5" fmla="*/ 2147483647 h 268"/>
              <a:gd name="T6" fmla="*/ 2147483647 w 399"/>
              <a:gd name="T7" fmla="*/ 2147483647 h 268"/>
              <a:gd name="T8" fmla="*/ 2147483647 w 399"/>
              <a:gd name="T9" fmla="*/ 2147483647 h 268"/>
              <a:gd name="T10" fmla="*/ 2147483647 w 399"/>
              <a:gd name="T11" fmla="*/ 2147483647 h 268"/>
              <a:gd name="T12" fmla="*/ 2147483647 w 399"/>
              <a:gd name="T13" fmla="*/ 2147483647 h 268"/>
              <a:gd name="T14" fmla="*/ 2147483647 w 399"/>
              <a:gd name="T15" fmla="*/ 2147483647 h 268"/>
              <a:gd name="T16" fmla="*/ 2147483647 w 399"/>
              <a:gd name="T17" fmla="*/ 2147483647 h 268"/>
              <a:gd name="T18" fmla="*/ 2147483647 w 399"/>
              <a:gd name="T19" fmla="*/ 2147483647 h 268"/>
              <a:gd name="T20" fmla="*/ 2147483647 w 399"/>
              <a:gd name="T21" fmla="*/ 2147483647 h 268"/>
              <a:gd name="T22" fmla="*/ 0 w 399"/>
              <a:gd name="T23" fmla="*/ 2147483647 h 26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99"/>
              <a:gd name="T37" fmla="*/ 0 h 268"/>
              <a:gd name="T38" fmla="*/ 399 w 399"/>
              <a:gd name="T39" fmla="*/ 268 h 26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99" h="268">
                <a:moveTo>
                  <a:pt x="0" y="58"/>
                </a:moveTo>
                <a:cubicBezTo>
                  <a:pt x="18" y="0"/>
                  <a:pt x="166" y="18"/>
                  <a:pt x="189" y="17"/>
                </a:cubicBezTo>
                <a:cubicBezTo>
                  <a:pt x="224" y="7"/>
                  <a:pt x="262" y="19"/>
                  <a:pt x="298" y="24"/>
                </a:cubicBezTo>
                <a:cubicBezTo>
                  <a:pt x="333" y="36"/>
                  <a:pt x="332" y="64"/>
                  <a:pt x="352" y="92"/>
                </a:cubicBezTo>
                <a:cubicBezTo>
                  <a:pt x="360" y="129"/>
                  <a:pt x="360" y="160"/>
                  <a:pt x="399" y="173"/>
                </a:cubicBezTo>
                <a:cubicBezTo>
                  <a:pt x="387" y="214"/>
                  <a:pt x="362" y="217"/>
                  <a:pt x="325" y="227"/>
                </a:cubicBezTo>
                <a:cubicBezTo>
                  <a:pt x="282" y="239"/>
                  <a:pt x="238" y="253"/>
                  <a:pt x="196" y="268"/>
                </a:cubicBezTo>
                <a:cubicBezTo>
                  <a:pt x="174" y="260"/>
                  <a:pt x="150" y="263"/>
                  <a:pt x="128" y="255"/>
                </a:cubicBezTo>
                <a:cubicBezTo>
                  <a:pt x="113" y="249"/>
                  <a:pt x="88" y="227"/>
                  <a:pt x="88" y="227"/>
                </a:cubicBezTo>
                <a:cubicBezTo>
                  <a:pt x="67" y="197"/>
                  <a:pt x="72" y="173"/>
                  <a:pt x="40" y="153"/>
                </a:cubicBezTo>
                <a:cubicBezTo>
                  <a:pt x="23" y="106"/>
                  <a:pt x="47" y="163"/>
                  <a:pt x="13" y="112"/>
                </a:cubicBezTo>
                <a:cubicBezTo>
                  <a:pt x="6" y="101"/>
                  <a:pt x="2" y="67"/>
                  <a:pt x="0" y="58"/>
                </a:cubicBezTo>
                <a:close/>
              </a:path>
            </a:pathLst>
          </a:custGeom>
          <a:solidFill>
            <a:srgbClr val="FFFF99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6" name="Freeform 9"/>
          <p:cNvSpPr/>
          <p:nvPr/>
        </p:nvSpPr>
        <p:spPr>
          <a:xfrm>
            <a:off x="6294438" y="4148733"/>
            <a:ext cx="2000250" cy="1182687"/>
          </a:xfrm>
          <a:custGeom>
            <a:avLst/>
            <a:gdLst>
              <a:gd name="T0" fmla="*/ 0 w 1260"/>
              <a:gd name="T1" fmla="*/ 2147483647 h 745"/>
              <a:gd name="T2" fmla="*/ 2147483647 w 1260"/>
              <a:gd name="T3" fmla="*/ 2147483647 h 745"/>
              <a:gd name="T4" fmla="*/ 2147483647 w 1260"/>
              <a:gd name="T5" fmla="*/ 2147483647 h 745"/>
              <a:gd name="T6" fmla="*/ 2147483647 w 1260"/>
              <a:gd name="T7" fmla="*/ 2147483647 h 745"/>
              <a:gd name="T8" fmla="*/ 2147483647 w 1260"/>
              <a:gd name="T9" fmla="*/ 2147483647 h 745"/>
              <a:gd name="T10" fmla="*/ 2147483647 w 1260"/>
              <a:gd name="T11" fmla="*/ 2147483647 h 745"/>
              <a:gd name="T12" fmla="*/ 2147483647 w 1260"/>
              <a:gd name="T13" fmla="*/ 2147483647 h 745"/>
              <a:gd name="T14" fmla="*/ 2147483647 w 1260"/>
              <a:gd name="T15" fmla="*/ 2147483647 h 745"/>
              <a:gd name="T16" fmla="*/ 2147483647 w 1260"/>
              <a:gd name="T17" fmla="*/ 2147483647 h 745"/>
              <a:gd name="T18" fmla="*/ 2147483647 w 1260"/>
              <a:gd name="T19" fmla="*/ 2147483647 h 745"/>
              <a:gd name="T20" fmla="*/ 2147483647 w 1260"/>
              <a:gd name="T21" fmla="*/ 2147483647 h 745"/>
              <a:gd name="T22" fmla="*/ 2147483647 w 1260"/>
              <a:gd name="T23" fmla="*/ 0 h 745"/>
              <a:gd name="T24" fmla="*/ 2147483647 w 1260"/>
              <a:gd name="T25" fmla="*/ 2147483647 h 745"/>
              <a:gd name="T26" fmla="*/ 2147483647 w 1260"/>
              <a:gd name="T27" fmla="*/ 2147483647 h 745"/>
              <a:gd name="T28" fmla="*/ 2147483647 w 1260"/>
              <a:gd name="T29" fmla="*/ 2147483647 h 745"/>
              <a:gd name="T30" fmla="*/ 2147483647 w 1260"/>
              <a:gd name="T31" fmla="*/ 2147483647 h 745"/>
              <a:gd name="T32" fmla="*/ 2147483647 w 1260"/>
              <a:gd name="T33" fmla="*/ 2147483647 h 745"/>
              <a:gd name="T34" fmla="*/ 2147483647 w 1260"/>
              <a:gd name="T35" fmla="*/ 2147483647 h 745"/>
              <a:gd name="T36" fmla="*/ 2147483647 w 1260"/>
              <a:gd name="T37" fmla="*/ 2147483647 h 745"/>
              <a:gd name="T38" fmla="*/ 2147483647 w 1260"/>
              <a:gd name="T39" fmla="*/ 2147483647 h 745"/>
              <a:gd name="T40" fmla="*/ 2147483647 w 1260"/>
              <a:gd name="T41" fmla="*/ 2147483647 h 745"/>
              <a:gd name="T42" fmla="*/ 2147483647 w 1260"/>
              <a:gd name="T43" fmla="*/ 2147483647 h 745"/>
              <a:gd name="T44" fmla="*/ 2147483647 w 1260"/>
              <a:gd name="T45" fmla="*/ 2147483647 h 745"/>
              <a:gd name="T46" fmla="*/ 2147483647 w 1260"/>
              <a:gd name="T47" fmla="*/ 2147483647 h 745"/>
              <a:gd name="T48" fmla="*/ 2147483647 w 1260"/>
              <a:gd name="T49" fmla="*/ 2147483647 h 745"/>
              <a:gd name="T50" fmla="*/ 2147483647 w 1260"/>
              <a:gd name="T51" fmla="*/ 2147483647 h 745"/>
              <a:gd name="T52" fmla="*/ 2147483647 w 1260"/>
              <a:gd name="T53" fmla="*/ 2147483647 h 745"/>
              <a:gd name="T54" fmla="*/ 2147483647 w 1260"/>
              <a:gd name="T55" fmla="*/ 2147483647 h 745"/>
              <a:gd name="T56" fmla="*/ 2147483647 w 1260"/>
              <a:gd name="T57" fmla="*/ 2147483647 h 745"/>
              <a:gd name="T58" fmla="*/ 2147483647 w 1260"/>
              <a:gd name="T59" fmla="*/ 2147483647 h 745"/>
              <a:gd name="T60" fmla="*/ 0 w 1260"/>
              <a:gd name="T61" fmla="*/ 2147483647 h 74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260"/>
              <a:gd name="T94" fmla="*/ 0 h 745"/>
              <a:gd name="T95" fmla="*/ 1260 w 1260"/>
              <a:gd name="T96" fmla="*/ 745 h 74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260" h="745">
                <a:moveTo>
                  <a:pt x="0" y="549"/>
                </a:moveTo>
                <a:cubicBezTo>
                  <a:pt x="12" y="510"/>
                  <a:pt x="59" y="456"/>
                  <a:pt x="94" y="434"/>
                </a:cubicBezTo>
                <a:cubicBezTo>
                  <a:pt x="99" y="418"/>
                  <a:pt x="101" y="405"/>
                  <a:pt x="115" y="393"/>
                </a:cubicBezTo>
                <a:cubicBezTo>
                  <a:pt x="129" y="380"/>
                  <a:pt x="162" y="359"/>
                  <a:pt x="162" y="359"/>
                </a:cubicBezTo>
                <a:cubicBezTo>
                  <a:pt x="219" y="278"/>
                  <a:pt x="400" y="288"/>
                  <a:pt x="474" y="285"/>
                </a:cubicBezTo>
                <a:cubicBezTo>
                  <a:pt x="591" y="289"/>
                  <a:pt x="717" y="302"/>
                  <a:pt x="833" y="278"/>
                </a:cubicBezTo>
                <a:cubicBezTo>
                  <a:pt x="849" y="254"/>
                  <a:pt x="877" y="226"/>
                  <a:pt x="901" y="210"/>
                </a:cubicBezTo>
                <a:cubicBezTo>
                  <a:pt x="919" y="160"/>
                  <a:pt x="893" y="220"/>
                  <a:pt x="928" y="176"/>
                </a:cubicBezTo>
                <a:cubicBezTo>
                  <a:pt x="965" y="129"/>
                  <a:pt x="897" y="182"/>
                  <a:pt x="955" y="142"/>
                </a:cubicBezTo>
                <a:cubicBezTo>
                  <a:pt x="973" y="116"/>
                  <a:pt x="985" y="116"/>
                  <a:pt x="1016" y="108"/>
                </a:cubicBezTo>
                <a:cubicBezTo>
                  <a:pt x="1051" y="85"/>
                  <a:pt x="1077" y="53"/>
                  <a:pt x="1118" y="41"/>
                </a:cubicBezTo>
                <a:cubicBezTo>
                  <a:pt x="1142" y="24"/>
                  <a:pt x="1171" y="10"/>
                  <a:pt x="1199" y="0"/>
                </a:cubicBezTo>
                <a:cubicBezTo>
                  <a:pt x="1248" y="17"/>
                  <a:pt x="1228" y="6"/>
                  <a:pt x="1260" y="27"/>
                </a:cubicBezTo>
                <a:cubicBezTo>
                  <a:pt x="1254" y="108"/>
                  <a:pt x="1254" y="190"/>
                  <a:pt x="1246" y="271"/>
                </a:cubicBezTo>
                <a:cubicBezTo>
                  <a:pt x="1245" y="285"/>
                  <a:pt x="1247" y="310"/>
                  <a:pt x="1233" y="312"/>
                </a:cubicBezTo>
                <a:cubicBezTo>
                  <a:pt x="1219" y="314"/>
                  <a:pt x="1193" y="317"/>
                  <a:pt x="1179" y="325"/>
                </a:cubicBezTo>
                <a:cubicBezTo>
                  <a:pt x="1165" y="333"/>
                  <a:pt x="1138" y="352"/>
                  <a:pt x="1138" y="352"/>
                </a:cubicBezTo>
                <a:cubicBezTo>
                  <a:pt x="1097" y="340"/>
                  <a:pt x="1043" y="355"/>
                  <a:pt x="1002" y="359"/>
                </a:cubicBezTo>
                <a:cubicBezTo>
                  <a:pt x="943" y="380"/>
                  <a:pt x="976" y="372"/>
                  <a:pt x="901" y="379"/>
                </a:cubicBezTo>
                <a:cubicBezTo>
                  <a:pt x="861" y="392"/>
                  <a:pt x="833" y="448"/>
                  <a:pt x="819" y="488"/>
                </a:cubicBezTo>
                <a:cubicBezTo>
                  <a:pt x="817" y="517"/>
                  <a:pt x="818" y="547"/>
                  <a:pt x="813" y="576"/>
                </a:cubicBezTo>
                <a:cubicBezTo>
                  <a:pt x="807" y="611"/>
                  <a:pt x="750" y="623"/>
                  <a:pt x="725" y="630"/>
                </a:cubicBezTo>
                <a:cubicBezTo>
                  <a:pt x="681" y="642"/>
                  <a:pt x="661" y="659"/>
                  <a:pt x="623" y="678"/>
                </a:cubicBezTo>
                <a:cubicBezTo>
                  <a:pt x="582" y="699"/>
                  <a:pt x="501" y="695"/>
                  <a:pt x="460" y="698"/>
                </a:cubicBezTo>
                <a:cubicBezTo>
                  <a:pt x="413" y="714"/>
                  <a:pt x="434" y="708"/>
                  <a:pt x="399" y="718"/>
                </a:cubicBezTo>
                <a:cubicBezTo>
                  <a:pt x="378" y="732"/>
                  <a:pt x="362" y="738"/>
                  <a:pt x="338" y="745"/>
                </a:cubicBezTo>
                <a:cubicBezTo>
                  <a:pt x="322" y="743"/>
                  <a:pt x="289" y="742"/>
                  <a:pt x="271" y="732"/>
                </a:cubicBezTo>
                <a:cubicBezTo>
                  <a:pt x="244" y="717"/>
                  <a:pt x="218" y="691"/>
                  <a:pt x="189" y="678"/>
                </a:cubicBezTo>
                <a:cubicBezTo>
                  <a:pt x="157" y="664"/>
                  <a:pt x="121" y="649"/>
                  <a:pt x="88" y="637"/>
                </a:cubicBezTo>
                <a:cubicBezTo>
                  <a:pt x="63" y="628"/>
                  <a:pt x="45" y="602"/>
                  <a:pt x="20" y="590"/>
                </a:cubicBezTo>
                <a:cubicBezTo>
                  <a:pt x="2" y="563"/>
                  <a:pt x="8" y="577"/>
                  <a:pt x="0" y="549"/>
                </a:cubicBezTo>
                <a:close/>
              </a:path>
            </a:pathLst>
          </a:custGeom>
          <a:solidFill>
            <a:srgbClr val="CCFF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Freeform 10"/>
          <p:cNvSpPr/>
          <p:nvPr/>
        </p:nvSpPr>
        <p:spPr>
          <a:xfrm>
            <a:off x="6945313" y="3248620"/>
            <a:ext cx="1925637" cy="1004888"/>
          </a:xfrm>
          <a:custGeom>
            <a:avLst/>
            <a:gdLst>
              <a:gd name="T0" fmla="*/ 2147483647 w 1213"/>
              <a:gd name="T1" fmla="*/ 2147483647 h 633"/>
              <a:gd name="T2" fmla="*/ 2147483647 w 1213"/>
              <a:gd name="T3" fmla="*/ 2147483647 h 633"/>
              <a:gd name="T4" fmla="*/ 2147483647 w 1213"/>
              <a:gd name="T5" fmla="*/ 2147483647 h 633"/>
              <a:gd name="T6" fmla="*/ 2147483647 w 1213"/>
              <a:gd name="T7" fmla="*/ 2147483647 h 633"/>
              <a:gd name="T8" fmla="*/ 2147483647 w 1213"/>
              <a:gd name="T9" fmla="*/ 2147483647 h 633"/>
              <a:gd name="T10" fmla="*/ 2147483647 w 1213"/>
              <a:gd name="T11" fmla="*/ 2147483647 h 633"/>
              <a:gd name="T12" fmla="*/ 2147483647 w 1213"/>
              <a:gd name="T13" fmla="*/ 2147483647 h 633"/>
              <a:gd name="T14" fmla="*/ 0 w 1213"/>
              <a:gd name="T15" fmla="*/ 2147483647 h 633"/>
              <a:gd name="T16" fmla="*/ 2147483647 w 1213"/>
              <a:gd name="T17" fmla="*/ 2147483647 h 633"/>
              <a:gd name="T18" fmla="*/ 2147483647 w 1213"/>
              <a:gd name="T19" fmla="*/ 2147483647 h 633"/>
              <a:gd name="T20" fmla="*/ 2147483647 w 1213"/>
              <a:gd name="T21" fmla="*/ 2147483647 h 633"/>
              <a:gd name="T22" fmla="*/ 2147483647 w 1213"/>
              <a:gd name="T23" fmla="*/ 2147483647 h 633"/>
              <a:gd name="T24" fmla="*/ 2147483647 w 1213"/>
              <a:gd name="T25" fmla="*/ 2147483647 h 633"/>
              <a:gd name="T26" fmla="*/ 2147483647 w 1213"/>
              <a:gd name="T27" fmla="*/ 2147483647 h 633"/>
              <a:gd name="T28" fmla="*/ 2147483647 w 1213"/>
              <a:gd name="T29" fmla="*/ 2147483647 h 633"/>
              <a:gd name="T30" fmla="*/ 2147483647 w 1213"/>
              <a:gd name="T31" fmla="*/ 2147483647 h 633"/>
              <a:gd name="T32" fmla="*/ 2147483647 w 1213"/>
              <a:gd name="T33" fmla="*/ 2147483647 h 633"/>
              <a:gd name="T34" fmla="*/ 2147483647 w 1213"/>
              <a:gd name="T35" fmla="*/ 2147483647 h 633"/>
              <a:gd name="T36" fmla="*/ 2147483647 w 1213"/>
              <a:gd name="T37" fmla="*/ 2147483647 h 633"/>
              <a:gd name="T38" fmla="*/ 2147483647 w 1213"/>
              <a:gd name="T39" fmla="*/ 2147483647 h 633"/>
              <a:gd name="T40" fmla="*/ 2147483647 w 1213"/>
              <a:gd name="T41" fmla="*/ 2147483647 h 633"/>
              <a:gd name="T42" fmla="*/ 2147483647 w 1213"/>
              <a:gd name="T43" fmla="*/ 2147483647 h 633"/>
              <a:gd name="T44" fmla="*/ 2147483647 w 1213"/>
              <a:gd name="T45" fmla="*/ 2147483647 h 633"/>
              <a:gd name="T46" fmla="*/ 2147483647 w 1213"/>
              <a:gd name="T47" fmla="*/ 2147483647 h 633"/>
              <a:gd name="T48" fmla="*/ 2147483647 w 1213"/>
              <a:gd name="T49" fmla="*/ 2147483647 h 633"/>
              <a:gd name="T50" fmla="*/ 2147483647 w 1213"/>
              <a:gd name="T51" fmla="*/ 2147483647 h 633"/>
              <a:gd name="T52" fmla="*/ 2147483647 w 1213"/>
              <a:gd name="T53" fmla="*/ 2147483647 h 633"/>
              <a:gd name="T54" fmla="*/ 2147483647 w 1213"/>
              <a:gd name="T55" fmla="*/ 2147483647 h 633"/>
              <a:gd name="T56" fmla="*/ 2147483647 w 1213"/>
              <a:gd name="T57" fmla="*/ 2147483647 h 63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3"/>
              <a:gd name="T88" fmla="*/ 0 h 633"/>
              <a:gd name="T89" fmla="*/ 1213 w 1213"/>
              <a:gd name="T90" fmla="*/ 633 h 63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3" h="633">
                <a:moveTo>
                  <a:pt x="1003" y="10"/>
                </a:moveTo>
                <a:cubicBezTo>
                  <a:pt x="979" y="25"/>
                  <a:pt x="975" y="42"/>
                  <a:pt x="948" y="50"/>
                </a:cubicBezTo>
                <a:cubicBezTo>
                  <a:pt x="895" y="86"/>
                  <a:pt x="841" y="116"/>
                  <a:pt x="779" y="132"/>
                </a:cubicBezTo>
                <a:cubicBezTo>
                  <a:pt x="748" y="152"/>
                  <a:pt x="721" y="154"/>
                  <a:pt x="684" y="159"/>
                </a:cubicBezTo>
                <a:cubicBezTo>
                  <a:pt x="567" y="200"/>
                  <a:pt x="427" y="244"/>
                  <a:pt x="305" y="260"/>
                </a:cubicBezTo>
                <a:cubicBezTo>
                  <a:pt x="297" y="400"/>
                  <a:pt x="331" y="405"/>
                  <a:pt x="210" y="416"/>
                </a:cubicBezTo>
                <a:cubicBezTo>
                  <a:pt x="161" y="432"/>
                  <a:pt x="113" y="442"/>
                  <a:pt x="61" y="450"/>
                </a:cubicBezTo>
                <a:cubicBezTo>
                  <a:pt x="29" y="461"/>
                  <a:pt x="11" y="448"/>
                  <a:pt x="0" y="484"/>
                </a:cubicBezTo>
                <a:cubicBezTo>
                  <a:pt x="2" y="531"/>
                  <a:pt x="1" y="579"/>
                  <a:pt x="6" y="626"/>
                </a:cubicBezTo>
                <a:cubicBezTo>
                  <a:pt x="7" y="633"/>
                  <a:pt x="9" y="611"/>
                  <a:pt x="13" y="606"/>
                </a:cubicBezTo>
                <a:cubicBezTo>
                  <a:pt x="18" y="600"/>
                  <a:pt x="26" y="594"/>
                  <a:pt x="34" y="592"/>
                </a:cubicBezTo>
                <a:cubicBezTo>
                  <a:pt x="69" y="582"/>
                  <a:pt x="106" y="584"/>
                  <a:pt x="142" y="579"/>
                </a:cubicBezTo>
                <a:cubicBezTo>
                  <a:pt x="174" y="575"/>
                  <a:pt x="237" y="565"/>
                  <a:pt x="237" y="565"/>
                </a:cubicBezTo>
                <a:cubicBezTo>
                  <a:pt x="279" y="552"/>
                  <a:pt x="323" y="532"/>
                  <a:pt x="366" y="525"/>
                </a:cubicBezTo>
                <a:cubicBezTo>
                  <a:pt x="414" y="517"/>
                  <a:pt x="483" y="514"/>
                  <a:pt x="528" y="511"/>
                </a:cubicBezTo>
                <a:cubicBezTo>
                  <a:pt x="551" y="505"/>
                  <a:pt x="565" y="501"/>
                  <a:pt x="589" y="498"/>
                </a:cubicBezTo>
                <a:cubicBezTo>
                  <a:pt x="637" y="493"/>
                  <a:pt x="732" y="484"/>
                  <a:pt x="732" y="484"/>
                </a:cubicBezTo>
                <a:cubicBezTo>
                  <a:pt x="760" y="474"/>
                  <a:pt x="768" y="459"/>
                  <a:pt x="792" y="443"/>
                </a:cubicBezTo>
                <a:cubicBezTo>
                  <a:pt x="824" y="422"/>
                  <a:pt x="876" y="416"/>
                  <a:pt x="914" y="403"/>
                </a:cubicBezTo>
                <a:cubicBezTo>
                  <a:pt x="934" y="396"/>
                  <a:pt x="957" y="393"/>
                  <a:pt x="975" y="382"/>
                </a:cubicBezTo>
                <a:cubicBezTo>
                  <a:pt x="996" y="369"/>
                  <a:pt x="1013" y="356"/>
                  <a:pt x="1036" y="348"/>
                </a:cubicBezTo>
                <a:cubicBezTo>
                  <a:pt x="1064" y="309"/>
                  <a:pt x="1106" y="306"/>
                  <a:pt x="1152" y="301"/>
                </a:cubicBezTo>
                <a:cubicBezTo>
                  <a:pt x="1172" y="287"/>
                  <a:pt x="1192" y="281"/>
                  <a:pt x="1213" y="267"/>
                </a:cubicBezTo>
                <a:cubicBezTo>
                  <a:pt x="1198" y="225"/>
                  <a:pt x="1196" y="170"/>
                  <a:pt x="1158" y="145"/>
                </a:cubicBezTo>
                <a:cubicBezTo>
                  <a:pt x="1143" y="96"/>
                  <a:pt x="1165" y="157"/>
                  <a:pt x="1131" y="105"/>
                </a:cubicBezTo>
                <a:cubicBezTo>
                  <a:pt x="1124" y="94"/>
                  <a:pt x="1127" y="75"/>
                  <a:pt x="1118" y="64"/>
                </a:cubicBezTo>
                <a:cubicBezTo>
                  <a:pt x="1107" y="51"/>
                  <a:pt x="1092" y="48"/>
                  <a:pt x="1077" y="44"/>
                </a:cubicBezTo>
                <a:cubicBezTo>
                  <a:pt x="1069" y="31"/>
                  <a:pt x="1062" y="13"/>
                  <a:pt x="1043" y="10"/>
                </a:cubicBezTo>
                <a:cubicBezTo>
                  <a:pt x="974" y="0"/>
                  <a:pt x="1043" y="29"/>
                  <a:pt x="1003" y="10"/>
                </a:cubicBezTo>
                <a:close/>
              </a:path>
            </a:pathLst>
          </a:custGeom>
          <a:solidFill>
            <a:srgbClr val="CC99FF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8" name="Oval 11"/>
          <p:cNvSpPr>
            <a:spLocks noChangeArrowheads="1"/>
          </p:cNvSpPr>
          <p:nvPr/>
        </p:nvSpPr>
        <p:spPr>
          <a:xfrm>
            <a:off x="6062663" y="4148733"/>
            <a:ext cx="431800" cy="431800"/>
          </a:xfrm>
          <a:prstGeom prst="ellipse">
            <a:avLst/>
          </a:prstGeom>
          <a:solidFill>
            <a:srgbClr val="CCFFFF"/>
          </a:solidFill>
          <a:ln w="25400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9" name="Freeform 12"/>
          <p:cNvSpPr/>
          <p:nvPr/>
        </p:nvSpPr>
        <p:spPr>
          <a:xfrm>
            <a:off x="5070475" y="3572470"/>
            <a:ext cx="776288" cy="962025"/>
          </a:xfrm>
          <a:custGeom>
            <a:avLst/>
            <a:gdLst>
              <a:gd name="T0" fmla="*/ 0 w 489"/>
              <a:gd name="T1" fmla="*/ 2147483647 h 606"/>
              <a:gd name="T2" fmla="*/ 2147483647 w 489"/>
              <a:gd name="T3" fmla="*/ 2147483647 h 606"/>
              <a:gd name="T4" fmla="*/ 2147483647 w 489"/>
              <a:gd name="T5" fmla="*/ 2147483647 h 606"/>
              <a:gd name="T6" fmla="*/ 2147483647 w 489"/>
              <a:gd name="T7" fmla="*/ 2147483647 h 606"/>
              <a:gd name="T8" fmla="*/ 2147483647 w 489"/>
              <a:gd name="T9" fmla="*/ 2147483647 h 606"/>
              <a:gd name="T10" fmla="*/ 2147483647 w 489"/>
              <a:gd name="T11" fmla="*/ 2147483647 h 606"/>
              <a:gd name="T12" fmla="*/ 2147483647 w 489"/>
              <a:gd name="T13" fmla="*/ 2147483647 h 606"/>
              <a:gd name="T14" fmla="*/ 2147483647 w 489"/>
              <a:gd name="T15" fmla="*/ 2147483647 h 606"/>
              <a:gd name="T16" fmla="*/ 2147483647 w 489"/>
              <a:gd name="T17" fmla="*/ 2147483647 h 606"/>
              <a:gd name="T18" fmla="*/ 2147483647 w 489"/>
              <a:gd name="T19" fmla="*/ 2147483647 h 606"/>
              <a:gd name="T20" fmla="*/ 2147483647 w 489"/>
              <a:gd name="T21" fmla="*/ 2147483647 h 606"/>
              <a:gd name="T22" fmla="*/ 2147483647 w 489"/>
              <a:gd name="T23" fmla="*/ 2147483647 h 606"/>
              <a:gd name="T24" fmla="*/ 2147483647 w 489"/>
              <a:gd name="T25" fmla="*/ 2147483647 h 606"/>
              <a:gd name="T26" fmla="*/ 2147483647 w 489"/>
              <a:gd name="T27" fmla="*/ 2147483647 h 606"/>
              <a:gd name="T28" fmla="*/ 2147483647 w 489"/>
              <a:gd name="T29" fmla="*/ 2147483647 h 606"/>
              <a:gd name="T30" fmla="*/ 2147483647 w 489"/>
              <a:gd name="T31" fmla="*/ 2147483647 h 606"/>
              <a:gd name="T32" fmla="*/ 2147483647 w 489"/>
              <a:gd name="T33" fmla="*/ 2147483647 h 606"/>
              <a:gd name="T34" fmla="*/ 2147483647 w 489"/>
              <a:gd name="T35" fmla="*/ 2147483647 h 606"/>
              <a:gd name="T36" fmla="*/ 2147483647 w 489"/>
              <a:gd name="T37" fmla="*/ 2147483647 h 606"/>
              <a:gd name="T38" fmla="*/ 2147483647 w 489"/>
              <a:gd name="T39" fmla="*/ 2147483647 h 606"/>
              <a:gd name="T40" fmla="*/ 0 w 489"/>
              <a:gd name="T41" fmla="*/ 2147483647 h 60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89"/>
              <a:gd name="T64" fmla="*/ 0 h 606"/>
              <a:gd name="T65" fmla="*/ 489 w 489"/>
              <a:gd name="T66" fmla="*/ 606 h 60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89" h="606">
                <a:moveTo>
                  <a:pt x="0" y="24"/>
                </a:moveTo>
                <a:cubicBezTo>
                  <a:pt x="11" y="66"/>
                  <a:pt x="2" y="45"/>
                  <a:pt x="34" y="92"/>
                </a:cubicBezTo>
                <a:cubicBezTo>
                  <a:pt x="39" y="99"/>
                  <a:pt x="48" y="112"/>
                  <a:pt x="48" y="112"/>
                </a:cubicBezTo>
                <a:cubicBezTo>
                  <a:pt x="73" y="187"/>
                  <a:pt x="34" y="77"/>
                  <a:pt x="68" y="153"/>
                </a:cubicBezTo>
                <a:cubicBezTo>
                  <a:pt x="87" y="196"/>
                  <a:pt x="93" y="245"/>
                  <a:pt x="109" y="289"/>
                </a:cubicBezTo>
                <a:cubicBezTo>
                  <a:pt x="126" y="336"/>
                  <a:pt x="116" y="298"/>
                  <a:pt x="136" y="336"/>
                </a:cubicBezTo>
                <a:cubicBezTo>
                  <a:pt x="152" y="366"/>
                  <a:pt x="159" y="405"/>
                  <a:pt x="170" y="438"/>
                </a:cubicBezTo>
                <a:cubicBezTo>
                  <a:pt x="183" y="477"/>
                  <a:pt x="178" y="523"/>
                  <a:pt x="197" y="560"/>
                </a:cubicBezTo>
                <a:cubicBezTo>
                  <a:pt x="204" y="574"/>
                  <a:pt x="224" y="600"/>
                  <a:pt x="224" y="600"/>
                </a:cubicBezTo>
                <a:cubicBezTo>
                  <a:pt x="268" y="584"/>
                  <a:pt x="221" y="606"/>
                  <a:pt x="258" y="573"/>
                </a:cubicBezTo>
                <a:cubicBezTo>
                  <a:pt x="270" y="562"/>
                  <a:pt x="298" y="546"/>
                  <a:pt x="298" y="546"/>
                </a:cubicBezTo>
                <a:cubicBezTo>
                  <a:pt x="316" y="520"/>
                  <a:pt x="336" y="489"/>
                  <a:pt x="366" y="478"/>
                </a:cubicBezTo>
                <a:cubicBezTo>
                  <a:pt x="376" y="449"/>
                  <a:pt x="388" y="420"/>
                  <a:pt x="414" y="404"/>
                </a:cubicBezTo>
                <a:cubicBezTo>
                  <a:pt x="429" y="380"/>
                  <a:pt x="438" y="365"/>
                  <a:pt x="461" y="350"/>
                </a:cubicBezTo>
                <a:cubicBezTo>
                  <a:pt x="478" y="301"/>
                  <a:pt x="467" y="321"/>
                  <a:pt x="488" y="289"/>
                </a:cubicBezTo>
                <a:cubicBezTo>
                  <a:pt x="486" y="250"/>
                  <a:pt x="489" y="211"/>
                  <a:pt x="481" y="173"/>
                </a:cubicBezTo>
                <a:cubicBezTo>
                  <a:pt x="479" y="165"/>
                  <a:pt x="466" y="166"/>
                  <a:pt x="461" y="160"/>
                </a:cubicBezTo>
                <a:cubicBezTo>
                  <a:pt x="447" y="142"/>
                  <a:pt x="427" y="99"/>
                  <a:pt x="427" y="99"/>
                </a:cubicBezTo>
                <a:cubicBezTo>
                  <a:pt x="396" y="7"/>
                  <a:pt x="265" y="21"/>
                  <a:pt x="190" y="17"/>
                </a:cubicBezTo>
                <a:cubicBezTo>
                  <a:pt x="145" y="15"/>
                  <a:pt x="100" y="13"/>
                  <a:pt x="55" y="11"/>
                </a:cubicBezTo>
                <a:cubicBezTo>
                  <a:pt x="22" y="0"/>
                  <a:pt x="40" y="0"/>
                  <a:pt x="0" y="24"/>
                </a:cubicBezTo>
                <a:close/>
              </a:path>
            </a:pathLst>
          </a:custGeom>
          <a:solidFill>
            <a:srgbClr val="FF99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grpSp>
        <p:nvGrpSpPr>
          <p:cNvPr id="30" name="그룹 69"/>
          <p:cNvGrpSpPr/>
          <p:nvPr/>
        </p:nvGrpSpPr>
        <p:grpSpPr>
          <a:xfrm>
            <a:off x="7421563" y="1896070"/>
            <a:ext cx="1933575" cy="863600"/>
            <a:chOff x="7552588" y="4508500"/>
            <a:chExt cx="2056340" cy="378931"/>
          </a:xfrm>
        </p:grpSpPr>
        <p:sp>
          <p:nvSpPr>
            <p:cNvPr id="31" name="타원형 설명선 70"/>
            <p:cNvSpPr/>
            <p:nvPr/>
          </p:nvSpPr>
          <p:spPr>
            <a:xfrm>
              <a:off x="7552588" y="4508500"/>
              <a:ext cx="2056340" cy="378931"/>
            </a:xfrm>
            <a:prstGeom prst="wedgeEllipseCallout">
              <a:avLst>
                <a:gd name="adj1" fmla="val -58204"/>
                <a:gd name="adj2" fmla="val 68324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2" name="TextBox 2"/>
            <p:cNvSpPr txBox="1">
              <a:spLocks noChangeArrowheads="1"/>
            </p:cNvSpPr>
            <p:nvPr/>
          </p:nvSpPr>
          <p:spPr>
            <a:xfrm>
              <a:off x="7733235" y="4551687"/>
              <a:ext cx="1784524" cy="283501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변경된 곳이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눈에 띄이게 표시</a:t>
              </a:r>
            </a:p>
          </p:txBody>
        </p:sp>
      </p:grpSp>
      <p:pic>
        <p:nvPicPr>
          <p:cNvPr id="33" name="Picture 59" descr="0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644" y="1133476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8131" y="1285876"/>
            <a:ext cx="1116013" cy="18256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1029434" y="1726793"/>
            <a:ext cx="585244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당초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0483" y="1726793"/>
            <a:ext cx="595035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변경</a:t>
            </a: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>
          <a:xfrm>
            <a:off x="272481" y="612950"/>
            <a:ext cx="1800200" cy="85549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tx1"/>
            </a:solidFill>
            <a:miter/>
          </a:ln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  <a:latin typeface="굴림"/>
              <a:ea typeface="굴림"/>
              <a:cs typeface="+mn-cs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>
          <a:xfrm>
            <a:off x="404083" y="667545"/>
            <a:ext cx="616587" cy="286196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wrap="square"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FFFFFF"/>
                </a:solidFill>
                <a:latin typeface="HY헤드라인M"/>
                <a:ea typeface="HY헤드라인M"/>
              </a:rPr>
              <a:t>KEY MAP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>
          <a:xfrm>
            <a:off x="3032582" y="323691"/>
            <a:ext cx="3801591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 smtClean="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식재개념도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5" name="Rectangle 85"/>
          <p:cNvSpPr>
            <a:spLocks noChangeArrowheads="1"/>
          </p:cNvSpPr>
          <p:nvPr/>
        </p:nvSpPr>
        <p:spPr>
          <a:xfrm>
            <a:off x="0" y="209550"/>
            <a:ext cx="9906000" cy="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</a:endParaRPr>
          </a:p>
        </p:txBody>
      </p:sp>
      <p:pic>
        <p:nvPicPr>
          <p:cNvPr id="32" name="Picture 59" descr="0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644" y="1133476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8131" y="1285876"/>
            <a:ext cx="1116013" cy="182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190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>
          <a:xfrm>
            <a:off x="3032582" y="323691"/>
            <a:ext cx="3801591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 smtClean="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식재계획도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5" name="Rectangle 85"/>
          <p:cNvSpPr>
            <a:spLocks noChangeArrowheads="1"/>
          </p:cNvSpPr>
          <p:nvPr/>
        </p:nvSpPr>
        <p:spPr>
          <a:xfrm>
            <a:off x="0" y="209550"/>
            <a:ext cx="9906000" cy="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0" name="Freeform 2"/>
          <p:cNvSpPr/>
          <p:nvPr/>
        </p:nvSpPr>
        <p:spPr>
          <a:xfrm>
            <a:off x="94932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solidFill>
            <a:srgbClr val="339966"/>
          </a:solidFill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498157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noFill/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>
          <a:xfrm>
            <a:off x="94932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>
          <a:xfrm>
            <a:off x="498157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4" name="Freeform 8"/>
          <p:cNvSpPr/>
          <p:nvPr/>
        </p:nvSpPr>
        <p:spPr>
          <a:xfrm rot="21343925">
            <a:off x="6926263" y="2708870"/>
            <a:ext cx="720725" cy="425450"/>
          </a:xfrm>
          <a:custGeom>
            <a:avLst/>
            <a:gdLst>
              <a:gd name="T0" fmla="*/ 0 w 399"/>
              <a:gd name="T1" fmla="*/ 2147483647 h 268"/>
              <a:gd name="T2" fmla="*/ 2147483647 w 399"/>
              <a:gd name="T3" fmla="*/ 2147483647 h 268"/>
              <a:gd name="T4" fmla="*/ 2147483647 w 399"/>
              <a:gd name="T5" fmla="*/ 2147483647 h 268"/>
              <a:gd name="T6" fmla="*/ 2147483647 w 399"/>
              <a:gd name="T7" fmla="*/ 2147483647 h 268"/>
              <a:gd name="T8" fmla="*/ 2147483647 w 399"/>
              <a:gd name="T9" fmla="*/ 2147483647 h 268"/>
              <a:gd name="T10" fmla="*/ 2147483647 w 399"/>
              <a:gd name="T11" fmla="*/ 2147483647 h 268"/>
              <a:gd name="T12" fmla="*/ 2147483647 w 399"/>
              <a:gd name="T13" fmla="*/ 2147483647 h 268"/>
              <a:gd name="T14" fmla="*/ 2147483647 w 399"/>
              <a:gd name="T15" fmla="*/ 2147483647 h 268"/>
              <a:gd name="T16" fmla="*/ 2147483647 w 399"/>
              <a:gd name="T17" fmla="*/ 2147483647 h 268"/>
              <a:gd name="T18" fmla="*/ 2147483647 w 399"/>
              <a:gd name="T19" fmla="*/ 2147483647 h 268"/>
              <a:gd name="T20" fmla="*/ 2147483647 w 399"/>
              <a:gd name="T21" fmla="*/ 2147483647 h 268"/>
              <a:gd name="T22" fmla="*/ 0 w 399"/>
              <a:gd name="T23" fmla="*/ 2147483647 h 26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99"/>
              <a:gd name="T37" fmla="*/ 0 h 268"/>
              <a:gd name="T38" fmla="*/ 399 w 399"/>
              <a:gd name="T39" fmla="*/ 268 h 26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99" h="268">
                <a:moveTo>
                  <a:pt x="0" y="58"/>
                </a:moveTo>
                <a:cubicBezTo>
                  <a:pt x="18" y="0"/>
                  <a:pt x="166" y="18"/>
                  <a:pt x="189" y="17"/>
                </a:cubicBezTo>
                <a:cubicBezTo>
                  <a:pt x="224" y="7"/>
                  <a:pt x="262" y="19"/>
                  <a:pt x="298" y="24"/>
                </a:cubicBezTo>
                <a:cubicBezTo>
                  <a:pt x="333" y="36"/>
                  <a:pt x="332" y="64"/>
                  <a:pt x="352" y="92"/>
                </a:cubicBezTo>
                <a:cubicBezTo>
                  <a:pt x="360" y="129"/>
                  <a:pt x="360" y="160"/>
                  <a:pt x="399" y="173"/>
                </a:cubicBezTo>
                <a:cubicBezTo>
                  <a:pt x="387" y="214"/>
                  <a:pt x="362" y="217"/>
                  <a:pt x="325" y="227"/>
                </a:cubicBezTo>
                <a:cubicBezTo>
                  <a:pt x="282" y="239"/>
                  <a:pt x="238" y="253"/>
                  <a:pt x="196" y="268"/>
                </a:cubicBezTo>
                <a:cubicBezTo>
                  <a:pt x="174" y="260"/>
                  <a:pt x="150" y="263"/>
                  <a:pt x="128" y="255"/>
                </a:cubicBezTo>
                <a:cubicBezTo>
                  <a:pt x="113" y="249"/>
                  <a:pt x="88" y="227"/>
                  <a:pt x="88" y="227"/>
                </a:cubicBezTo>
                <a:cubicBezTo>
                  <a:pt x="67" y="197"/>
                  <a:pt x="72" y="173"/>
                  <a:pt x="40" y="153"/>
                </a:cubicBezTo>
                <a:cubicBezTo>
                  <a:pt x="23" y="106"/>
                  <a:pt x="47" y="163"/>
                  <a:pt x="13" y="112"/>
                </a:cubicBezTo>
                <a:cubicBezTo>
                  <a:pt x="6" y="101"/>
                  <a:pt x="2" y="67"/>
                  <a:pt x="0" y="58"/>
                </a:cubicBezTo>
                <a:close/>
              </a:path>
            </a:pathLst>
          </a:custGeom>
          <a:solidFill>
            <a:srgbClr val="FFFF99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5" name="Freeform 9"/>
          <p:cNvSpPr/>
          <p:nvPr/>
        </p:nvSpPr>
        <p:spPr>
          <a:xfrm>
            <a:off x="6294438" y="4148733"/>
            <a:ext cx="2000250" cy="1182687"/>
          </a:xfrm>
          <a:custGeom>
            <a:avLst/>
            <a:gdLst>
              <a:gd name="T0" fmla="*/ 0 w 1260"/>
              <a:gd name="T1" fmla="*/ 2147483647 h 745"/>
              <a:gd name="T2" fmla="*/ 2147483647 w 1260"/>
              <a:gd name="T3" fmla="*/ 2147483647 h 745"/>
              <a:gd name="T4" fmla="*/ 2147483647 w 1260"/>
              <a:gd name="T5" fmla="*/ 2147483647 h 745"/>
              <a:gd name="T6" fmla="*/ 2147483647 w 1260"/>
              <a:gd name="T7" fmla="*/ 2147483647 h 745"/>
              <a:gd name="T8" fmla="*/ 2147483647 w 1260"/>
              <a:gd name="T9" fmla="*/ 2147483647 h 745"/>
              <a:gd name="T10" fmla="*/ 2147483647 w 1260"/>
              <a:gd name="T11" fmla="*/ 2147483647 h 745"/>
              <a:gd name="T12" fmla="*/ 2147483647 w 1260"/>
              <a:gd name="T13" fmla="*/ 2147483647 h 745"/>
              <a:gd name="T14" fmla="*/ 2147483647 w 1260"/>
              <a:gd name="T15" fmla="*/ 2147483647 h 745"/>
              <a:gd name="T16" fmla="*/ 2147483647 w 1260"/>
              <a:gd name="T17" fmla="*/ 2147483647 h 745"/>
              <a:gd name="T18" fmla="*/ 2147483647 w 1260"/>
              <a:gd name="T19" fmla="*/ 2147483647 h 745"/>
              <a:gd name="T20" fmla="*/ 2147483647 w 1260"/>
              <a:gd name="T21" fmla="*/ 2147483647 h 745"/>
              <a:gd name="T22" fmla="*/ 2147483647 w 1260"/>
              <a:gd name="T23" fmla="*/ 0 h 745"/>
              <a:gd name="T24" fmla="*/ 2147483647 w 1260"/>
              <a:gd name="T25" fmla="*/ 2147483647 h 745"/>
              <a:gd name="T26" fmla="*/ 2147483647 w 1260"/>
              <a:gd name="T27" fmla="*/ 2147483647 h 745"/>
              <a:gd name="T28" fmla="*/ 2147483647 w 1260"/>
              <a:gd name="T29" fmla="*/ 2147483647 h 745"/>
              <a:gd name="T30" fmla="*/ 2147483647 w 1260"/>
              <a:gd name="T31" fmla="*/ 2147483647 h 745"/>
              <a:gd name="T32" fmla="*/ 2147483647 w 1260"/>
              <a:gd name="T33" fmla="*/ 2147483647 h 745"/>
              <a:gd name="T34" fmla="*/ 2147483647 w 1260"/>
              <a:gd name="T35" fmla="*/ 2147483647 h 745"/>
              <a:gd name="T36" fmla="*/ 2147483647 w 1260"/>
              <a:gd name="T37" fmla="*/ 2147483647 h 745"/>
              <a:gd name="T38" fmla="*/ 2147483647 w 1260"/>
              <a:gd name="T39" fmla="*/ 2147483647 h 745"/>
              <a:gd name="T40" fmla="*/ 2147483647 w 1260"/>
              <a:gd name="T41" fmla="*/ 2147483647 h 745"/>
              <a:gd name="T42" fmla="*/ 2147483647 w 1260"/>
              <a:gd name="T43" fmla="*/ 2147483647 h 745"/>
              <a:gd name="T44" fmla="*/ 2147483647 w 1260"/>
              <a:gd name="T45" fmla="*/ 2147483647 h 745"/>
              <a:gd name="T46" fmla="*/ 2147483647 w 1260"/>
              <a:gd name="T47" fmla="*/ 2147483647 h 745"/>
              <a:gd name="T48" fmla="*/ 2147483647 w 1260"/>
              <a:gd name="T49" fmla="*/ 2147483647 h 745"/>
              <a:gd name="T50" fmla="*/ 2147483647 w 1260"/>
              <a:gd name="T51" fmla="*/ 2147483647 h 745"/>
              <a:gd name="T52" fmla="*/ 2147483647 w 1260"/>
              <a:gd name="T53" fmla="*/ 2147483647 h 745"/>
              <a:gd name="T54" fmla="*/ 2147483647 w 1260"/>
              <a:gd name="T55" fmla="*/ 2147483647 h 745"/>
              <a:gd name="T56" fmla="*/ 2147483647 w 1260"/>
              <a:gd name="T57" fmla="*/ 2147483647 h 745"/>
              <a:gd name="T58" fmla="*/ 2147483647 w 1260"/>
              <a:gd name="T59" fmla="*/ 2147483647 h 745"/>
              <a:gd name="T60" fmla="*/ 0 w 1260"/>
              <a:gd name="T61" fmla="*/ 2147483647 h 74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260"/>
              <a:gd name="T94" fmla="*/ 0 h 745"/>
              <a:gd name="T95" fmla="*/ 1260 w 1260"/>
              <a:gd name="T96" fmla="*/ 745 h 74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260" h="745">
                <a:moveTo>
                  <a:pt x="0" y="549"/>
                </a:moveTo>
                <a:cubicBezTo>
                  <a:pt x="12" y="510"/>
                  <a:pt x="59" y="456"/>
                  <a:pt x="94" y="434"/>
                </a:cubicBezTo>
                <a:cubicBezTo>
                  <a:pt x="99" y="418"/>
                  <a:pt x="101" y="405"/>
                  <a:pt x="115" y="393"/>
                </a:cubicBezTo>
                <a:cubicBezTo>
                  <a:pt x="129" y="380"/>
                  <a:pt x="162" y="359"/>
                  <a:pt x="162" y="359"/>
                </a:cubicBezTo>
                <a:cubicBezTo>
                  <a:pt x="219" y="278"/>
                  <a:pt x="400" y="288"/>
                  <a:pt x="474" y="285"/>
                </a:cubicBezTo>
                <a:cubicBezTo>
                  <a:pt x="591" y="289"/>
                  <a:pt x="717" y="302"/>
                  <a:pt x="833" y="278"/>
                </a:cubicBezTo>
                <a:cubicBezTo>
                  <a:pt x="849" y="254"/>
                  <a:pt x="877" y="226"/>
                  <a:pt x="901" y="210"/>
                </a:cubicBezTo>
                <a:cubicBezTo>
                  <a:pt x="919" y="160"/>
                  <a:pt x="893" y="220"/>
                  <a:pt x="928" y="176"/>
                </a:cubicBezTo>
                <a:cubicBezTo>
                  <a:pt x="965" y="129"/>
                  <a:pt x="897" y="182"/>
                  <a:pt x="955" y="142"/>
                </a:cubicBezTo>
                <a:cubicBezTo>
                  <a:pt x="973" y="116"/>
                  <a:pt x="985" y="116"/>
                  <a:pt x="1016" y="108"/>
                </a:cubicBezTo>
                <a:cubicBezTo>
                  <a:pt x="1051" y="85"/>
                  <a:pt x="1077" y="53"/>
                  <a:pt x="1118" y="41"/>
                </a:cubicBezTo>
                <a:cubicBezTo>
                  <a:pt x="1142" y="24"/>
                  <a:pt x="1171" y="10"/>
                  <a:pt x="1199" y="0"/>
                </a:cubicBezTo>
                <a:cubicBezTo>
                  <a:pt x="1248" y="17"/>
                  <a:pt x="1228" y="6"/>
                  <a:pt x="1260" y="27"/>
                </a:cubicBezTo>
                <a:cubicBezTo>
                  <a:pt x="1254" y="108"/>
                  <a:pt x="1254" y="190"/>
                  <a:pt x="1246" y="271"/>
                </a:cubicBezTo>
                <a:cubicBezTo>
                  <a:pt x="1245" y="285"/>
                  <a:pt x="1247" y="310"/>
                  <a:pt x="1233" y="312"/>
                </a:cubicBezTo>
                <a:cubicBezTo>
                  <a:pt x="1219" y="314"/>
                  <a:pt x="1193" y="317"/>
                  <a:pt x="1179" y="325"/>
                </a:cubicBezTo>
                <a:cubicBezTo>
                  <a:pt x="1165" y="333"/>
                  <a:pt x="1138" y="352"/>
                  <a:pt x="1138" y="352"/>
                </a:cubicBezTo>
                <a:cubicBezTo>
                  <a:pt x="1097" y="340"/>
                  <a:pt x="1043" y="355"/>
                  <a:pt x="1002" y="359"/>
                </a:cubicBezTo>
                <a:cubicBezTo>
                  <a:pt x="943" y="380"/>
                  <a:pt x="976" y="372"/>
                  <a:pt x="901" y="379"/>
                </a:cubicBezTo>
                <a:cubicBezTo>
                  <a:pt x="861" y="392"/>
                  <a:pt x="833" y="448"/>
                  <a:pt x="819" y="488"/>
                </a:cubicBezTo>
                <a:cubicBezTo>
                  <a:pt x="817" y="517"/>
                  <a:pt x="818" y="547"/>
                  <a:pt x="813" y="576"/>
                </a:cubicBezTo>
                <a:cubicBezTo>
                  <a:pt x="807" y="611"/>
                  <a:pt x="750" y="623"/>
                  <a:pt x="725" y="630"/>
                </a:cubicBezTo>
                <a:cubicBezTo>
                  <a:pt x="681" y="642"/>
                  <a:pt x="661" y="659"/>
                  <a:pt x="623" y="678"/>
                </a:cubicBezTo>
                <a:cubicBezTo>
                  <a:pt x="582" y="699"/>
                  <a:pt x="501" y="695"/>
                  <a:pt x="460" y="698"/>
                </a:cubicBezTo>
                <a:cubicBezTo>
                  <a:pt x="413" y="714"/>
                  <a:pt x="434" y="708"/>
                  <a:pt x="399" y="718"/>
                </a:cubicBezTo>
                <a:cubicBezTo>
                  <a:pt x="378" y="732"/>
                  <a:pt x="362" y="738"/>
                  <a:pt x="338" y="745"/>
                </a:cubicBezTo>
                <a:cubicBezTo>
                  <a:pt x="322" y="743"/>
                  <a:pt x="289" y="742"/>
                  <a:pt x="271" y="732"/>
                </a:cubicBezTo>
                <a:cubicBezTo>
                  <a:pt x="244" y="717"/>
                  <a:pt x="218" y="691"/>
                  <a:pt x="189" y="678"/>
                </a:cubicBezTo>
                <a:cubicBezTo>
                  <a:pt x="157" y="664"/>
                  <a:pt x="121" y="649"/>
                  <a:pt x="88" y="637"/>
                </a:cubicBezTo>
                <a:cubicBezTo>
                  <a:pt x="63" y="628"/>
                  <a:pt x="45" y="602"/>
                  <a:pt x="20" y="590"/>
                </a:cubicBezTo>
                <a:cubicBezTo>
                  <a:pt x="2" y="563"/>
                  <a:pt x="8" y="577"/>
                  <a:pt x="0" y="549"/>
                </a:cubicBezTo>
                <a:close/>
              </a:path>
            </a:pathLst>
          </a:custGeom>
          <a:solidFill>
            <a:srgbClr val="CCFF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6" name="Freeform 10"/>
          <p:cNvSpPr/>
          <p:nvPr/>
        </p:nvSpPr>
        <p:spPr>
          <a:xfrm>
            <a:off x="6945313" y="3248620"/>
            <a:ext cx="1925637" cy="1004888"/>
          </a:xfrm>
          <a:custGeom>
            <a:avLst/>
            <a:gdLst>
              <a:gd name="T0" fmla="*/ 2147483647 w 1213"/>
              <a:gd name="T1" fmla="*/ 2147483647 h 633"/>
              <a:gd name="T2" fmla="*/ 2147483647 w 1213"/>
              <a:gd name="T3" fmla="*/ 2147483647 h 633"/>
              <a:gd name="T4" fmla="*/ 2147483647 w 1213"/>
              <a:gd name="T5" fmla="*/ 2147483647 h 633"/>
              <a:gd name="T6" fmla="*/ 2147483647 w 1213"/>
              <a:gd name="T7" fmla="*/ 2147483647 h 633"/>
              <a:gd name="T8" fmla="*/ 2147483647 w 1213"/>
              <a:gd name="T9" fmla="*/ 2147483647 h 633"/>
              <a:gd name="T10" fmla="*/ 2147483647 w 1213"/>
              <a:gd name="T11" fmla="*/ 2147483647 h 633"/>
              <a:gd name="T12" fmla="*/ 2147483647 w 1213"/>
              <a:gd name="T13" fmla="*/ 2147483647 h 633"/>
              <a:gd name="T14" fmla="*/ 0 w 1213"/>
              <a:gd name="T15" fmla="*/ 2147483647 h 633"/>
              <a:gd name="T16" fmla="*/ 2147483647 w 1213"/>
              <a:gd name="T17" fmla="*/ 2147483647 h 633"/>
              <a:gd name="T18" fmla="*/ 2147483647 w 1213"/>
              <a:gd name="T19" fmla="*/ 2147483647 h 633"/>
              <a:gd name="T20" fmla="*/ 2147483647 w 1213"/>
              <a:gd name="T21" fmla="*/ 2147483647 h 633"/>
              <a:gd name="T22" fmla="*/ 2147483647 w 1213"/>
              <a:gd name="T23" fmla="*/ 2147483647 h 633"/>
              <a:gd name="T24" fmla="*/ 2147483647 w 1213"/>
              <a:gd name="T25" fmla="*/ 2147483647 h 633"/>
              <a:gd name="T26" fmla="*/ 2147483647 w 1213"/>
              <a:gd name="T27" fmla="*/ 2147483647 h 633"/>
              <a:gd name="T28" fmla="*/ 2147483647 w 1213"/>
              <a:gd name="T29" fmla="*/ 2147483647 h 633"/>
              <a:gd name="T30" fmla="*/ 2147483647 w 1213"/>
              <a:gd name="T31" fmla="*/ 2147483647 h 633"/>
              <a:gd name="T32" fmla="*/ 2147483647 w 1213"/>
              <a:gd name="T33" fmla="*/ 2147483647 h 633"/>
              <a:gd name="T34" fmla="*/ 2147483647 w 1213"/>
              <a:gd name="T35" fmla="*/ 2147483647 h 633"/>
              <a:gd name="T36" fmla="*/ 2147483647 w 1213"/>
              <a:gd name="T37" fmla="*/ 2147483647 h 633"/>
              <a:gd name="T38" fmla="*/ 2147483647 w 1213"/>
              <a:gd name="T39" fmla="*/ 2147483647 h 633"/>
              <a:gd name="T40" fmla="*/ 2147483647 w 1213"/>
              <a:gd name="T41" fmla="*/ 2147483647 h 633"/>
              <a:gd name="T42" fmla="*/ 2147483647 w 1213"/>
              <a:gd name="T43" fmla="*/ 2147483647 h 633"/>
              <a:gd name="T44" fmla="*/ 2147483647 w 1213"/>
              <a:gd name="T45" fmla="*/ 2147483647 h 633"/>
              <a:gd name="T46" fmla="*/ 2147483647 w 1213"/>
              <a:gd name="T47" fmla="*/ 2147483647 h 633"/>
              <a:gd name="T48" fmla="*/ 2147483647 w 1213"/>
              <a:gd name="T49" fmla="*/ 2147483647 h 633"/>
              <a:gd name="T50" fmla="*/ 2147483647 w 1213"/>
              <a:gd name="T51" fmla="*/ 2147483647 h 633"/>
              <a:gd name="T52" fmla="*/ 2147483647 w 1213"/>
              <a:gd name="T53" fmla="*/ 2147483647 h 633"/>
              <a:gd name="T54" fmla="*/ 2147483647 w 1213"/>
              <a:gd name="T55" fmla="*/ 2147483647 h 633"/>
              <a:gd name="T56" fmla="*/ 2147483647 w 1213"/>
              <a:gd name="T57" fmla="*/ 2147483647 h 63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3"/>
              <a:gd name="T88" fmla="*/ 0 h 633"/>
              <a:gd name="T89" fmla="*/ 1213 w 1213"/>
              <a:gd name="T90" fmla="*/ 633 h 63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3" h="633">
                <a:moveTo>
                  <a:pt x="1003" y="10"/>
                </a:moveTo>
                <a:cubicBezTo>
                  <a:pt x="979" y="25"/>
                  <a:pt x="975" y="42"/>
                  <a:pt x="948" y="50"/>
                </a:cubicBezTo>
                <a:cubicBezTo>
                  <a:pt x="895" y="86"/>
                  <a:pt x="841" y="116"/>
                  <a:pt x="779" y="132"/>
                </a:cubicBezTo>
                <a:cubicBezTo>
                  <a:pt x="748" y="152"/>
                  <a:pt x="721" y="154"/>
                  <a:pt x="684" y="159"/>
                </a:cubicBezTo>
                <a:cubicBezTo>
                  <a:pt x="567" y="200"/>
                  <a:pt x="427" y="244"/>
                  <a:pt x="305" y="260"/>
                </a:cubicBezTo>
                <a:cubicBezTo>
                  <a:pt x="297" y="400"/>
                  <a:pt x="331" y="405"/>
                  <a:pt x="210" y="416"/>
                </a:cubicBezTo>
                <a:cubicBezTo>
                  <a:pt x="161" y="432"/>
                  <a:pt x="113" y="442"/>
                  <a:pt x="61" y="450"/>
                </a:cubicBezTo>
                <a:cubicBezTo>
                  <a:pt x="29" y="461"/>
                  <a:pt x="11" y="448"/>
                  <a:pt x="0" y="484"/>
                </a:cubicBezTo>
                <a:cubicBezTo>
                  <a:pt x="2" y="531"/>
                  <a:pt x="1" y="579"/>
                  <a:pt x="6" y="626"/>
                </a:cubicBezTo>
                <a:cubicBezTo>
                  <a:pt x="7" y="633"/>
                  <a:pt x="9" y="611"/>
                  <a:pt x="13" y="606"/>
                </a:cubicBezTo>
                <a:cubicBezTo>
                  <a:pt x="18" y="600"/>
                  <a:pt x="26" y="594"/>
                  <a:pt x="34" y="592"/>
                </a:cubicBezTo>
                <a:cubicBezTo>
                  <a:pt x="69" y="582"/>
                  <a:pt x="106" y="584"/>
                  <a:pt x="142" y="579"/>
                </a:cubicBezTo>
                <a:cubicBezTo>
                  <a:pt x="174" y="575"/>
                  <a:pt x="237" y="565"/>
                  <a:pt x="237" y="565"/>
                </a:cubicBezTo>
                <a:cubicBezTo>
                  <a:pt x="279" y="552"/>
                  <a:pt x="323" y="532"/>
                  <a:pt x="366" y="525"/>
                </a:cubicBezTo>
                <a:cubicBezTo>
                  <a:pt x="414" y="517"/>
                  <a:pt x="483" y="514"/>
                  <a:pt x="528" y="511"/>
                </a:cubicBezTo>
                <a:cubicBezTo>
                  <a:pt x="551" y="505"/>
                  <a:pt x="565" y="501"/>
                  <a:pt x="589" y="498"/>
                </a:cubicBezTo>
                <a:cubicBezTo>
                  <a:pt x="637" y="493"/>
                  <a:pt x="732" y="484"/>
                  <a:pt x="732" y="484"/>
                </a:cubicBezTo>
                <a:cubicBezTo>
                  <a:pt x="760" y="474"/>
                  <a:pt x="768" y="459"/>
                  <a:pt x="792" y="443"/>
                </a:cubicBezTo>
                <a:cubicBezTo>
                  <a:pt x="824" y="422"/>
                  <a:pt x="876" y="416"/>
                  <a:pt x="914" y="403"/>
                </a:cubicBezTo>
                <a:cubicBezTo>
                  <a:pt x="934" y="396"/>
                  <a:pt x="957" y="393"/>
                  <a:pt x="975" y="382"/>
                </a:cubicBezTo>
                <a:cubicBezTo>
                  <a:pt x="996" y="369"/>
                  <a:pt x="1013" y="356"/>
                  <a:pt x="1036" y="348"/>
                </a:cubicBezTo>
                <a:cubicBezTo>
                  <a:pt x="1064" y="309"/>
                  <a:pt x="1106" y="306"/>
                  <a:pt x="1152" y="301"/>
                </a:cubicBezTo>
                <a:cubicBezTo>
                  <a:pt x="1172" y="287"/>
                  <a:pt x="1192" y="281"/>
                  <a:pt x="1213" y="267"/>
                </a:cubicBezTo>
                <a:cubicBezTo>
                  <a:pt x="1198" y="225"/>
                  <a:pt x="1196" y="170"/>
                  <a:pt x="1158" y="145"/>
                </a:cubicBezTo>
                <a:cubicBezTo>
                  <a:pt x="1143" y="96"/>
                  <a:pt x="1165" y="157"/>
                  <a:pt x="1131" y="105"/>
                </a:cubicBezTo>
                <a:cubicBezTo>
                  <a:pt x="1124" y="94"/>
                  <a:pt x="1127" y="75"/>
                  <a:pt x="1118" y="64"/>
                </a:cubicBezTo>
                <a:cubicBezTo>
                  <a:pt x="1107" y="51"/>
                  <a:pt x="1092" y="48"/>
                  <a:pt x="1077" y="44"/>
                </a:cubicBezTo>
                <a:cubicBezTo>
                  <a:pt x="1069" y="31"/>
                  <a:pt x="1062" y="13"/>
                  <a:pt x="1043" y="10"/>
                </a:cubicBezTo>
                <a:cubicBezTo>
                  <a:pt x="974" y="0"/>
                  <a:pt x="1043" y="29"/>
                  <a:pt x="1003" y="10"/>
                </a:cubicBezTo>
                <a:close/>
              </a:path>
            </a:pathLst>
          </a:custGeom>
          <a:solidFill>
            <a:srgbClr val="CC99FF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Oval 11"/>
          <p:cNvSpPr>
            <a:spLocks noChangeArrowheads="1"/>
          </p:cNvSpPr>
          <p:nvPr/>
        </p:nvSpPr>
        <p:spPr>
          <a:xfrm>
            <a:off x="6062663" y="4148733"/>
            <a:ext cx="431800" cy="431800"/>
          </a:xfrm>
          <a:prstGeom prst="ellipse">
            <a:avLst/>
          </a:prstGeom>
          <a:solidFill>
            <a:srgbClr val="CCFFFF"/>
          </a:solidFill>
          <a:ln w="25400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8" name="Freeform 12"/>
          <p:cNvSpPr/>
          <p:nvPr/>
        </p:nvSpPr>
        <p:spPr>
          <a:xfrm>
            <a:off x="5070475" y="3572470"/>
            <a:ext cx="776288" cy="962025"/>
          </a:xfrm>
          <a:custGeom>
            <a:avLst/>
            <a:gdLst>
              <a:gd name="T0" fmla="*/ 0 w 489"/>
              <a:gd name="T1" fmla="*/ 2147483647 h 606"/>
              <a:gd name="T2" fmla="*/ 2147483647 w 489"/>
              <a:gd name="T3" fmla="*/ 2147483647 h 606"/>
              <a:gd name="T4" fmla="*/ 2147483647 w 489"/>
              <a:gd name="T5" fmla="*/ 2147483647 h 606"/>
              <a:gd name="T6" fmla="*/ 2147483647 w 489"/>
              <a:gd name="T7" fmla="*/ 2147483647 h 606"/>
              <a:gd name="T8" fmla="*/ 2147483647 w 489"/>
              <a:gd name="T9" fmla="*/ 2147483647 h 606"/>
              <a:gd name="T10" fmla="*/ 2147483647 w 489"/>
              <a:gd name="T11" fmla="*/ 2147483647 h 606"/>
              <a:gd name="T12" fmla="*/ 2147483647 w 489"/>
              <a:gd name="T13" fmla="*/ 2147483647 h 606"/>
              <a:gd name="T14" fmla="*/ 2147483647 w 489"/>
              <a:gd name="T15" fmla="*/ 2147483647 h 606"/>
              <a:gd name="T16" fmla="*/ 2147483647 w 489"/>
              <a:gd name="T17" fmla="*/ 2147483647 h 606"/>
              <a:gd name="T18" fmla="*/ 2147483647 w 489"/>
              <a:gd name="T19" fmla="*/ 2147483647 h 606"/>
              <a:gd name="T20" fmla="*/ 2147483647 w 489"/>
              <a:gd name="T21" fmla="*/ 2147483647 h 606"/>
              <a:gd name="T22" fmla="*/ 2147483647 w 489"/>
              <a:gd name="T23" fmla="*/ 2147483647 h 606"/>
              <a:gd name="T24" fmla="*/ 2147483647 w 489"/>
              <a:gd name="T25" fmla="*/ 2147483647 h 606"/>
              <a:gd name="T26" fmla="*/ 2147483647 w 489"/>
              <a:gd name="T27" fmla="*/ 2147483647 h 606"/>
              <a:gd name="T28" fmla="*/ 2147483647 w 489"/>
              <a:gd name="T29" fmla="*/ 2147483647 h 606"/>
              <a:gd name="T30" fmla="*/ 2147483647 w 489"/>
              <a:gd name="T31" fmla="*/ 2147483647 h 606"/>
              <a:gd name="T32" fmla="*/ 2147483647 w 489"/>
              <a:gd name="T33" fmla="*/ 2147483647 h 606"/>
              <a:gd name="T34" fmla="*/ 2147483647 w 489"/>
              <a:gd name="T35" fmla="*/ 2147483647 h 606"/>
              <a:gd name="T36" fmla="*/ 2147483647 w 489"/>
              <a:gd name="T37" fmla="*/ 2147483647 h 606"/>
              <a:gd name="T38" fmla="*/ 2147483647 w 489"/>
              <a:gd name="T39" fmla="*/ 2147483647 h 606"/>
              <a:gd name="T40" fmla="*/ 0 w 489"/>
              <a:gd name="T41" fmla="*/ 2147483647 h 60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89"/>
              <a:gd name="T64" fmla="*/ 0 h 606"/>
              <a:gd name="T65" fmla="*/ 489 w 489"/>
              <a:gd name="T66" fmla="*/ 606 h 60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89" h="606">
                <a:moveTo>
                  <a:pt x="0" y="24"/>
                </a:moveTo>
                <a:cubicBezTo>
                  <a:pt x="11" y="66"/>
                  <a:pt x="2" y="45"/>
                  <a:pt x="34" y="92"/>
                </a:cubicBezTo>
                <a:cubicBezTo>
                  <a:pt x="39" y="99"/>
                  <a:pt x="48" y="112"/>
                  <a:pt x="48" y="112"/>
                </a:cubicBezTo>
                <a:cubicBezTo>
                  <a:pt x="73" y="187"/>
                  <a:pt x="34" y="77"/>
                  <a:pt x="68" y="153"/>
                </a:cubicBezTo>
                <a:cubicBezTo>
                  <a:pt x="87" y="196"/>
                  <a:pt x="93" y="245"/>
                  <a:pt x="109" y="289"/>
                </a:cubicBezTo>
                <a:cubicBezTo>
                  <a:pt x="126" y="336"/>
                  <a:pt x="116" y="298"/>
                  <a:pt x="136" y="336"/>
                </a:cubicBezTo>
                <a:cubicBezTo>
                  <a:pt x="152" y="366"/>
                  <a:pt x="159" y="405"/>
                  <a:pt x="170" y="438"/>
                </a:cubicBezTo>
                <a:cubicBezTo>
                  <a:pt x="183" y="477"/>
                  <a:pt x="178" y="523"/>
                  <a:pt x="197" y="560"/>
                </a:cubicBezTo>
                <a:cubicBezTo>
                  <a:pt x="204" y="574"/>
                  <a:pt x="224" y="600"/>
                  <a:pt x="224" y="600"/>
                </a:cubicBezTo>
                <a:cubicBezTo>
                  <a:pt x="268" y="584"/>
                  <a:pt x="221" y="606"/>
                  <a:pt x="258" y="573"/>
                </a:cubicBezTo>
                <a:cubicBezTo>
                  <a:pt x="270" y="562"/>
                  <a:pt x="298" y="546"/>
                  <a:pt x="298" y="546"/>
                </a:cubicBezTo>
                <a:cubicBezTo>
                  <a:pt x="316" y="520"/>
                  <a:pt x="336" y="489"/>
                  <a:pt x="366" y="478"/>
                </a:cubicBezTo>
                <a:cubicBezTo>
                  <a:pt x="376" y="449"/>
                  <a:pt x="388" y="420"/>
                  <a:pt x="414" y="404"/>
                </a:cubicBezTo>
                <a:cubicBezTo>
                  <a:pt x="429" y="380"/>
                  <a:pt x="438" y="365"/>
                  <a:pt x="461" y="350"/>
                </a:cubicBezTo>
                <a:cubicBezTo>
                  <a:pt x="478" y="301"/>
                  <a:pt x="467" y="321"/>
                  <a:pt x="488" y="289"/>
                </a:cubicBezTo>
                <a:cubicBezTo>
                  <a:pt x="486" y="250"/>
                  <a:pt x="489" y="211"/>
                  <a:pt x="481" y="173"/>
                </a:cubicBezTo>
                <a:cubicBezTo>
                  <a:pt x="479" y="165"/>
                  <a:pt x="466" y="166"/>
                  <a:pt x="461" y="160"/>
                </a:cubicBezTo>
                <a:cubicBezTo>
                  <a:pt x="447" y="142"/>
                  <a:pt x="427" y="99"/>
                  <a:pt x="427" y="99"/>
                </a:cubicBezTo>
                <a:cubicBezTo>
                  <a:pt x="396" y="7"/>
                  <a:pt x="265" y="21"/>
                  <a:pt x="190" y="17"/>
                </a:cubicBezTo>
                <a:cubicBezTo>
                  <a:pt x="145" y="15"/>
                  <a:pt x="100" y="13"/>
                  <a:pt x="55" y="11"/>
                </a:cubicBezTo>
                <a:cubicBezTo>
                  <a:pt x="22" y="0"/>
                  <a:pt x="40" y="0"/>
                  <a:pt x="0" y="24"/>
                </a:cubicBezTo>
                <a:close/>
              </a:path>
            </a:pathLst>
          </a:custGeom>
          <a:solidFill>
            <a:srgbClr val="FF99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grpSp>
        <p:nvGrpSpPr>
          <p:cNvPr id="29" name="그룹 69"/>
          <p:cNvGrpSpPr/>
          <p:nvPr/>
        </p:nvGrpSpPr>
        <p:grpSpPr>
          <a:xfrm>
            <a:off x="7421563" y="1896070"/>
            <a:ext cx="1933575" cy="863600"/>
            <a:chOff x="7552588" y="4508500"/>
            <a:chExt cx="2056340" cy="378931"/>
          </a:xfrm>
        </p:grpSpPr>
        <p:sp>
          <p:nvSpPr>
            <p:cNvPr id="30" name="타원형 설명선 70"/>
            <p:cNvSpPr/>
            <p:nvPr/>
          </p:nvSpPr>
          <p:spPr>
            <a:xfrm>
              <a:off x="7552588" y="4508500"/>
              <a:ext cx="2056340" cy="378931"/>
            </a:xfrm>
            <a:prstGeom prst="wedgeEllipseCallout">
              <a:avLst>
                <a:gd name="adj1" fmla="val -58204"/>
                <a:gd name="adj2" fmla="val 68324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1" name="TextBox 2"/>
            <p:cNvSpPr txBox="1">
              <a:spLocks noChangeArrowheads="1"/>
            </p:cNvSpPr>
            <p:nvPr/>
          </p:nvSpPr>
          <p:spPr>
            <a:xfrm>
              <a:off x="7733235" y="4551687"/>
              <a:ext cx="1784524" cy="283501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변경된 곳이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눈에 띄이게 표시</a:t>
              </a:r>
            </a:p>
          </p:txBody>
        </p:sp>
      </p:grpSp>
      <p:pic>
        <p:nvPicPr>
          <p:cNvPr id="32" name="Picture 59" descr="0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644" y="1133476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8131" y="1285876"/>
            <a:ext cx="1116013" cy="18256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/>
          <p:cNvSpPr txBox="1"/>
          <p:nvPr/>
        </p:nvSpPr>
        <p:spPr>
          <a:xfrm>
            <a:off x="1020671" y="1183578"/>
            <a:ext cx="585244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당초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81575" y="1183578"/>
            <a:ext cx="595035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변경</a:t>
            </a: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>
          <a:xfrm>
            <a:off x="3728864" y="5733256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>
          <a:xfrm>
            <a:off x="7817458" y="5731774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>
          <a:xfrm>
            <a:off x="3032582" y="323691"/>
            <a:ext cx="3801591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 smtClean="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수목제거 및 이식계획도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5" name="Rectangle 85"/>
          <p:cNvSpPr>
            <a:spLocks noChangeArrowheads="1"/>
          </p:cNvSpPr>
          <p:nvPr/>
        </p:nvSpPr>
        <p:spPr>
          <a:xfrm>
            <a:off x="0" y="209550"/>
            <a:ext cx="9906000" cy="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</a:endParaRPr>
          </a:p>
        </p:txBody>
      </p:sp>
      <p:pic>
        <p:nvPicPr>
          <p:cNvPr id="32" name="Picture 59" descr="0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644" y="1133476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8131" y="1285876"/>
            <a:ext cx="1116013" cy="1825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0"/>
          <p:cNvSpPr>
            <a:spLocks noChangeArrowheads="1"/>
          </p:cNvSpPr>
          <p:nvPr/>
        </p:nvSpPr>
        <p:spPr>
          <a:xfrm>
            <a:off x="8193360" y="5733256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  <p:extLst>
      <p:ext uri="{BB962C8B-B14F-4D97-AF65-F5344CB8AC3E}">
        <p14:creationId xmlns:p14="http://schemas.microsoft.com/office/powerpoint/2010/main" val="313183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>
          <a:xfrm>
            <a:off x="3026714" y="323691"/>
            <a:ext cx="3800582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시설물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/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포장계획도</a:t>
            </a:r>
          </a:p>
        </p:txBody>
      </p:sp>
      <p:sp>
        <p:nvSpPr>
          <p:cNvPr id="19459" name="Rectangle 85"/>
          <p:cNvSpPr>
            <a:spLocks noChangeArrowheads="1"/>
          </p:cNvSpPr>
          <p:nvPr/>
        </p:nvSpPr>
        <p:spPr>
          <a:xfrm>
            <a:off x="0" y="209550"/>
            <a:ext cx="9906000" cy="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0" name="Freeform 2"/>
          <p:cNvSpPr/>
          <p:nvPr/>
        </p:nvSpPr>
        <p:spPr>
          <a:xfrm>
            <a:off x="94932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solidFill>
            <a:srgbClr val="339966"/>
          </a:solidFill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4981575" y="2708870"/>
            <a:ext cx="3889375" cy="2663825"/>
          </a:xfrm>
          <a:custGeom>
            <a:avLst/>
            <a:gdLst>
              <a:gd name="T0" fmla="*/ 2147483647 w 766"/>
              <a:gd name="T1" fmla="*/ 2147483647 h 542"/>
              <a:gd name="T2" fmla="*/ 2147483647 w 766"/>
              <a:gd name="T3" fmla="*/ 2147483647 h 542"/>
              <a:gd name="T4" fmla="*/ 2147483647 w 766"/>
              <a:gd name="T5" fmla="*/ 2147483647 h 542"/>
              <a:gd name="T6" fmla="*/ 2147483647 w 766"/>
              <a:gd name="T7" fmla="*/ 2147483647 h 542"/>
              <a:gd name="T8" fmla="*/ 2147483647 w 766"/>
              <a:gd name="T9" fmla="*/ 2147483647 h 542"/>
              <a:gd name="T10" fmla="*/ 2147483647 w 766"/>
              <a:gd name="T11" fmla="*/ 2147483647 h 542"/>
              <a:gd name="T12" fmla="*/ 2147483647 w 766"/>
              <a:gd name="T13" fmla="*/ 2147483647 h 542"/>
              <a:gd name="T14" fmla="*/ 2147483647 w 766"/>
              <a:gd name="T15" fmla="*/ 2147483647 h 542"/>
              <a:gd name="T16" fmla="*/ 2147483647 w 766"/>
              <a:gd name="T17" fmla="*/ 2147483647 h 542"/>
              <a:gd name="T18" fmla="*/ 2147483647 w 766"/>
              <a:gd name="T19" fmla="*/ 2147483647 h 542"/>
              <a:gd name="T20" fmla="*/ 2147483647 w 766"/>
              <a:gd name="T21" fmla="*/ 2147483647 h 542"/>
              <a:gd name="T22" fmla="*/ 2147483647 w 766"/>
              <a:gd name="T23" fmla="*/ 2147483647 h 542"/>
              <a:gd name="T24" fmla="*/ 2147483647 w 766"/>
              <a:gd name="T25" fmla="*/ 2147483647 h 542"/>
              <a:gd name="T26" fmla="*/ 2147483647 w 766"/>
              <a:gd name="T27" fmla="*/ 2147483647 h 542"/>
              <a:gd name="T28" fmla="*/ 2147483647 w 766"/>
              <a:gd name="T29" fmla="*/ 0 h 542"/>
              <a:gd name="T30" fmla="*/ 2147483647 w 766"/>
              <a:gd name="T31" fmla="*/ 2147483647 h 542"/>
              <a:gd name="T32" fmla="*/ 2147483647 w 766"/>
              <a:gd name="T33" fmla="*/ 2147483647 h 542"/>
              <a:gd name="T34" fmla="*/ 2147483647 w 766"/>
              <a:gd name="T35" fmla="*/ 2147483647 h 542"/>
              <a:gd name="T36" fmla="*/ 2147483647 w 766"/>
              <a:gd name="T37" fmla="*/ 2147483647 h 542"/>
              <a:gd name="T38" fmla="*/ 2147483647 w 766"/>
              <a:gd name="T39" fmla="*/ 2147483647 h 542"/>
              <a:gd name="T40" fmla="*/ 2147483647 w 766"/>
              <a:gd name="T41" fmla="*/ 2147483647 h 54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6"/>
              <a:gd name="T64" fmla="*/ 0 h 542"/>
              <a:gd name="T65" fmla="*/ 766 w 766"/>
              <a:gd name="T66" fmla="*/ 542 h 54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6" h="542">
                <a:moveTo>
                  <a:pt x="21" y="184"/>
                </a:moveTo>
                <a:lnTo>
                  <a:pt x="112" y="411"/>
                </a:lnTo>
                <a:lnTo>
                  <a:pt x="293" y="501"/>
                </a:lnTo>
                <a:cubicBezTo>
                  <a:pt x="356" y="537"/>
                  <a:pt x="359" y="542"/>
                  <a:pt x="492" y="504"/>
                </a:cubicBezTo>
                <a:cubicBezTo>
                  <a:pt x="515" y="498"/>
                  <a:pt x="499" y="455"/>
                  <a:pt x="514" y="437"/>
                </a:cubicBezTo>
                <a:cubicBezTo>
                  <a:pt x="543" y="401"/>
                  <a:pt x="582" y="407"/>
                  <a:pt x="626" y="403"/>
                </a:cubicBezTo>
                <a:cubicBezTo>
                  <a:pt x="642" y="357"/>
                  <a:pt x="654" y="402"/>
                  <a:pt x="643" y="341"/>
                </a:cubicBezTo>
                <a:cubicBezTo>
                  <a:pt x="648" y="306"/>
                  <a:pt x="645" y="280"/>
                  <a:pt x="682" y="269"/>
                </a:cubicBezTo>
                <a:cubicBezTo>
                  <a:pt x="695" y="233"/>
                  <a:pt x="736" y="216"/>
                  <a:pt x="766" y="196"/>
                </a:cubicBezTo>
                <a:cubicBezTo>
                  <a:pt x="757" y="174"/>
                  <a:pt x="751" y="154"/>
                  <a:pt x="738" y="135"/>
                </a:cubicBezTo>
                <a:cubicBezTo>
                  <a:pt x="725" y="90"/>
                  <a:pt x="631" y="103"/>
                  <a:pt x="604" y="101"/>
                </a:cubicBezTo>
                <a:cubicBezTo>
                  <a:pt x="587" y="90"/>
                  <a:pt x="570" y="84"/>
                  <a:pt x="554" y="73"/>
                </a:cubicBezTo>
                <a:cubicBezTo>
                  <a:pt x="509" y="9"/>
                  <a:pt x="582" y="107"/>
                  <a:pt x="520" y="45"/>
                </a:cubicBezTo>
                <a:cubicBezTo>
                  <a:pt x="507" y="32"/>
                  <a:pt x="522" y="22"/>
                  <a:pt x="503" y="12"/>
                </a:cubicBezTo>
                <a:cubicBezTo>
                  <a:pt x="489" y="5"/>
                  <a:pt x="458" y="0"/>
                  <a:pt x="458" y="0"/>
                </a:cubicBezTo>
                <a:cubicBezTo>
                  <a:pt x="438" y="2"/>
                  <a:pt x="417" y="2"/>
                  <a:pt x="397" y="6"/>
                </a:cubicBezTo>
                <a:cubicBezTo>
                  <a:pt x="367" y="13"/>
                  <a:pt x="374" y="48"/>
                  <a:pt x="347" y="56"/>
                </a:cubicBezTo>
                <a:cubicBezTo>
                  <a:pt x="320" y="81"/>
                  <a:pt x="310" y="72"/>
                  <a:pt x="268" y="67"/>
                </a:cubicBezTo>
                <a:cubicBezTo>
                  <a:pt x="234" y="56"/>
                  <a:pt x="194" y="51"/>
                  <a:pt x="168" y="79"/>
                </a:cubicBezTo>
                <a:cubicBezTo>
                  <a:pt x="143" y="145"/>
                  <a:pt x="181" y="166"/>
                  <a:pt x="106" y="185"/>
                </a:cubicBezTo>
                <a:cubicBezTo>
                  <a:pt x="104" y="185"/>
                  <a:pt x="0" y="158"/>
                  <a:pt x="21" y="184"/>
                </a:cubicBezTo>
                <a:close/>
              </a:path>
            </a:pathLst>
          </a:custGeom>
          <a:noFill/>
          <a:ln w="25400" cap="flat">
            <a:solidFill>
              <a:srgbClr val="FF0000"/>
            </a:solidFill>
            <a:prstDash val="dashDot"/>
            <a:round/>
          </a:ln>
        </p:spPr>
        <p:txBody>
          <a:bodyPr/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>
          <a:xfrm>
            <a:off x="94932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>
          <a:xfrm>
            <a:off x="4981575" y="1700808"/>
            <a:ext cx="3960813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4" name="Freeform 8"/>
          <p:cNvSpPr/>
          <p:nvPr/>
        </p:nvSpPr>
        <p:spPr>
          <a:xfrm rot="21343925">
            <a:off x="6926263" y="2708870"/>
            <a:ext cx="720725" cy="425450"/>
          </a:xfrm>
          <a:custGeom>
            <a:avLst/>
            <a:gdLst>
              <a:gd name="T0" fmla="*/ 0 w 399"/>
              <a:gd name="T1" fmla="*/ 2147483647 h 268"/>
              <a:gd name="T2" fmla="*/ 2147483647 w 399"/>
              <a:gd name="T3" fmla="*/ 2147483647 h 268"/>
              <a:gd name="T4" fmla="*/ 2147483647 w 399"/>
              <a:gd name="T5" fmla="*/ 2147483647 h 268"/>
              <a:gd name="T6" fmla="*/ 2147483647 w 399"/>
              <a:gd name="T7" fmla="*/ 2147483647 h 268"/>
              <a:gd name="T8" fmla="*/ 2147483647 w 399"/>
              <a:gd name="T9" fmla="*/ 2147483647 h 268"/>
              <a:gd name="T10" fmla="*/ 2147483647 w 399"/>
              <a:gd name="T11" fmla="*/ 2147483647 h 268"/>
              <a:gd name="T12" fmla="*/ 2147483647 w 399"/>
              <a:gd name="T13" fmla="*/ 2147483647 h 268"/>
              <a:gd name="T14" fmla="*/ 2147483647 w 399"/>
              <a:gd name="T15" fmla="*/ 2147483647 h 268"/>
              <a:gd name="T16" fmla="*/ 2147483647 w 399"/>
              <a:gd name="T17" fmla="*/ 2147483647 h 268"/>
              <a:gd name="T18" fmla="*/ 2147483647 w 399"/>
              <a:gd name="T19" fmla="*/ 2147483647 h 268"/>
              <a:gd name="T20" fmla="*/ 2147483647 w 399"/>
              <a:gd name="T21" fmla="*/ 2147483647 h 268"/>
              <a:gd name="T22" fmla="*/ 0 w 399"/>
              <a:gd name="T23" fmla="*/ 2147483647 h 26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99"/>
              <a:gd name="T37" fmla="*/ 0 h 268"/>
              <a:gd name="T38" fmla="*/ 399 w 399"/>
              <a:gd name="T39" fmla="*/ 268 h 26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99" h="268">
                <a:moveTo>
                  <a:pt x="0" y="58"/>
                </a:moveTo>
                <a:cubicBezTo>
                  <a:pt x="18" y="0"/>
                  <a:pt x="166" y="18"/>
                  <a:pt x="189" y="17"/>
                </a:cubicBezTo>
                <a:cubicBezTo>
                  <a:pt x="224" y="7"/>
                  <a:pt x="262" y="19"/>
                  <a:pt x="298" y="24"/>
                </a:cubicBezTo>
                <a:cubicBezTo>
                  <a:pt x="333" y="36"/>
                  <a:pt x="332" y="64"/>
                  <a:pt x="352" y="92"/>
                </a:cubicBezTo>
                <a:cubicBezTo>
                  <a:pt x="360" y="129"/>
                  <a:pt x="360" y="160"/>
                  <a:pt x="399" y="173"/>
                </a:cubicBezTo>
                <a:cubicBezTo>
                  <a:pt x="387" y="214"/>
                  <a:pt x="362" y="217"/>
                  <a:pt x="325" y="227"/>
                </a:cubicBezTo>
                <a:cubicBezTo>
                  <a:pt x="282" y="239"/>
                  <a:pt x="238" y="253"/>
                  <a:pt x="196" y="268"/>
                </a:cubicBezTo>
                <a:cubicBezTo>
                  <a:pt x="174" y="260"/>
                  <a:pt x="150" y="263"/>
                  <a:pt x="128" y="255"/>
                </a:cubicBezTo>
                <a:cubicBezTo>
                  <a:pt x="113" y="249"/>
                  <a:pt x="88" y="227"/>
                  <a:pt x="88" y="227"/>
                </a:cubicBezTo>
                <a:cubicBezTo>
                  <a:pt x="67" y="197"/>
                  <a:pt x="72" y="173"/>
                  <a:pt x="40" y="153"/>
                </a:cubicBezTo>
                <a:cubicBezTo>
                  <a:pt x="23" y="106"/>
                  <a:pt x="47" y="163"/>
                  <a:pt x="13" y="112"/>
                </a:cubicBezTo>
                <a:cubicBezTo>
                  <a:pt x="6" y="101"/>
                  <a:pt x="2" y="67"/>
                  <a:pt x="0" y="58"/>
                </a:cubicBezTo>
                <a:close/>
              </a:path>
            </a:pathLst>
          </a:custGeom>
          <a:solidFill>
            <a:srgbClr val="FFFF99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5" name="Freeform 9"/>
          <p:cNvSpPr/>
          <p:nvPr/>
        </p:nvSpPr>
        <p:spPr>
          <a:xfrm>
            <a:off x="6294438" y="4148733"/>
            <a:ext cx="2000250" cy="1182687"/>
          </a:xfrm>
          <a:custGeom>
            <a:avLst/>
            <a:gdLst>
              <a:gd name="T0" fmla="*/ 0 w 1260"/>
              <a:gd name="T1" fmla="*/ 2147483647 h 745"/>
              <a:gd name="T2" fmla="*/ 2147483647 w 1260"/>
              <a:gd name="T3" fmla="*/ 2147483647 h 745"/>
              <a:gd name="T4" fmla="*/ 2147483647 w 1260"/>
              <a:gd name="T5" fmla="*/ 2147483647 h 745"/>
              <a:gd name="T6" fmla="*/ 2147483647 w 1260"/>
              <a:gd name="T7" fmla="*/ 2147483647 h 745"/>
              <a:gd name="T8" fmla="*/ 2147483647 w 1260"/>
              <a:gd name="T9" fmla="*/ 2147483647 h 745"/>
              <a:gd name="T10" fmla="*/ 2147483647 w 1260"/>
              <a:gd name="T11" fmla="*/ 2147483647 h 745"/>
              <a:gd name="T12" fmla="*/ 2147483647 w 1260"/>
              <a:gd name="T13" fmla="*/ 2147483647 h 745"/>
              <a:gd name="T14" fmla="*/ 2147483647 w 1260"/>
              <a:gd name="T15" fmla="*/ 2147483647 h 745"/>
              <a:gd name="T16" fmla="*/ 2147483647 w 1260"/>
              <a:gd name="T17" fmla="*/ 2147483647 h 745"/>
              <a:gd name="T18" fmla="*/ 2147483647 w 1260"/>
              <a:gd name="T19" fmla="*/ 2147483647 h 745"/>
              <a:gd name="T20" fmla="*/ 2147483647 w 1260"/>
              <a:gd name="T21" fmla="*/ 2147483647 h 745"/>
              <a:gd name="T22" fmla="*/ 2147483647 w 1260"/>
              <a:gd name="T23" fmla="*/ 0 h 745"/>
              <a:gd name="T24" fmla="*/ 2147483647 w 1260"/>
              <a:gd name="T25" fmla="*/ 2147483647 h 745"/>
              <a:gd name="T26" fmla="*/ 2147483647 w 1260"/>
              <a:gd name="T27" fmla="*/ 2147483647 h 745"/>
              <a:gd name="T28" fmla="*/ 2147483647 w 1260"/>
              <a:gd name="T29" fmla="*/ 2147483647 h 745"/>
              <a:gd name="T30" fmla="*/ 2147483647 w 1260"/>
              <a:gd name="T31" fmla="*/ 2147483647 h 745"/>
              <a:gd name="T32" fmla="*/ 2147483647 w 1260"/>
              <a:gd name="T33" fmla="*/ 2147483647 h 745"/>
              <a:gd name="T34" fmla="*/ 2147483647 w 1260"/>
              <a:gd name="T35" fmla="*/ 2147483647 h 745"/>
              <a:gd name="T36" fmla="*/ 2147483647 w 1260"/>
              <a:gd name="T37" fmla="*/ 2147483647 h 745"/>
              <a:gd name="T38" fmla="*/ 2147483647 w 1260"/>
              <a:gd name="T39" fmla="*/ 2147483647 h 745"/>
              <a:gd name="T40" fmla="*/ 2147483647 w 1260"/>
              <a:gd name="T41" fmla="*/ 2147483647 h 745"/>
              <a:gd name="T42" fmla="*/ 2147483647 w 1260"/>
              <a:gd name="T43" fmla="*/ 2147483647 h 745"/>
              <a:gd name="T44" fmla="*/ 2147483647 w 1260"/>
              <a:gd name="T45" fmla="*/ 2147483647 h 745"/>
              <a:gd name="T46" fmla="*/ 2147483647 w 1260"/>
              <a:gd name="T47" fmla="*/ 2147483647 h 745"/>
              <a:gd name="T48" fmla="*/ 2147483647 w 1260"/>
              <a:gd name="T49" fmla="*/ 2147483647 h 745"/>
              <a:gd name="T50" fmla="*/ 2147483647 w 1260"/>
              <a:gd name="T51" fmla="*/ 2147483647 h 745"/>
              <a:gd name="T52" fmla="*/ 2147483647 w 1260"/>
              <a:gd name="T53" fmla="*/ 2147483647 h 745"/>
              <a:gd name="T54" fmla="*/ 2147483647 w 1260"/>
              <a:gd name="T55" fmla="*/ 2147483647 h 745"/>
              <a:gd name="T56" fmla="*/ 2147483647 w 1260"/>
              <a:gd name="T57" fmla="*/ 2147483647 h 745"/>
              <a:gd name="T58" fmla="*/ 2147483647 w 1260"/>
              <a:gd name="T59" fmla="*/ 2147483647 h 745"/>
              <a:gd name="T60" fmla="*/ 0 w 1260"/>
              <a:gd name="T61" fmla="*/ 2147483647 h 74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260"/>
              <a:gd name="T94" fmla="*/ 0 h 745"/>
              <a:gd name="T95" fmla="*/ 1260 w 1260"/>
              <a:gd name="T96" fmla="*/ 745 h 74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260" h="745">
                <a:moveTo>
                  <a:pt x="0" y="549"/>
                </a:moveTo>
                <a:cubicBezTo>
                  <a:pt x="12" y="510"/>
                  <a:pt x="59" y="456"/>
                  <a:pt x="94" y="434"/>
                </a:cubicBezTo>
                <a:cubicBezTo>
                  <a:pt x="99" y="418"/>
                  <a:pt x="101" y="405"/>
                  <a:pt x="115" y="393"/>
                </a:cubicBezTo>
                <a:cubicBezTo>
                  <a:pt x="129" y="380"/>
                  <a:pt x="162" y="359"/>
                  <a:pt x="162" y="359"/>
                </a:cubicBezTo>
                <a:cubicBezTo>
                  <a:pt x="219" y="278"/>
                  <a:pt x="400" y="288"/>
                  <a:pt x="474" y="285"/>
                </a:cubicBezTo>
                <a:cubicBezTo>
                  <a:pt x="591" y="289"/>
                  <a:pt x="717" y="302"/>
                  <a:pt x="833" y="278"/>
                </a:cubicBezTo>
                <a:cubicBezTo>
                  <a:pt x="849" y="254"/>
                  <a:pt x="877" y="226"/>
                  <a:pt x="901" y="210"/>
                </a:cubicBezTo>
                <a:cubicBezTo>
                  <a:pt x="919" y="160"/>
                  <a:pt x="893" y="220"/>
                  <a:pt x="928" y="176"/>
                </a:cubicBezTo>
                <a:cubicBezTo>
                  <a:pt x="965" y="129"/>
                  <a:pt x="897" y="182"/>
                  <a:pt x="955" y="142"/>
                </a:cubicBezTo>
                <a:cubicBezTo>
                  <a:pt x="973" y="116"/>
                  <a:pt x="985" y="116"/>
                  <a:pt x="1016" y="108"/>
                </a:cubicBezTo>
                <a:cubicBezTo>
                  <a:pt x="1051" y="85"/>
                  <a:pt x="1077" y="53"/>
                  <a:pt x="1118" y="41"/>
                </a:cubicBezTo>
                <a:cubicBezTo>
                  <a:pt x="1142" y="24"/>
                  <a:pt x="1171" y="10"/>
                  <a:pt x="1199" y="0"/>
                </a:cubicBezTo>
                <a:cubicBezTo>
                  <a:pt x="1248" y="17"/>
                  <a:pt x="1228" y="6"/>
                  <a:pt x="1260" y="27"/>
                </a:cubicBezTo>
                <a:cubicBezTo>
                  <a:pt x="1254" y="108"/>
                  <a:pt x="1254" y="190"/>
                  <a:pt x="1246" y="271"/>
                </a:cubicBezTo>
                <a:cubicBezTo>
                  <a:pt x="1245" y="285"/>
                  <a:pt x="1247" y="310"/>
                  <a:pt x="1233" y="312"/>
                </a:cubicBezTo>
                <a:cubicBezTo>
                  <a:pt x="1219" y="314"/>
                  <a:pt x="1193" y="317"/>
                  <a:pt x="1179" y="325"/>
                </a:cubicBezTo>
                <a:cubicBezTo>
                  <a:pt x="1165" y="333"/>
                  <a:pt x="1138" y="352"/>
                  <a:pt x="1138" y="352"/>
                </a:cubicBezTo>
                <a:cubicBezTo>
                  <a:pt x="1097" y="340"/>
                  <a:pt x="1043" y="355"/>
                  <a:pt x="1002" y="359"/>
                </a:cubicBezTo>
                <a:cubicBezTo>
                  <a:pt x="943" y="380"/>
                  <a:pt x="976" y="372"/>
                  <a:pt x="901" y="379"/>
                </a:cubicBezTo>
                <a:cubicBezTo>
                  <a:pt x="861" y="392"/>
                  <a:pt x="833" y="448"/>
                  <a:pt x="819" y="488"/>
                </a:cubicBezTo>
                <a:cubicBezTo>
                  <a:pt x="817" y="517"/>
                  <a:pt x="818" y="547"/>
                  <a:pt x="813" y="576"/>
                </a:cubicBezTo>
                <a:cubicBezTo>
                  <a:pt x="807" y="611"/>
                  <a:pt x="750" y="623"/>
                  <a:pt x="725" y="630"/>
                </a:cubicBezTo>
                <a:cubicBezTo>
                  <a:pt x="681" y="642"/>
                  <a:pt x="661" y="659"/>
                  <a:pt x="623" y="678"/>
                </a:cubicBezTo>
                <a:cubicBezTo>
                  <a:pt x="582" y="699"/>
                  <a:pt x="501" y="695"/>
                  <a:pt x="460" y="698"/>
                </a:cubicBezTo>
                <a:cubicBezTo>
                  <a:pt x="413" y="714"/>
                  <a:pt x="434" y="708"/>
                  <a:pt x="399" y="718"/>
                </a:cubicBezTo>
                <a:cubicBezTo>
                  <a:pt x="378" y="732"/>
                  <a:pt x="362" y="738"/>
                  <a:pt x="338" y="745"/>
                </a:cubicBezTo>
                <a:cubicBezTo>
                  <a:pt x="322" y="743"/>
                  <a:pt x="289" y="742"/>
                  <a:pt x="271" y="732"/>
                </a:cubicBezTo>
                <a:cubicBezTo>
                  <a:pt x="244" y="717"/>
                  <a:pt x="218" y="691"/>
                  <a:pt x="189" y="678"/>
                </a:cubicBezTo>
                <a:cubicBezTo>
                  <a:pt x="157" y="664"/>
                  <a:pt x="121" y="649"/>
                  <a:pt x="88" y="637"/>
                </a:cubicBezTo>
                <a:cubicBezTo>
                  <a:pt x="63" y="628"/>
                  <a:pt x="45" y="602"/>
                  <a:pt x="20" y="590"/>
                </a:cubicBezTo>
                <a:cubicBezTo>
                  <a:pt x="2" y="563"/>
                  <a:pt x="8" y="577"/>
                  <a:pt x="0" y="549"/>
                </a:cubicBezTo>
                <a:close/>
              </a:path>
            </a:pathLst>
          </a:custGeom>
          <a:solidFill>
            <a:srgbClr val="CCFF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6" name="Freeform 10"/>
          <p:cNvSpPr/>
          <p:nvPr/>
        </p:nvSpPr>
        <p:spPr>
          <a:xfrm>
            <a:off x="6945313" y="3248620"/>
            <a:ext cx="1925637" cy="1004888"/>
          </a:xfrm>
          <a:custGeom>
            <a:avLst/>
            <a:gdLst>
              <a:gd name="T0" fmla="*/ 2147483647 w 1213"/>
              <a:gd name="T1" fmla="*/ 2147483647 h 633"/>
              <a:gd name="T2" fmla="*/ 2147483647 w 1213"/>
              <a:gd name="T3" fmla="*/ 2147483647 h 633"/>
              <a:gd name="T4" fmla="*/ 2147483647 w 1213"/>
              <a:gd name="T5" fmla="*/ 2147483647 h 633"/>
              <a:gd name="T6" fmla="*/ 2147483647 w 1213"/>
              <a:gd name="T7" fmla="*/ 2147483647 h 633"/>
              <a:gd name="T8" fmla="*/ 2147483647 w 1213"/>
              <a:gd name="T9" fmla="*/ 2147483647 h 633"/>
              <a:gd name="T10" fmla="*/ 2147483647 w 1213"/>
              <a:gd name="T11" fmla="*/ 2147483647 h 633"/>
              <a:gd name="T12" fmla="*/ 2147483647 w 1213"/>
              <a:gd name="T13" fmla="*/ 2147483647 h 633"/>
              <a:gd name="T14" fmla="*/ 0 w 1213"/>
              <a:gd name="T15" fmla="*/ 2147483647 h 633"/>
              <a:gd name="T16" fmla="*/ 2147483647 w 1213"/>
              <a:gd name="T17" fmla="*/ 2147483647 h 633"/>
              <a:gd name="T18" fmla="*/ 2147483647 w 1213"/>
              <a:gd name="T19" fmla="*/ 2147483647 h 633"/>
              <a:gd name="T20" fmla="*/ 2147483647 w 1213"/>
              <a:gd name="T21" fmla="*/ 2147483647 h 633"/>
              <a:gd name="T22" fmla="*/ 2147483647 w 1213"/>
              <a:gd name="T23" fmla="*/ 2147483647 h 633"/>
              <a:gd name="T24" fmla="*/ 2147483647 w 1213"/>
              <a:gd name="T25" fmla="*/ 2147483647 h 633"/>
              <a:gd name="T26" fmla="*/ 2147483647 w 1213"/>
              <a:gd name="T27" fmla="*/ 2147483647 h 633"/>
              <a:gd name="T28" fmla="*/ 2147483647 w 1213"/>
              <a:gd name="T29" fmla="*/ 2147483647 h 633"/>
              <a:gd name="T30" fmla="*/ 2147483647 w 1213"/>
              <a:gd name="T31" fmla="*/ 2147483647 h 633"/>
              <a:gd name="T32" fmla="*/ 2147483647 w 1213"/>
              <a:gd name="T33" fmla="*/ 2147483647 h 633"/>
              <a:gd name="T34" fmla="*/ 2147483647 w 1213"/>
              <a:gd name="T35" fmla="*/ 2147483647 h 633"/>
              <a:gd name="T36" fmla="*/ 2147483647 w 1213"/>
              <a:gd name="T37" fmla="*/ 2147483647 h 633"/>
              <a:gd name="T38" fmla="*/ 2147483647 w 1213"/>
              <a:gd name="T39" fmla="*/ 2147483647 h 633"/>
              <a:gd name="T40" fmla="*/ 2147483647 w 1213"/>
              <a:gd name="T41" fmla="*/ 2147483647 h 633"/>
              <a:gd name="T42" fmla="*/ 2147483647 w 1213"/>
              <a:gd name="T43" fmla="*/ 2147483647 h 633"/>
              <a:gd name="T44" fmla="*/ 2147483647 w 1213"/>
              <a:gd name="T45" fmla="*/ 2147483647 h 633"/>
              <a:gd name="T46" fmla="*/ 2147483647 w 1213"/>
              <a:gd name="T47" fmla="*/ 2147483647 h 633"/>
              <a:gd name="T48" fmla="*/ 2147483647 w 1213"/>
              <a:gd name="T49" fmla="*/ 2147483647 h 633"/>
              <a:gd name="T50" fmla="*/ 2147483647 w 1213"/>
              <a:gd name="T51" fmla="*/ 2147483647 h 633"/>
              <a:gd name="T52" fmla="*/ 2147483647 w 1213"/>
              <a:gd name="T53" fmla="*/ 2147483647 h 633"/>
              <a:gd name="T54" fmla="*/ 2147483647 w 1213"/>
              <a:gd name="T55" fmla="*/ 2147483647 h 633"/>
              <a:gd name="T56" fmla="*/ 2147483647 w 1213"/>
              <a:gd name="T57" fmla="*/ 2147483647 h 63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3"/>
              <a:gd name="T88" fmla="*/ 0 h 633"/>
              <a:gd name="T89" fmla="*/ 1213 w 1213"/>
              <a:gd name="T90" fmla="*/ 633 h 63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3" h="633">
                <a:moveTo>
                  <a:pt x="1003" y="10"/>
                </a:moveTo>
                <a:cubicBezTo>
                  <a:pt x="979" y="25"/>
                  <a:pt x="975" y="42"/>
                  <a:pt x="948" y="50"/>
                </a:cubicBezTo>
                <a:cubicBezTo>
                  <a:pt x="895" y="86"/>
                  <a:pt x="841" y="116"/>
                  <a:pt x="779" y="132"/>
                </a:cubicBezTo>
                <a:cubicBezTo>
                  <a:pt x="748" y="152"/>
                  <a:pt x="721" y="154"/>
                  <a:pt x="684" y="159"/>
                </a:cubicBezTo>
                <a:cubicBezTo>
                  <a:pt x="567" y="200"/>
                  <a:pt x="427" y="244"/>
                  <a:pt x="305" y="260"/>
                </a:cubicBezTo>
                <a:cubicBezTo>
                  <a:pt x="297" y="400"/>
                  <a:pt x="331" y="405"/>
                  <a:pt x="210" y="416"/>
                </a:cubicBezTo>
                <a:cubicBezTo>
                  <a:pt x="161" y="432"/>
                  <a:pt x="113" y="442"/>
                  <a:pt x="61" y="450"/>
                </a:cubicBezTo>
                <a:cubicBezTo>
                  <a:pt x="29" y="461"/>
                  <a:pt x="11" y="448"/>
                  <a:pt x="0" y="484"/>
                </a:cubicBezTo>
                <a:cubicBezTo>
                  <a:pt x="2" y="531"/>
                  <a:pt x="1" y="579"/>
                  <a:pt x="6" y="626"/>
                </a:cubicBezTo>
                <a:cubicBezTo>
                  <a:pt x="7" y="633"/>
                  <a:pt x="9" y="611"/>
                  <a:pt x="13" y="606"/>
                </a:cubicBezTo>
                <a:cubicBezTo>
                  <a:pt x="18" y="600"/>
                  <a:pt x="26" y="594"/>
                  <a:pt x="34" y="592"/>
                </a:cubicBezTo>
                <a:cubicBezTo>
                  <a:pt x="69" y="582"/>
                  <a:pt x="106" y="584"/>
                  <a:pt x="142" y="579"/>
                </a:cubicBezTo>
                <a:cubicBezTo>
                  <a:pt x="174" y="575"/>
                  <a:pt x="237" y="565"/>
                  <a:pt x="237" y="565"/>
                </a:cubicBezTo>
                <a:cubicBezTo>
                  <a:pt x="279" y="552"/>
                  <a:pt x="323" y="532"/>
                  <a:pt x="366" y="525"/>
                </a:cubicBezTo>
                <a:cubicBezTo>
                  <a:pt x="414" y="517"/>
                  <a:pt x="483" y="514"/>
                  <a:pt x="528" y="511"/>
                </a:cubicBezTo>
                <a:cubicBezTo>
                  <a:pt x="551" y="505"/>
                  <a:pt x="565" y="501"/>
                  <a:pt x="589" y="498"/>
                </a:cubicBezTo>
                <a:cubicBezTo>
                  <a:pt x="637" y="493"/>
                  <a:pt x="732" y="484"/>
                  <a:pt x="732" y="484"/>
                </a:cubicBezTo>
                <a:cubicBezTo>
                  <a:pt x="760" y="474"/>
                  <a:pt x="768" y="459"/>
                  <a:pt x="792" y="443"/>
                </a:cubicBezTo>
                <a:cubicBezTo>
                  <a:pt x="824" y="422"/>
                  <a:pt x="876" y="416"/>
                  <a:pt x="914" y="403"/>
                </a:cubicBezTo>
                <a:cubicBezTo>
                  <a:pt x="934" y="396"/>
                  <a:pt x="957" y="393"/>
                  <a:pt x="975" y="382"/>
                </a:cubicBezTo>
                <a:cubicBezTo>
                  <a:pt x="996" y="369"/>
                  <a:pt x="1013" y="356"/>
                  <a:pt x="1036" y="348"/>
                </a:cubicBezTo>
                <a:cubicBezTo>
                  <a:pt x="1064" y="309"/>
                  <a:pt x="1106" y="306"/>
                  <a:pt x="1152" y="301"/>
                </a:cubicBezTo>
                <a:cubicBezTo>
                  <a:pt x="1172" y="287"/>
                  <a:pt x="1192" y="281"/>
                  <a:pt x="1213" y="267"/>
                </a:cubicBezTo>
                <a:cubicBezTo>
                  <a:pt x="1198" y="225"/>
                  <a:pt x="1196" y="170"/>
                  <a:pt x="1158" y="145"/>
                </a:cubicBezTo>
                <a:cubicBezTo>
                  <a:pt x="1143" y="96"/>
                  <a:pt x="1165" y="157"/>
                  <a:pt x="1131" y="105"/>
                </a:cubicBezTo>
                <a:cubicBezTo>
                  <a:pt x="1124" y="94"/>
                  <a:pt x="1127" y="75"/>
                  <a:pt x="1118" y="64"/>
                </a:cubicBezTo>
                <a:cubicBezTo>
                  <a:pt x="1107" y="51"/>
                  <a:pt x="1092" y="48"/>
                  <a:pt x="1077" y="44"/>
                </a:cubicBezTo>
                <a:cubicBezTo>
                  <a:pt x="1069" y="31"/>
                  <a:pt x="1062" y="13"/>
                  <a:pt x="1043" y="10"/>
                </a:cubicBezTo>
                <a:cubicBezTo>
                  <a:pt x="974" y="0"/>
                  <a:pt x="1043" y="29"/>
                  <a:pt x="1003" y="10"/>
                </a:cubicBezTo>
                <a:close/>
              </a:path>
            </a:pathLst>
          </a:custGeom>
          <a:solidFill>
            <a:srgbClr val="CC99FF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Oval 11"/>
          <p:cNvSpPr>
            <a:spLocks noChangeArrowheads="1"/>
          </p:cNvSpPr>
          <p:nvPr/>
        </p:nvSpPr>
        <p:spPr>
          <a:xfrm>
            <a:off x="6062663" y="4148733"/>
            <a:ext cx="431800" cy="431800"/>
          </a:xfrm>
          <a:prstGeom prst="ellipse">
            <a:avLst/>
          </a:prstGeom>
          <a:solidFill>
            <a:srgbClr val="CCFFFF"/>
          </a:solidFill>
          <a:ln w="25400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8" name="Freeform 12"/>
          <p:cNvSpPr/>
          <p:nvPr/>
        </p:nvSpPr>
        <p:spPr>
          <a:xfrm>
            <a:off x="5070475" y="3572470"/>
            <a:ext cx="776288" cy="962025"/>
          </a:xfrm>
          <a:custGeom>
            <a:avLst/>
            <a:gdLst>
              <a:gd name="T0" fmla="*/ 0 w 489"/>
              <a:gd name="T1" fmla="*/ 2147483647 h 606"/>
              <a:gd name="T2" fmla="*/ 2147483647 w 489"/>
              <a:gd name="T3" fmla="*/ 2147483647 h 606"/>
              <a:gd name="T4" fmla="*/ 2147483647 w 489"/>
              <a:gd name="T5" fmla="*/ 2147483647 h 606"/>
              <a:gd name="T6" fmla="*/ 2147483647 w 489"/>
              <a:gd name="T7" fmla="*/ 2147483647 h 606"/>
              <a:gd name="T8" fmla="*/ 2147483647 w 489"/>
              <a:gd name="T9" fmla="*/ 2147483647 h 606"/>
              <a:gd name="T10" fmla="*/ 2147483647 w 489"/>
              <a:gd name="T11" fmla="*/ 2147483647 h 606"/>
              <a:gd name="T12" fmla="*/ 2147483647 w 489"/>
              <a:gd name="T13" fmla="*/ 2147483647 h 606"/>
              <a:gd name="T14" fmla="*/ 2147483647 w 489"/>
              <a:gd name="T15" fmla="*/ 2147483647 h 606"/>
              <a:gd name="T16" fmla="*/ 2147483647 w 489"/>
              <a:gd name="T17" fmla="*/ 2147483647 h 606"/>
              <a:gd name="T18" fmla="*/ 2147483647 w 489"/>
              <a:gd name="T19" fmla="*/ 2147483647 h 606"/>
              <a:gd name="T20" fmla="*/ 2147483647 w 489"/>
              <a:gd name="T21" fmla="*/ 2147483647 h 606"/>
              <a:gd name="T22" fmla="*/ 2147483647 w 489"/>
              <a:gd name="T23" fmla="*/ 2147483647 h 606"/>
              <a:gd name="T24" fmla="*/ 2147483647 w 489"/>
              <a:gd name="T25" fmla="*/ 2147483647 h 606"/>
              <a:gd name="T26" fmla="*/ 2147483647 w 489"/>
              <a:gd name="T27" fmla="*/ 2147483647 h 606"/>
              <a:gd name="T28" fmla="*/ 2147483647 w 489"/>
              <a:gd name="T29" fmla="*/ 2147483647 h 606"/>
              <a:gd name="T30" fmla="*/ 2147483647 w 489"/>
              <a:gd name="T31" fmla="*/ 2147483647 h 606"/>
              <a:gd name="T32" fmla="*/ 2147483647 w 489"/>
              <a:gd name="T33" fmla="*/ 2147483647 h 606"/>
              <a:gd name="T34" fmla="*/ 2147483647 w 489"/>
              <a:gd name="T35" fmla="*/ 2147483647 h 606"/>
              <a:gd name="T36" fmla="*/ 2147483647 w 489"/>
              <a:gd name="T37" fmla="*/ 2147483647 h 606"/>
              <a:gd name="T38" fmla="*/ 2147483647 w 489"/>
              <a:gd name="T39" fmla="*/ 2147483647 h 606"/>
              <a:gd name="T40" fmla="*/ 0 w 489"/>
              <a:gd name="T41" fmla="*/ 2147483647 h 60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89"/>
              <a:gd name="T64" fmla="*/ 0 h 606"/>
              <a:gd name="T65" fmla="*/ 489 w 489"/>
              <a:gd name="T66" fmla="*/ 606 h 60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89" h="606">
                <a:moveTo>
                  <a:pt x="0" y="24"/>
                </a:moveTo>
                <a:cubicBezTo>
                  <a:pt x="11" y="66"/>
                  <a:pt x="2" y="45"/>
                  <a:pt x="34" y="92"/>
                </a:cubicBezTo>
                <a:cubicBezTo>
                  <a:pt x="39" y="99"/>
                  <a:pt x="48" y="112"/>
                  <a:pt x="48" y="112"/>
                </a:cubicBezTo>
                <a:cubicBezTo>
                  <a:pt x="73" y="187"/>
                  <a:pt x="34" y="77"/>
                  <a:pt x="68" y="153"/>
                </a:cubicBezTo>
                <a:cubicBezTo>
                  <a:pt x="87" y="196"/>
                  <a:pt x="93" y="245"/>
                  <a:pt x="109" y="289"/>
                </a:cubicBezTo>
                <a:cubicBezTo>
                  <a:pt x="126" y="336"/>
                  <a:pt x="116" y="298"/>
                  <a:pt x="136" y="336"/>
                </a:cubicBezTo>
                <a:cubicBezTo>
                  <a:pt x="152" y="366"/>
                  <a:pt x="159" y="405"/>
                  <a:pt x="170" y="438"/>
                </a:cubicBezTo>
                <a:cubicBezTo>
                  <a:pt x="183" y="477"/>
                  <a:pt x="178" y="523"/>
                  <a:pt x="197" y="560"/>
                </a:cubicBezTo>
                <a:cubicBezTo>
                  <a:pt x="204" y="574"/>
                  <a:pt x="224" y="600"/>
                  <a:pt x="224" y="600"/>
                </a:cubicBezTo>
                <a:cubicBezTo>
                  <a:pt x="268" y="584"/>
                  <a:pt x="221" y="606"/>
                  <a:pt x="258" y="573"/>
                </a:cubicBezTo>
                <a:cubicBezTo>
                  <a:pt x="270" y="562"/>
                  <a:pt x="298" y="546"/>
                  <a:pt x="298" y="546"/>
                </a:cubicBezTo>
                <a:cubicBezTo>
                  <a:pt x="316" y="520"/>
                  <a:pt x="336" y="489"/>
                  <a:pt x="366" y="478"/>
                </a:cubicBezTo>
                <a:cubicBezTo>
                  <a:pt x="376" y="449"/>
                  <a:pt x="388" y="420"/>
                  <a:pt x="414" y="404"/>
                </a:cubicBezTo>
                <a:cubicBezTo>
                  <a:pt x="429" y="380"/>
                  <a:pt x="438" y="365"/>
                  <a:pt x="461" y="350"/>
                </a:cubicBezTo>
                <a:cubicBezTo>
                  <a:pt x="478" y="301"/>
                  <a:pt x="467" y="321"/>
                  <a:pt x="488" y="289"/>
                </a:cubicBezTo>
                <a:cubicBezTo>
                  <a:pt x="486" y="250"/>
                  <a:pt x="489" y="211"/>
                  <a:pt x="481" y="173"/>
                </a:cubicBezTo>
                <a:cubicBezTo>
                  <a:pt x="479" y="165"/>
                  <a:pt x="466" y="166"/>
                  <a:pt x="461" y="160"/>
                </a:cubicBezTo>
                <a:cubicBezTo>
                  <a:pt x="447" y="142"/>
                  <a:pt x="427" y="99"/>
                  <a:pt x="427" y="99"/>
                </a:cubicBezTo>
                <a:cubicBezTo>
                  <a:pt x="396" y="7"/>
                  <a:pt x="265" y="21"/>
                  <a:pt x="190" y="17"/>
                </a:cubicBezTo>
                <a:cubicBezTo>
                  <a:pt x="145" y="15"/>
                  <a:pt x="100" y="13"/>
                  <a:pt x="55" y="11"/>
                </a:cubicBezTo>
                <a:cubicBezTo>
                  <a:pt x="22" y="0"/>
                  <a:pt x="40" y="0"/>
                  <a:pt x="0" y="24"/>
                </a:cubicBezTo>
                <a:close/>
              </a:path>
            </a:pathLst>
          </a:custGeom>
          <a:solidFill>
            <a:srgbClr val="FF99CC"/>
          </a:solidFill>
          <a:ln w="25400" cap="flat" cmpd="sng">
            <a:solidFill>
              <a:srgbClr val="FF0000"/>
            </a:solidFill>
            <a:prstDash val="sysDot"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grpSp>
        <p:nvGrpSpPr>
          <p:cNvPr id="29" name="그룹 69"/>
          <p:cNvGrpSpPr/>
          <p:nvPr/>
        </p:nvGrpSpPr>
        <p:grpSpPr>
          <a:xfrm>
            <a:off x="7421563" y="1896070"/>
            <a:ext cx="1933575" cy="863600"/>
            <a:chOff x="7552588" y="4508500"/>
            <a:chExt cx="2056340" cy="378931"/>
          </a:xfrm>
        </p:grpSpPr>
        <p:sp>
          <p:nvSpPr>
            <p:cNvPr id="30" name="타원형 설명선 70"/>
            <p:cNvSpPr/>
            <p:nvPr/>
          </p:nvSpPr>
          <p:spPr>
            <a:xfrm>
              <a:off x="7552588" y="4508500"/>
              <a:ext cx="2056340" cy="378931"/>
            </a:xfrm>
            <a:prstGeom prst="wedgeEllipseCallout">
              <a:avLst>
                <a:gd name="adj1" fmla="val -58204"/>
                <a:gd name="adj2" fmla="val 68324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</a:ln>
          </p:spPr>
          <p:txBody>
            <a:bodyPr wrap="none" lIns="90000" tIns="46800" rIns="90000" bIns="46800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endParaRPr lang="ko-KR" altLang="en-US" sz="1800">
                <a:solidFill>
                  <a:srgbClr val="000000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1" name="TextBox 2"/>
            <p:cNvSpPr txBox="1">
              <a:spLocks noChangeArrowheads="1"/>
            </p:cNvSpPr>
            <p:nvPr/>
          </p:nvSpPr>
          <p:spPr>
            <a:xfrm>
              <a:off x="7733235" y="4551687"/>
              <a:ext cx="1784524" cy="283501"/>
            </a:xfrm>
            <a:prstGeom prst="rect">
              <a:avLst/>
            </a:prstGeom>
            <a:noFill/>
            <a:ln w="15875">
              <a:noFill/>
              <a:miter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변경된 곳이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b="1">
                  <a:solidFill>
                    <a:srgbClr val="FF0000"/>
                  </a:solidFill>
                  <a:latin typeface="휴먼편지체"/>
                  <a:ea typeface="휴먼편지체"/>
                </a:rPr>
                <a:t>눈에 띄이게 표시</a:t>
              </a:r>
            </a:p>
          </p:txBody>
        </p:sp>
      </p:grpSp>
      <p:pic>
        <p:nvPicPr>
          <p:cNvPr id="32" name="Picture 59" descr="0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644" y="1133476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8131" y="1285876"/>
            <a:ext cx="1116013" cy="18256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/>
          <p:cNvSpPr txBox="1"/>
          <p:nvPr/>
        </p:nvSpPr>
        <p:spPr>
          <a:xfrm>
            <a:off x="1020671" y="1183578"/>
            <a:ext cx="585244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당초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81575" y="1183578"/>
            <a:ext cx="595035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맑은 고딕"/>
                <a:ea typeface="맑은 고딕"/>
              </a:rPr>
              <a:t>변경</a:t>
            </a: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>
          <a:xfrm>
            <a:off x="3728864" y="5733256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>
          <a:xfrm>
            <a:off x="7817458" y="5757404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>
          <a:xfrm>
            <a:off x="3032582" y="323691"/>
            <a:ext cx="3801591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 smtClean="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우배수계획도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5" name="Rectangle 85"/>
          <p:cNvSpPr>
            <a:spLocks noChangeArrowheads="1"/>
          </p:cNvSpPr>
          <p:nvPr/>
        </p:nvSpPr>
        <p:spPr>
          <a:xfrm>
            <a:off x="0" y="209550"/>
            <a:ext cx="9906000" cy="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</a:endParaRPr>
          </a:p>
        </p:txBody>
      </p:sp>
      <p:pic>
        <p:nvPicPr>
          <p:cNvPr id="32" name="Picture 59" descr="0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644" y="1133476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8131" y="1285876"/>
            <a:ext cx="1116013" cy="1825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0"/>
          <p:cNvSpPr>
            <a:spLocks noChangeArrowheads="1"/>
          </p:cNvSpPr>
          <p:nvPr/>
        </p:nvSpPr>
        <p:spPr>
          <a:xfrm>
            <a:off x="8301372" y="5805264"/>
            <a:ext cx="954459" cy="307764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4" rIns="91428" bIns="45714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400" b="1" smtClean="0">
                <a:solidFill>
                  <a:srgbClr val="FF0000"/>
                </a:solidFill>
                <a:latin typeface="휴먼편지체"/>
                <a:ea typeface="휴먼편지체"/>
              </a:rPr>
              <a:t>범례작</a:t>
            </a:r>
            <a:r>
              <a:rPr lang="ko-KR" altLang="en-US" sz="1400" b="1">
                <a:solidFill>
                  <a:srgbClr val="FF0000"/>
                </a:solidFill>
                <a:latin typeface="휴먼편지체"/>
                <a:ea typeface="휴먼편지체"/>
              </a:rPr>
              <a:t>성</a:t>
            </a:r>
            <a:endParaRPr lang="en-US" altLang="ko-KR" sz="14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  <p:extLst>
      <p:ext uri="{BB962C8B-B14F-4D97-AF65-F5344CB8AC3E}">
        <p14:creationId xmlns:p14="http://schemas.microsoft.com/office/powerpoint/2010/main" val="313183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0" name="Text Box 2"/>
          <p:cNvSpPr txBox="1">
            <a:spLocks noChangeArrowheads="1"/>
          </p:cNvSpPr>
          <p:nvPr/>
        </p:nvSpPr>
        <p:spPr>
          <a:xfrm>
            <a:off x="3440113" y="307504"/>
            <a:ext cx="3054350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주요 도입 시설물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>
          <a:xfrm>
            <a:off x="2987821" y="872716"/>
            <a:ext cx="4209268" cy="363629"/>
          </a:xfrm>
          <a:prstGeom prst="rect">
            <a:avLst/>
          </a:prstGeom>
          <a:noFill/>
          <a:ln w="15875">
            <a:noFill/>
            <a:miter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r>
              <a:rPr lang="ko-KR" altLang="en-US" b="1">
                <a:solidFill>
                  <a:srgbClr val="FF0000"/>
                </a:solidFill>
                <a:latin typeface="휴먼편지체"/>
                <a:ea typeface="휴먼편지체"/>
              </a:rPr>
              <a:t>상세도면은 제외하고 주요 시설만 이미지 삽입</a:t>
            </a:r>
          </a:p>
        </p:txBody>
      </p:sp>
      <p:pic>
        <p:nvPicPr>
          <p:cNvPr id="20493" name="Picture 5" descr="E:\공유폴더\동작구-지하벙커\시설물\EL-LFP006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8504" y="1369871"/>
            <a:ext cx="3094986" cy="2499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5" name="Picture 3" descr="\\주정수\010.업무자료\010. 프로젝트\010. 수행프로젝트\2018년\027_용봉정자연마당\받은파일\5.기성품(데오스윅스)\DWLB-2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8699" y="2024844"/>
            <a:ext cx="3688797" cy="1901208"/>
          </a:xfrm>
          <a:prstGeom prst="rect">
            <a:avLst/>
          </a:prstGeom>
          <a:noFill/>
        </p:spPr>
      </p:pic>
      <p:pic>
        <p:nvPicPr>
          <p:cNvPr id="20496" name="그림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450" y="3800491"/>
            <a:ext cx="2257608" cy="2268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7" name="그림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8884" y="4509120"/>
            <a:ext cx="1335696" cy="138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8" name="그림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0887" y="4454116"/>
            <a:ext cx="1660835" cy="1522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4" name="Picture 5" descr="E:\공유폴더\동작구-지하벙커\시설물\DWB-25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7620" y="1988840"/>
            <a:ext cx="2287488" cy="1932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>
          <a:xfrm>
            <a:off x="3030538" y="323691"/>
            <a:ext cx="3785273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단면도</a:t>
            </a:r>
          </a:p>
        </p:txBody>
      </p:sp>
      <p:pic>
        <p:nvPicPr>
          <p:cNvPr id="22531" name="Picture 89" descr="그림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525" y="4754563"/>
            <a:ext cx="8062913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2" name="Picture 88" descr="그림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525" y="3457575"/>
            <a:ext cx="8088313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3" name="Picture 87" descr="그림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525" y="2306638"/>
            <a:ext cx="8105775" cy="11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Rectangle 86"/>
          <p:cNvSpPr>
            <a:spLocks noChangeArrowheads="1"/>
          </p:cNvSpPr>
          <p:nvPr/>
        </p:nvSpPr>
        <p:spPr>
          <a:xfrm>
            <a:off x="887414" y="725488"/>
            <a:ext cx="2063750" cy="1512887"/>
          </a:xfrm>
          <a:prstGeom prst="rect">
            <a:avLst/>
          </a:prstGeom>
          <a:solidFill>
            <a:srgbClr val="BBE0E3"/>
          </a:solidFill>
          <a:ln w="3175">
            <a:solidFill>
              <a:srgbClr val="000000"/>
            </a:solidFill>
            <a:miter/>
          </a:ln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latinLnBrk="0" hangingPunct="1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90" name="Line 6"/>
          <p:cNvSpPr>
            <a:spLocks noChangeShapeType="1"/>
          </p:cNvSpPr>
          <p:nvPr/>
        </p:nvSpPr>
        <p:spPr>
          <a:xfrm>
            <a:off x="1060450" y="5284788"/>
            <a:ext cx="4600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36" name="Text Box 7"/>
          <p:cNvSpPr txBox="1">
            <a:spLocks noChangeArrowheads="1"/>
          </p:cNvSpPr>
          <p:nvPr/>
        </p:nvSpPr>
        <p:spPr>
          <a:xfrm>
            <a:off x="3030538" y="5029200"/>
            <a:ext cx="1130300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문화센터</a:t>
            </a:r>
          </a:p>
        </p:txBody>
      </p:sp>
      <p:sp>
        <p:nvSpPr>
          <p:cNvPr id="92" name="Line 8"/>
          <p:cNvSpPr>
            <a:spLocks noChangeShapeType="1"/>
          </p:cNvSpPr>
          <p:nvPr/>
        </p:nvSpPr>
        <p:spPr>
          <a:xfrm>
            <a:off x="5659438" y="5284788"/>
            <a:ext cx="6016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38" name="Text Box 9"/>
          <p:cNvSpPr txBox="1">
            <a:spLocks noChangeArrowheads="1"/>
          </p:cNvSpPr>
          <p:nvPr/>
        </p:nvSpPr>
        <p:spPr>
          <a:xfrm>
            <a:off x="5656263" y="5029200"/>
            <a:ext cx="73342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문화광장</a:t>
            </a:r>
          </a:p>
        </p:txBody>
      </p:sp>
      <p:sp>
        <p:nvSpPr>
          <p:cNvPr id="94" name="Line 10"/>
          <p:cNvSpPr>
            <a:spLocks noChangeShapeType="1"/>
          </p:cNvSpPr>
          <p:nvPr/>
        </p:nvSpPr>
        <p:spPr>
          <a:xfrm>
            <a:off x="6275388" y="5284788"/>
            <a:ext cx="13144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40" name="Text Box 11"/>
          <p:cNvSpPr txBox="1">
            <a:spLocks noChangeArrowheads="1"/>
          </p:cNvSpPr>
          <p:nvPr/>
        </p:nvSpPr>
        <p:spPr>
          <a:xfrm>
            <a:off x="6399213" y="5029200"/>
            <a:ext cx="1128712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이벤트 프라자</a:t>
            </a:r>
          </a:p>
        </p:txBody>
      </p:sp>
      <p:sp>
        <p:nvSpPr>
          <p:cNvPr id="96" name="Line 12"/>
          <p:cNvSpPr>
            <a:spLocks noChangeShapeType="1"/>
          </p:cNvSpPr>
          <p:nvPr/>
        </p:nvSpPr>
        <p:spPr>
          <a:xfrm>
            <a:off x="7577138" y="5284788"/>
            <a:ext cx="7445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42" name="Text Box 13"/>
          <p:cNvSpPr txBox="1">
            <a:spLocks noChangeArrowheads="1"/>
          </p:cNvSpPr>
          <p:nvPr/>
        </p:nvSpPr>
        <p:spPr>
          <a:xfrm>
            <a:off x="7577138" y="5029200"/>
            <a:ext cx="1130300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자연형계류</a:t>
            </a:r>
          </a:p>
        </p:txBody>
      </p:sp>
      <p:sp>
        <p:nvSpPr>
          <p:cNvPr id="98" name="Line 14"/>
          <p:cNvSpPr>
            <a:spLocks noChangeShapeType="1"/>
          </p:cNvSpPr>
          <p:nvPr/>
        </p:nvSpPr>
        <p:spPr>
          <a:xfrm>
            <a:off x="8262938" y="5284788"/>
            <a:ext cx="698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44" name="Text Box 15"/>
          <p:cNvSpPr txBox="1">
            <a:spLocks noChangeArrowheads="1"/>
          </p:cNvSpPr>
          <p:nvPr/>
        </p:nvSpPr>
        <p:spPr>
          <a:xfrm>
            <a:off x="8264525" y="5041900"/>
            <a:ext cx="1130300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기존수림대</a:t>
            </a:r>
          </a:p>
        </p:txBody>
      </p:sp>
      <p:grpSp>
        <p:nvGrpSpPr>
          <p:cNvPr id="22545" name="Group 16"/>
          <p:cNvGrpSpPr/>
          <p:nvPr/>
        </p:nvGrpSpPr>
        <p:grpSpPr>
          <a:xfrm>
            <a:off x="1060450" y="3479800"/>
            <a:ext cx="7939088" cy="266700"/>
            <a:chOff x="479" y="2615"/>
            <a:chExt cx="5417" cy="168"/>
          </a:xfrm>
        </p:grpSpPr>
        <p:sp>
          <p:nvSpPr>
            <p:cNvPr id="101" name="Line 17"/>
            <p:cNvSpPr>
              <a:spLocks noChangeShapeType="1"/>
            </p:cNvSpPr>
            <p:nvPr/>
          </p:nvSpPr>
          <p:spPr>
            <a:xfrm>
              <a:off x="479" y="2783"/>
              <a:ext cx="15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02" name="Text Box 18"/>
            <p:cNvSpPr txBox="1">
              <a:spLocks noChangeArrowheads="1"/>
            </p:cNvSpPr>
            <p:nvPr/>
          </p:nvSpPr>
          <p:spPr>
            <a:xfrm>
              <a:off x="1123" y="2614"/>
              <a:ext cx="767" cy="154"/>
            </a:xfrm>
            <a:prstGeom prst="rect">
              <a:avLst/>
            </a:prstGeom>
            <a:noFill/>
            <a:ln>
              <a:noFill/>
            </a:ln>
          </p:spPr>
          <p:txBody>
            <a:bodyPr lIns="91404" tIns="45702" rIns="91404" bIns="45702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defRPr lang="ko-KR"/>
              </a:pPr>
              <a:r>
                <a:rPr lang="ko-KR" altLang="en-US" sz="1000">
                  <a:solidFill>
                    <a:srgbClr val="000000"/>
                  </a:solidFill>
                  <a:latin typeface="HY견고딕"/>
                </a:rPr>
                <a:t>기존수림대</a:t>
              </a:r>
            </a:p>
          </p:txBody>
        </p:sp>
        <p:sp>
          <p:nvSpPr>
            <p:cNvPr id="103" name="Line 19"/>
            <p:cNvSpPr>
              <a:spLocks noChangeShapeType="1"/>
            </p:cNvSpPr>
            <p:nvPr/>
          </p:nvSpPr>
          <p:spPr>
            <a:xfrm>
              <a:off x="2063" y="2783"/>
              <a:ext cx="4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04" name="Text Box 20"/>
            <p:cNvSpPr txBox="1">
              <a:spLocks noChangeArrowheads="1"/>
            </p:cNvSpPr>
            <p:nvPr/>
          </p:nvSpPr>
          <p:spPr>
            <a:xfrm>
              <a:off x="1980" y="2614"/>
              <a:ext cx="770" cy="154"/>
            </a:xfrm>
            <a:prstGeom prst="rect">
              <a:avLst/>
            </a:prstGeom>
            <a:noFill/>
            <a:ln>
              <a:noFill/>
            </a:ln>
          </p:spPr>
          <p:txBody>
            <a:bodyPr lIns="91404" tIns="45702" rIns="91404" bIns="45702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defRPr lang="ko-KR"/>
              </a:pPr>
              <a:r>
                <a:rPr lang="ko-KR" altLang="en-US" sz="1000">
                  <a:solidFill>
                    <a:srgbClr val="000000"/>
                  </a:solidFill>
                  <a:latin typeface="HY견고딕"/>
                </a:rPr>
                <a:t>호수변산책로</a:t>
              </a:r>
            </a:p>
          </p:txBody>
        </p:sp>
        <p:sp>
          <p:nvSpPr>
            <p:cNvPr id="105" name="Line 21"/>
            <p:cNvSpPr>
              <a:spLocks noChangeShapeType="1"/>
            </p:cNvSpPr>
            <p:nvPr/>
          </p:nvSpPr>
          <p:spPr>
            <a:xfrm>
              <a:off x="2477" y="2783"/>
              <a:ext cx="18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06" name="Text Box 22"/>
            <p:cNvSpPr txBox="1">
              <a:spLocks noChangeArrowheads="1"/>
            </p:cNvSpPr>
            <p:nvPr/>
          </p:nvSpPr>
          <p:spPr>
            <a:xfrm>
              <a:off x="3023" y="2614"/>
              <a:ext cx="769" cy="154"/>
            </a:xfrm>
            <a:prstGeom prst="rect">
              <a:avLst/>
            </a:prstGeom>
            <a:noFill/>
            <a:ln>
              <a:noFill/>
            </a:ln>
          </p:spPr>
          <p:txBody>
            <a:bodyPr lIns="91404" tIns="45702" rIns="91404" bIns="45702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defRPr lang="ko-KR"/>
              </a:pPr>
              <a:r>
                <a:rPr lang="ko-KR" altLang="en-US" sz="1000">
                  <a:solidFill>
                    <a:srgbClr val="000000"/>
                  </a:solidFill>
                  <a:latin typeface="HY견고딕"/>
                </a:rPr>
                <a:t>월영지</a:t>
              </a:r>
            </a:p>
          </p:txBody>
        </p:sp>
        <p:sp>
          <p:nvSpPr>
            <p:cNvPr id="107" name="Line 23"/>
            <p:cNvSpPr>
              <a:spLocks noChangeShapeType="1"/>
            </p:cNvSpPr>
            <p:nvPr/>
          </p:nvSpPr>
          <p:spPr>
            <a:xfrm>
              <a:off x="4313" y="2783"/>
              <a:ext cx="6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08" name="Text Box 24"/>
            <p:cNvSpPr txBox="1">
              <a:spLocks noChangeArrowheads="1"/>
            </p:cNvSpPr>
            <p:nvPr/>
          </p:nvSpPr>
          <p:spPr>
            <a:xfrm>
              <a:off x="4406" y="2614"/>
              <a:ext cx="391" cy="154"/>
            </a:xfrm>
            <a:prstGeom prst="rect">
              <a:avLst/>
            </a:prstGeom>
            <a:noFill/>
            <a:ln>
              <a:noFill/>
            </a:ln>
          </p:spPr>
          <p:txBody>
            <a:bodyPr lIns="91404" tIns="45702" rIns="91404" bIns="45702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defRPr lang="ko-KR"/>
              </a:pPr>
              <a:r>
                <a:rPr lang="ko-KR" altLang="en-US" sz="1000">
                  <a:solidFill>
                    <a:srgbClr val="000000"/>
                  </a:solidFill>
                  <a:latin typeface="HY견고딕"/>
                </a:rPr>
                <a:t>월영대</a:t>
              </a:r>
            </a:p>
          </p:txBody>
        </p:sp>
        <p:sp>
          <p:nvSpPr>
            <p:cNvPr id="109" name="Line 25"/>
            <p:cNvSpPr>
              <a:spLocks noChangeShapeType="1"/>
            </p:cNvSpPr>
            <p:nvPr/>
          </p:nvSpPr>
          <p:spPr>
            <a:xfrm>
              <a:off x="4937" y="2783"/>
              <a:ext cx="95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wrap="square">
              <a:spAutoFit/>
            </a:bodyPr>
            <a:lstStyle/>
            <a:p>
              <a:pPr latinLnBrk="0">
                <a:spcBef>
                  <a:spcPct val="0"/>
                </a:spcBef>
                <a:defRPr lang="ko-KR"/>
              </a:pPr>
              <a:endParaRPr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10" name="Text Box 26"/>
            <p:cNvSpPr txBox="1">
              <a:spLocks noChangeArrowheads="1"/>
            </p:cNvSpPr>
            <p:nvPr/>
          </p:nvSpPr>
          <p:spPr>
            <a:xfrm>
              <a:off x="5161" y="2614"/>
              <a:ext cx="638" cy="154"/>
            </a:xfrm>
            <a:prstGeom prst="rect">
              <a:avLst/>
            </a:prstGeom>
            <a:noFill/>
            <a:ln>
              <a:noFill/>
            </a:ln>
          </p:spPr>
          <p:txBody>
            <a:bodyPr lIns="91404" tIns="45702" rIns="91404" bIns="45702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defRPr lang="ko-KR"/>
              </a:pPr>
              <a:r>
                <a:rPr lang="ko-KR" altLang="en-US" sz="1000">
                  <a:solidFill>
                    <a:srgbClr val="000000"/>
                  </a:solidFill>
                  <a:latin typeface="HY견고딕"/>
                </a:rPr>
                <a:t>기존수림대</a:t>
              </a:r>
            </a:p>
          </p:txBody>
        </p:sp>
      </p:grpSp>
      <p:sp>
        <p:nvSpPr>
          <p:cNvPr id="111" name="Line 27"/>
          <p:cNvSpPr>
            <a:spLocks noChangeShapeType="1"/>
          </p:cNvSpPr>
          <p:nvPr/>
        </p:nvSpPr>
        <p:spPr>
          <a:xfrm>
            <a:off x="1060450" y="2470150"/>
            <a:ext cx="11493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47" name="Text Box 28"/>
          <p:cNvSpPr txBox="1">
            <a:spLocks noChangeArrowheads="1"/>
          </p:cNvSpPr>
          <p:nvPr/>
        </p:nvSpPr>
        <p:spPr>
          <a:xfrm>
            <a:off x="1228725" y="2259013"/>
            <a:ext cx="882650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문화광장</a:t>
            </a:r>
          </a:p>
        </p:txBody>
      </p:sp>
      <p:sp>
        <p:nvSpPr>
          <p:cNvPr id="113" name="Line 29"/>
          <p:cNvSpPr>
            <a:spLocks noChangeShapeType="1"/>
          </p:cNvSpPr>
          <p:nvPr/>
        </p:nvSpPr>
        <p:spPr>
          <a:xfrm>
            <a:off x="3382963" y="2470150"/>
            <a:ext cx="14716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49" name="Text Box 30"/>
          <p:cNvSpPr txBox="1">
            <a:spLocks noChangeArrowheads="1"/>
          </p:cNvSpPr>
          <p:nvPr/>
        </p:nvSpPr>
        <p:spPr>
          <a:xfrm>
            <a:off x="3724275" y="2259013"/>
            <a:ext cx="1130300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청운답원</a:t>
            </a:r>
          </a:p>
        </p:txBody>
      </p:sp>
      <p:sp>
        <p:nvSpPr>
          <p:cNvPr id="115" name="Line 31"/>
          <p:cNvSpPr>
            <a:spLocks noChangeShapeType="1"/>
          </p:cNvSpPr>
          <p:nvPr/>
        </p:nvSpPr>
        <p:spPr>
          <a:xfrm>
            <a:off x="4911725" y="2470150"/>
            <a:ext cx="10366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51" name="Text Box 32"/>
          <p:cNvSpPr txBox="1">
            <a:spLocks noChangeArrowheads="1"/>
          </p:cNvSpPr>
          <p:nvPr/>
        </p:nvSpPr>
        <p:spPr>
          <a:xfrm>
            <a:off x="5167313" y="2259013"/>
            <a:ext cx="1130300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월영지</a:t>
            </a:r>
          </a:p>
        </p:txBody>
      </p:sp>
      <p:sp>
        <p:nvSpPr>
          <p:cNvPr id="117" name="Line 33"/>
          <p:cNvSpPr>
            <a:spLocks noChangeShapeType="1"/>
          </p:cNvSpPr>
          <p:nvPr/>
        </p:nvSpPr>
        <p:spPr>
          <a:xfrm>
            <a:off x="5959475" y="2470150"/>
            <a:ext cx="1330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53" name="Text Box 34"/>
          <p:cNvSpPr txBox="1">
            <a:spLocks noChangeArrowheads="1"/>
          </p:cNvSpPr>
          <p:nvPr/>
        </p:nvSpPr>
        <p:spPr>
          <a:xfrm>
            <a:off x="6292850" y="2259013"/>
            <a:ext cx="1152525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이야기정원</a:t>
            </a:r>
          </a:p>
        </p:txBody>
      </p:sp>
      <p:sp>
        <p:nvSpPr>
          <p:cNvPr id="119" name="Line 35"/>
          <p:cNvSpPr>
            <a:spLocks noChangeShapeType="1"/>
          </p:cNvSpPr>
          <p:nvPr/>
        </p:nvSpPr>
        <p:spPr>
          <a:xfrm>
            <a:off x="7275513" y="2470150"/>
            <a:ext cx="17240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55" name="Text Box 36"/>
          <p:cNvSpPr txBox="1">
            <a:spLocks noChangeArrowheads="1"/>
          </p:cNvSpPr>
          <p:nvPr/>
        </p:nvSpPr>
        <p:spPr>
          <a:xfrm>
            <a:off x="7923213" y="2259013"/>
            <a:ext cx="928687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칠폭정원</a:t>
            </a:r>
          </a:p>
        </p:txBody>
      </p:sp>
      <p:sp>
        <p:nvSpPr>
          <p:cNvPr id="22556" name="Text Box 37"/>
          <p:cNvSpPr txBox="1">
            <a:spLocks noChangeArrowheads="1"/>
          </p:cNvSpPr>
          <p:nvPr/>
        </p:nvSpPr>
        <p:spPr>
          <a:xfrm>
            <a:off x="2239963" y="2259013"/>
            <a:ext cx="1152525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00"/>
                </a:solidFill>
                <a:latin typeface="HY견고딕"/>
                <a:ea typeface="굴림"/>
              </a:rPr>
              <a:t>글래스파빌리언</a:t>
            </a:r>
          </a:p>
        </p:txBody>
      </p:sp>
      <p:sp>
        <p:nvSpPr>
          <p:cNvPr id="122" name="Line 38"/>
          <p:cNvSpPr>
            <a:spLocks noChangeShapeType="1"/>
          </p:cNvSpPr>
          <p:nvPr/>
        </p:nvSpPr>
        <p:spPr>
          <a:xfrm>
            <a:off x="2155825" y="2470150"/>
            <a:ext cx="1231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pPr latinLnBrk="0">
              <a:spcBef>
                <a:spcPct val="0"/>
              </a:spcBef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2558" name="Rectangle 40"/>
          <p:cNvSpPr>
            <a:spLocks noChangeArrowheads="1"/>
          </p:cNvSpPr>
          <p:nvPr/>
        </p:nvSpPr>
        <p:spPr>
          <a:xfrm>
            <a:off x="872977" y="728540"/>
            <a:ext cx="674687" cy="396204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FFFFFF"/>
                </a:solidFill>
                <a:latin typeface="HY헤드라인M"/>
                <a:ea typeface="HY헤드라인M"/>
              </a:rPr>
              <a:t>KEY MAP</a:t>
            </a:r>
          </a:p>
        </p:txBody>
      </p:sp>
      <p:sp>
        <p:nvSpPr>
          <p:cNvPr id="22559" name="Line 41"/>
          <p:cNvSpPr>
            <a:spLocks noChangeShapeType="1"/>
          </p:cNvSpPr>
          <p:nvPr/>
        </p:nvSpPr>
        <p:spPr>
          <a:xfrm flipV="1">
            <a:off x="1693863" y="798513"/>
            <a:ext cx="833437" cy="127000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60" name="Rectangle 42"/>
          <p:cNvSpPr>
            <a:spLocks noChangeArrowheads="1"/>
          </p:cNvSpPr>
          <p:nvPr/>
        </p:nvSpPr>
        <p:spPr>
          <a:xfrm>
            <a:off x="1516063" y="1971675"/>
            <a:ext cx="247649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FF6600"/>
                </a:solidFill>
                <a:latin typeface="HY견고딕"/>
                <a:ea typeface="굴림"/>
              </a:rPr>
              <a:t>B</a:t>
            </a:r>
          </a:p>
        </p:txBody>
      </p:sp>
      <p:sp>
        <p:nvSpPr>
          <p:cNvPr id="22561" name="Rectangle 43"/>
          <p:cNvSpPr>
            <a:spLocks noChangeArrowheads="1"/>
          </p:cNvSpPr>
          <p:nvPr/>
        </p:nvSpPr>
        <p:spPr>
          <a:xfrm>
            <a:off x="2489200" y="717550"/>
            <a:ext cx="247649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FF6600"/>
                </a:solidFill>
                <a:latin typeface="HY견고딕"/>
                <a:ea typeface="굴림"/>
              </a:rPr>
              <a:t>A</a:t>
            </a:r>
          </a:p>
        </p:txBody>
      </p:sp>
      <p:sp>
        <p:nvSpPr>
          <p:cNvPr id="22562" name="Rectangle 44"/>
          <p:cNvSpPr>
            <a:spLocks noChangeArrowheads="1"/>
          </p:cNvSpPr>
          <p:nvPr/>
        </p:nvSpPr>
        <p:spPr>
          <a:xfrm>
            <a:off x="866775" y="2173623"/>
            <a:ext cx="247649" cy="302877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i="1">
                <a:solidFill>
                  <a:srgbClr val="FF6600"/>
                </a:solidFill>
                <a:latin typeface="HY견고딕"/>
                <a:ea typeface="굴림"/>
              </a:rPr>
              <a:t>A</a:t>
            </a:r>
          </a:p>
        </p:txBody>
      </p:sp>
      <p:sp>
        <p:nvSpPr>
          <p:cNvPr id="22563" name="Rectangle 45"/>
          <p:cNvSpPr>
            <a:spLocks noChangeArrowheads="1"/>
          </p:cNvSpPr>
          <p:nvPr/>
        </p:nvSpPr>
        <p:spPr>
          <a:xfrm>
            <a:off x="8720138" y="2173623"/>
            <a:ext cx="247649" cy="302877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i="1">
                <a:solidFill>
                  <a:srgbClr val="FF6600"/>
                </a:solidFill>
                <a:latin typeface="HY견고딕"/>
                <a:ea typeface="굴림"/>
              </a:rPr>
              <a:t>B</a:t>
            </a:r>
          </a:p>
        </p:txBody>
      </p:sp>
      <p:sp>
        <p:nvSpPr>
          <p:cNvPr id="22564" name="Line 46"/>
          <p:cNvSpPr>
            <a:spLocks noChangeShapeType="1"/>
          </p:cNvSpPr>
          <p:nvPr/>
        </p:nvSpPr>
        <p:spPr>
          <a:xfrm>
            <a:off x="1795463" y="1085850"/>
            <a:ext cx="865187" cy="1571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65" name="Rectangle 47"/>
          <p:cNvSpPr>
            <a:spLocks noChangeArrowheads="1"/>
          </p:cNvSpPr>
          <p:nvPr/>
        </p:nvSpPr>
        <p:spPr>
          <a:xfrm>
            <a:off x="1595438" y="955675"/>
            <a:ext cx="247649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CC"/>
                </a:solidFill>
                <a:latin typeface="HY헤드라인M"/>
                <a:ea typeface="HY헤드라인M"/>
              </a:rPr>
              <a:t>A</a:t>
            </a:r>
          </a:p>
        </p:txBody>
      </p:sp>
      <p:sp>
        <p:nvSpPr>
          <p:cNvPr id="22566" name="Rectangle 48"/>
          <p:cNvSpPr>
            <a:spLocks noChangeArrowheads="1"/>
          </p:cNvSpPr>
          <p:nvPr/>
        </p:nvSpPr>
        <p:spPr>
          <a:xfrm>
            <a:off x="2703513" y="1136650"/>
            <a:ext cx="247649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CC"/>
                </a:solidFill>
                <a:latin typeface="HY견고딕"/>
                <a:ea typeface="굴림"/>
              </a:rPr>
              <a:t>B</a:t>
            </a:r>
          </a:p>
        </p:txBody>
      </p:sp>
      <p:sp>
        <p:nvSpPr>
          <p:cNvPr id="22567" name="Rectangle 49"/>
          <p:cNvSpPr>
            <a:spLocks noChangeArrowheads="1"/>
          </p:cNvSpPr>
          <p:nvPr/>
        </p:nvSpPr>
        <p:spPr>
          <a:xfrm>
            <a:off x="847725" y="4784725"/>
            <a:ext cx="247649" cy="3048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i="1">
                <a:solidFill>
                  <a:srgbClr val="0000CC"/>
                </a:solidFill>
                <a:latin typeface="HY견고딕"/>
                <a:ea typeface="굴림"/>
              </a:rPr>
              <a:t>A</a:t>
            </a:r>
          </a:p>
        </p:txBody>
      </p:sp>
      <p:sp>
        <p:nvSpPr>
          <p:cNvPr id="22568" name="Rectangle 50"/>
          <p:cNvSpPr>
            <a:spLocks noChangeArrowheads="1"/>
          </p:cNvSpPr>
          <p:nvPr/>
        </p:nvSpPr>
        <p:spPr>
          <a:xfrm>
            <a:off x="8736013" y="4784725"/>
            <a:ext cx="247649" cy="3048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i="1">
                <a:solidFill>
                  <a:srgbClr val="0000CC"/>
                </a:solidFill>
                <a:latin typeface="HY견고딕"/>
                <a:ea typeface="굴림"/>
              </a:rPr>
              <a:t>B</a:t>
            </a:r>
          </a:p>
        </p:txBody>
      </p:sp>
      <p:sp>
        <p:nvSpPr>
          <p:cNvPr id="22569" name="Line 51"/>
          <p:cNvSpPr>
            <a:spLocks noChangeShapeType="1"/>
          </p:cNvSpPr>
          <p:nvPr/>
        </p:nvSpPr>
        <p:spPr>
          <a:xfrm>
            <a:off x="1597025" y="1374775"/>
            <a:ext cx="728663" cy="43180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70" name="Rectangle 52"/>
          <p:cNvSpPr>
            <a:spLocks noChangeArrowheads="1"/>
          </p:cNvSpPr>
          <p:nvPr/>
        </p:nvSpPr>
        <p:spPr>
          <a:xfrm>
            <a:off x="1419225" y="1212850"/>
            <a:ext cx="247649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FF33CC"/>
                </a:solidFill>
                <a:latin typeface="HY견고딕"/>
                <a:ea typeface="굴림"/>
              </a:rPr>
              <a:t>A</a:t>
            </a:r>
          </a:p>
        </p:txBody>
      </p:sp>
      <p:sp>
        <p:nvSpPr>
          <p:cNvPr id="22571" name="Rectangle 53"/>
          <p:cNvSpPr>
            <a:spLocks noChangeArrowheads="1"/>
          </p:cNvSpPr>
          <p:nvPr/>
        </p:nvSpPr>
        <p:spPr>
          <a:xfrm>
            <a:off x="2298700" y="1708150"/>
            <a:ext cx="247649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FF33CC"/>
                </a:solidFill>
                <a:latin typeface="HY견고딕"/>
                <a:ea typeface="굴림"/>
              </a:rPr>
              <a:t>B</a:t>
            </a:r>
          </a:p>
        </p:txBody>
      </p:sp>
      <p:sp>
        <p:nvSpPr>
          <p:cNvPr id="22572" name="Rectangle 54"/>
          <p:cNvSpPr>
            <a:spLocks noChangeArrowheads="1"/>
          </p:cNvSpPr>
          <p:nvPr/>
        </p:nvSpPr>
        <p:spPr>
          <a:xfrm>
            <a:off x="847725" y="3425825"/>
            <a:ext cx="247649" cy="3048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i="1">
                <a:solidFill>
                  <a:srgbClr val="FF33CC"/>
                </a:solidFill>
                <a:latin typeface="HY견고딕"/>
                <a:ea typeface="굴림"/>
              </a:rPr>
              <a:t>A</a:t>
            </a:r>
          </a:p>
        </p:txBody>
      </p:sp>
      <p:sp>
        <p:nvSpPr>
          <p:cNvPr id="22573" name="Rectangle 55"/>
          <p:cNvSpPr>
            <a:spLocks noChangeArrowheads="1"/>
          </p:cNvSpPr>
          <p:nvPr/>
        </p:nvSpPr>
        <p:spPr>
          <a:xfrm>
            <a:off x="8736013" y="3425825"/>
            <a:ext cx="247649" cy="3048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400" i="1">
                <a:solidFill>
                  <a:srgbClr val="FF33CC"/>
                </a:solidFill>
                <a:latin typeface="HY견고딕"/>
                <a:ea typeface="굴림"/>
              </a:rPr>
              <a:t>B</a:t>
            </a:r>
          </a:p>
        </p:txBody>
      </p:sp>
      <p:sp>
        <p:nvSpPr>
          <p:cNvPr id="22574" name="Text Box 56"/>
          <p:cNvSpPr txBox="1">
            <a:spLocks noChangeArrowheads="1"/>
          </p:cNvSpPr>
          <p:nvPr/>
        </p:nvSpPr>
        <p:spPr>
          <a:xfrm>
            <a:off x="914400" y="3013075"/>
            <a:ext cx="473075" cy="2286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900">
                <a:solidFill>
                  <a:srgbClr val="000000"/>
                </a:solidFill>
                <a:latin typeface="HY견고딕"/>
                <a:ea typeface="굴림"/>
              </a:rPr>
              <a:t>40m</a:t>
            </a:r>
          </a:p>
        </p:txBody>
      </p:sp>
      <p:sp>
        <p:nvSpPr>
          <p:cNvPr id="22575" name="Text Box 57"/>
          <p:cNvSpPr txBox="1">
            <a:spLocks noChangeArrowheads="1"/>
          </p:cNvSpPr>
          <p:nvPr/>
        </p:nvSpPr>
        <p:spPr>
          <a:xfrm>
            <a:off x="1341438" y="2425700"/>
            <a:ext cx="922337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145.3m</a:t>
            </a:r>
          </a:p>
        </p:txBody>
      </p:sp>
      <p:sp>
        <p:nvSpPr>
          <p:cNvPr id="22576" name="Text Box 58"/>
          <p:cNvSpPr txBox="1">
            <a:spLocks noChangeArrowheads="1"/>
          </p:cNvSpPr>
          <p:nvPr/>
        </p:nvSpPr>
        <p:spPr>
          <a:xfrm>
            <a:off x="2438400" y="2425700"/>
            <a:ext cx="8921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102.3m</a:t>
            </a:r>
          </a:p>
        </p:txBody>
      </p:sp>
      <p:sp>
        <p:nvSpPr>
          <p:cNvPr id="22577" name="Text Box 59"/>
          <p:cNvSpPr txBox="1">
            <a:spLocks noChangeArrowheads="1"/>
          </p:cNvSpPr>
          <p:nvPr/>
        </p:nvSpPr>
        <p:spPr>
          <a:xfrm>
            <a:off x="3789363" y="2425700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132m</a:t>
            </a:r>
          </a:p>
        </p:txBody>
      </p:sp>
      <p:sp>
        <p:nvSpPr>
          <p:cNvPr id="22578" name="Text Box 60"/>
          <p:cNvSpPr txBox="1">
            <a:spLocks noChangeArrowheads="1"/>
          </p:cNvSpPr>
          <p:nvPr/>
        </p:nvSpPr>
        <p:spPr>
          <a:xfrm>
            <a:off x="5194300" y="2425700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104m</a:t>
            </a:r>
          </a:p>
        </p:txBody>
      </p:sp>
      <p:sp>
        <p:nvSpPr>
          <p:cNvPr id="22579" name="Text Box 61"/>
          <p:cNvSpPr txBox="1">
            <a:spLocks noChangeArrowheads="1"/>
          </p:cNvSpPr>
          <p:nvPr/>
        </p:nvSpPr>
        <p:spPr>
          <a:xfrm>
            <a:off x="6375400" y="2425700"/>
            <a:ext cx="8413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164.5m</a:t>
            </a:r>
          </a:p>
        </p:txBody>
      </p:sp>
      <p:sp>
        <p:nvSpPr>
          <p:cNvPr id="22580" name="Text Box 62"/>
          <p:cNvSpPr txBox="1">
            <a:spLocks noChangeArrowheads="1"/>
          </p:cNvSpPr>
          <p:nvPr/>
        </p:nvSpPr>
        <p:spPr>
          <a:xfrm>
            <a:off x="7980363" y="2425700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85.9m</a:t>
            </a:r>
          </a:p>
        </p:txBody>
      </p:sp>
      <p:sp>
        <p:nvSpPr>
          <p:cNvPr id="22581" name="Text Box 63"/>
          <p:cNvSpPr txBox="1">
            <a:spLocks noChangeArrowheads="1"/>
          </p:cNvSpPr>
          <p:nvPr/>
        </p:nvSpPr>
        <p:spPr>
          <a:xfrm>
            <a:off x="3060700" y="5243513"/>
            <a:ext cx="9556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236.2m</a:t>
            </a:r>
          </a:p>
        </p:txBody>
      </p:sp>
      <p:sp>
        <p:nvSpPr>
          <p:cNvPr id="22582" name="Text Box 64"/>
          <p:cNvSpPr txBox="1">
            <a:spLocks noChangeArrowheads="1"/>
          </p:cNvSpPr>
          <p:nvPr/>
        </p:nvSpPr>
        <p:spPr>
          <a:xfrm>
            <a:off x="5729288" y="5243513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57.6m</a:t>
            </a:r>
          </a:p>
        </p:txBody>
      </p:sp>
      <p:sp>
        <p:nvSpPr>
          <p:cNvPr id="22583" name="Text Box 65"/>
          <p:cNvSpPr txBox="1">
            <a:spLocks noChangeArrowheads="1"/>
          </p:cNvSpPr>
          <p:nvPr/>
        </p:nvSpPr>
        <p:spPr>
          <a:xfrm>
            <a:off x="6596063" y="5243513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87.5m</a:t>
            </a:r>
          </a:p>
        </p:txBody>
      </p:sp>
      <p:sp>
        <p:nvSpPr>
          <p:cNvPr id="22584" name="Text Box 66"/>
          <p:cNvSpPr txBox="1">
            <a:spLocks noChangeArrowheads="1"/>
          </p:cNvSpPr>
          <p:nvPr/>
        </p:nvSpPr>
        <p:spPr>
          <a:xfrm>
            <a:off x="7640638" y="5243513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23.3m</a:t>
            </a:r>
          </a:p>
        </p:txBody>
      </p:sp>
      <p:sp>
        <p:nvSpPr>
          <p:cNvPr id="22585" name="Text Box 67"/>
          <p:cNvSpPr txBox="1">
            <a:spLocks noChangeArrowheads="1"/>
          </p:cNvSpPr>
          <p:nvPr/>
        </p:nvSpPr>
        <p:spPr>
          <a:xfrm>
            <a:off x="3382963" y="3763963"/>
            <a:ext cx="663575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33.4m</a:t>
            </a:r>
          </a:p>
        </p:txBody>
      </p:sp>
      <p:sp>
        <p:nvSpPr>
          <p:cNvPr id="22586" name="Text Box 68"/>
          <p:cNvSpPr txBox="1">
            <a:spLocks noChangeArrowheads="1"/>
          </p:cNvSpPr>
          <p:nvPr/>
        </p:nvSpPr>
        <p:spPr>
          <a:xfrm>
            <a:off x="4778375" y="3738563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99.1m</a:t>
            </a:r>
          </a:p>
        </p:txBody>
      </p:sp>
      <p:sp>
        <p:nvSpPr>
          <p:cNvPr id="22587" name="Text Box 69"/>
          <p:cNvSpPr txBox="1">
            <a:spLocks noChangeArrowheads="1"/>
          </p:cNvSpPr>
          <p:nvPr/>
        </p:nvSpPr>
        <p:spPr>
          <a:xfrm>
            <a:off x="6811963" y="3714750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37.4m</a:t>
            </a:r>
          </a:p>
        </p:txBody>
      </p:sp>
      <p:sp>
        <p:nvSpPr>
          <p:cNvPr id="22588" name="Line 70"/>
          <p:cNvSpPr>
            <a:spLocks noChangeShapeType="1"/>
          </p:cNvSpPr>
          <p:nvPr/>
        </p:nvSpPr>
        <p:spPr>
          <a:xfrm flipH="1" flipV="1">
            <a:off x="942975" y="4016375"/>
            <a:ext cx="1588" cy="593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sm" len="sm"/>
            <a:tailEnd type="triangle" w="sm" len="sm"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89" name="Text Box 71"/>
          <p:cNvSpPr txBox="1">
            <a:spLocks noChangeArrowheads="1"/>
          </p:cNvSpPr>
          <p:nvPr/>
        </p:nvSpPr>
        <p:spPr>
          <a:xfrm>
            <a:off x="873125" y="4183063"/>
            <a:ext cx="663575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83m</a:t>
            </a:r>
          </a:p>
        </p:txBody>
      </p:sp>
      <p:sp>
        <p:nvSpPr>
          <p:cNvPr id="22590" name="Line 72"/>
          <p:cNvSpPr>
            <a:spLocks noChangeShapeType="1"/>
          </p:cNvSpPr>
          <p:nvPr/>
        </p:nvSpPr>
        <p:spPr>
          <a:xfrm flipH="1" flipV="1">
            <a:off x="8913813" y="4016375"/>
            <a:ext cx="1587" cy="593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sm" len="sm"/>
            <a:tailEnd type="triangle" w="sm" len="sm"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91" name="Text Box 73"/>
          <p:cNvSpPr txBox="1">
            <a:spLocks noChangeArrowheads="1"/>
          </p:cNvSpPr>
          <p:nvPr/>
        </p:nvSpPr>
        <p:spPr>
          <a:xfrm>
            <a:off x="8455025" y="4183063"/>
            <a:ext cx="663575" cy="234614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50m</a:t>
            </a:r>
          </a:p>
        </p:txBody>
      </p:sp>
      <p:sp>
        <p:nvSpPr>
          <p:cNvPr id="22592" name="Line 74"/>
          <p:cNvSpPr>
            <a:spLocks noChangeShapeType="1"/>
          </p:cNvSpPr>
          <p:nvPr/>
        </p:nvSpPr>
        <p:spPr>
          <a:xfrm>
            <a:off x="1284288" y="3113088"/>
            <a:ext cx="7658100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sysDot"/>
            <a:round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93" name="Text Box 76"/>
          <p:cNvSpPr txBox="1">
            <a:spLocks noChangeArrowheads="1"/>
          </p:cNvSpPr>
          <p:nvPr/>
        </p:nvSpPr>
        <p:spPr>
          <a:xfrm>
            <a:off x="914400" y="2727325"/>
            <a:ext cx="473075" cy="2286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900">
                <a:solidFill>
                  <a:srgbClr val="000000"/>
                </a:solidFill>
                <a:latin typeface="HY견고딕"/>
                <a:ea typeface="굴림"/>
              </a:rPr>
              <a:t>60m</a:t>
            </a:r>
          </a:p>
        </p:txBody>
      </p:sp>
      <p:sp>
        <p:nvSpPr>
          <p:cNvPr id="22594" name="Line 77"/>
          <p:cNvSpPr>
            <a:spLocks noChangeShapeType="1"/>
          </p:cNvSpPr>
          <p:nvPr/>
        </p:nvSpPr>
        <p:spPr>
          <a:xfrm>
            <a:off x="1284288" y="2627313"/>
            <a:ext cx="7658100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sysDot"/>
            <a:round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95" name="Text Box 78"/>
          <p:cNvSpPr txBox="1">
            <a:spLocks noChangeArrowheads="1"/>
          </p:cNvSpPr>
          <p:nvPr/>
        </p:nvSpPr>
        <p:spPr>
          <a:xfrm>
            <a:off x="914400" y="2498725"/>
            <a:ext cx="473075" cy="2286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900">
                <a:solidFill>
                  <a:srgbClr val="000000"/>
                </a:solidFill>
                <a:latin typeface="HY견고딕"/>
                <a:ea typeface="굴림"/>
              </a:rPr>
              <a:t>80m</a:t>
            </a:r>
          </a:p>
        </p:txBody>
      </p:sp>
      <p:sp>
        <p:nvSpPr>
          <p:cNvPr id="22596" name="Line 79"/>
          <p:cNvSpPr>
            <a:spLocks noChangeShapeType="1"/>
          </p:cNvSpPr>
          <p:nvPr/>
        </p:nvSpPr>
        <p:spPr>
          <a:xfrm>
            <a:off x="1284288" y="4611688"/>
            <a:ext cx="7658100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sysDot"/>
            <a:round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97" name="Text Box 80"/>
          <p:cNvSpPr txBox="1">
            <a:spLocks noChangeArrowheads="1"/>
          </p:cNvSpPr>
          <p:nvPr/>
        </p:nvSpPr>
        <p:spPr>
          <a:xfrm>
            <a:off x="914400" y="4473575"/>
            <a:ext cx="473075" cy="2286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900">
                <a:solidFill>
                  <a:srgbClr val="000000"/>
                </a:solidFill>
                <a:latin typeface="HY견고딕"/>
                <a:ea typeface="굴림"/>
              </a:rPr>
              <a:t>40m</a:t>
            </a:r>
          </a:p>
        </p:txBody>
      </p:sp>
      <p:sp>
        <p:nvSpPr>
          <p:cNvPr id="22598" name="Line 81"/>
          <p:cNvSpPr>
            <a:spLocks noChangeShapeType="1"/>
          </p:cNvSpPr>
          <p:nvPr/>
        </p:nvSpPr>
        <p:spPr>
          <a:xfrm>
            <a:off x="1284288" y="6332538"/>
            <a:ext cx="7658100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sysDot"/>
            <a:round/>
          </a:ln>
        </p:spPr>
        <p:txBody>
          <a:bodyPr wrap="square">
            <a:spAutoFit/>
          </a:bodyPr>
          <a:lstStyle/>
          <a:p>
            <a:pPr algn="ctr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70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22599" name="Text Box 82"/>
          <p:cNvSpPr txBox="1">
            <a:spLocks noChangeArrowheads="1"/>
          </p:cNvSpPr>
          <p:nvPr/>
        </p:nvSpPr>
        <p:spPr>
          <a:xfrm>
            <a:off x="914400" y="6156325"/>
            <a:ext cx="473075" cy="22860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900">
                <a:solidFill>
                  <a:srgbClr val="000000"/>
                </a:solidFill>
                <a:latin typeface="HY견고딕"/>
                <a:ea typeface="굴림"/>
              </a:rPr>
              <a:t>60m</a:t>
            </a:r>
          </a:p>
        </p:txBody>
      </p:sp>
      <p:sp>
        <p:nvSpPr>
          <p:cNvPr id="22600" name="Text Box 84"/>
          <p:cNvSpPr txBox="1">
            <a:spLocks noChangeArrowheads="1"/>
          </p:cNvSpPr>
          <p:nvPr/>
        </p:nvSpPr>
        <p:spPr>
          <a:xfrm>
            <a:off x="873125" y="5332413"/>
            <a:ext cx="663575" cy="244475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00"/>
                </a:solidFill>
                <a:latin typeface="HY견고딕"/>
                <a:ea typeface="굴림"/>
              </a:rPr>
              <a:t>100m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6"/>
          <p:cNvSpPr txBox="1">
            <a:spLocks noChangeArrowheads="1"/>
          </p:cNvSpPr>
          <p:nvPr/>
        </p:nvSpPr>
        <p:spPr>
          <a:xfrm>
            <a:off x="3008784" y="329272"/>
            <a:ext cx="3816424" cy="426467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조 감 도</a:t>
            </a:r>
            <a:endParaRPr lang="en-US" altLang="ko-KR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7891" name="Picture 7" descr="그림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5225" y="1577975"/>
            <a:ext cx="7261225" cy="482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7892" name="Text Box 84"/>
          <p:cNvSpPr txBox="1">
            <a:spLocks noChangeArrowheads="1"/>
          </p:cNvSpPr>
          <p:nvPr/>
        </p:nvSpPr>
        <p:spPr>
          <a:xfrm>
            <a:off x="920552" y="908720"/>
            <a:ext cx="8497888" cy="7382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2000" b="1">
                <a:solidFill>
                  <a:srgbClr val="FF0000"/>
                </a:solidFill>
                <a:latin typeface="휴먼편지체"/>
                <a:ea typeface="휴먼편지체"/>
              </a:rPr>
              <a:t>※ </a:t>
            </a:r>
            <a:r>
              <a:rPr lang="ko-KR" altLang="en-US" sz="2000" b="1">
                <a:solidFill>
                  <a:srgbClr val="FF0000"/>
                </a:solidFill>
                <a:latin typeface="휴먼편지체"/>
                <a:ea typeface="휴먼편지체"/>
              </a:rPr>
              <a:t>경관심의 대상은 필수적으로 작성</a:t>
            </a:r>
          </a:p>
          <a:p>
            <a:pPr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2000" b="1">
                <a:solidFill>
                  <a:srgbClr val="FF0000"/>
                </a:solidFill>
                <a:latin typeface="휴먼편지체"/>
                <a:ea typeface="휴먼편지체"/>
              </a:rPr>
              <a:t>   - </a:t>
            </a:r>
            <a:r>
              <a:rPr lang="ko-KR" altLang="en-US" sz="2000" b="1">
                <a:solidFill>
                  <a:srgbClr val="FF0000"/>
                </a:solidFill>
                <a:latin typeface="휴먼편지체"/>
                <a:ea typeface="휴먼편지체"/>
              </a:rPr>
              <a:t>주변 현황과 비교 가능하도록 실사진 위에 오버랩</a:t>
            </a:r>
            <a:endParaRPr lang="en-US" altLang="ko-KR" sz="2000" b="1">
              <a:solidFill>
                <a:srgbClr val="FF0000"/>
              </a:solidFill>
              <a:latin typeface="휴먼편지체"/>
              <a:ea typeface="휴먼편지체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60" descr="그림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4413" y="1196975"/>
            <a:ext cx="7918450" cy="5145088"/>
          </a:xfrm>
          <a:prstGeom prst="rect">
            <a:avLst/>
          </a:prstGeom>
          <a:noFill/>
          <a:ln>
            <a:noFill/>
          </a:ln>
        </p:spPr>
      </p:pic>
      <p:sp>
        <p:nvSpPr>
          <p:cNvPr id="38915" name="Text Box 46"/>
          <p:cNvSpPr txBox="1">
            <a:spLocks noChangeArrowheads="1"/>
          </p:cNvSpPr>
          <p:nvPr/>
        </p:nvSpPr>
        <p:spPr>
          <a:xfrm>
            <a:off x="3303588" y="5229225"/>
            <a:ext cx="1223962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칠폭지</a:t>
            </a:r>
          </a:p>
        </p:txBody>
      </p:sp>
      <p:sp>
        <p:nvSpPr>
          <p:cNvPr id="38916" name="Text Box 47"/>
          <p:cNvSpPr txBox="1">
            <a:spLocks noChangeArrowheads="1"/>
          </p:cNvSpPr>
          <p:nvPr/>
        </p:nvSpPr>
        <p:spPr>
          <a:xfrm>
            <a:off x="4903788" y="4941888"/>
            <a:ext cx="1652587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FF"/>
                </a:solidFill>
                <a:latin typeface="HY견고딕"/>
                <a:ea typeface="굴림"/>
              </a:rPr>
              <a:t>초화원</a:t>
            </a:r>
          </a:p>
        </p:txBody>
      </p:sp>
      <p:sp>
        <p:nvSpPr>
          <p:cNvPr id="38917" name="Text Box 48"/>
          <p:cNvSpPr txBox="1">
            <a:spLocks noChangeArrowheads="1"/>
          </p:cNvSpPr>
          <p:nvPr/>
        </p:nvSpPr>
        <p:spPr>
          <a:xfrm>
            <a:off x="4359275" y="4438650"/>
            <a:ext cx="1249363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이야기정원</a:t>
            </a:r>
          </a:p>
        </p:txBody>
      </p:sp>
      <p:sp>
        <p:nvSpPr>
          <p:cNvPr id="38918" name="Text Box 49"/>
          <p:cNvSpPr txBox="1">
            <a:spLocks noChangeArrowheads="1"/>
          </p:cNvSpPr>
          <p:nvPr/>
        </p:nvSpPr>
        <p:spPr>
          <a:xfrm>
            <a:off x="4759325" y="4076700"/>
            <a:ext cx="129698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월영지</a:t>
            </a:r>
          </a:p>
        </p:txBody>
      </p:sp>
      <p:sp>
        <p:nvSpPr>
          <p:cNvPr id="38919" name="Text Box 50"/>
          <p:cNvSpPr txBox="1">
            <a:spLocks noChangeArrowheads="1"/>
          </p:cNvSpPr>
          <p:nvPr/>
        </p:nvSpPr>
        <p:spPr>
          <a:xfrm>
            <a:off x="4816475" y="3429000"/>
            <a:ext cx="13668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CC"/>
                </a:solidFill>
                <a:latin typeface="HY견고딕"/>
                <a:ea typeface="굴림"/>
              </a:rPr>
              <a:t> </a:t>
            </a: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청운답원</a:t>
            </a:r>
          </a:p>
        </p:txBody>
      </p:sp>
      <p:sp>
        <p:nvSpPr>
          <p:cNvPr id="38920" name="Text Box 51"/>
          <p:cNvSpPr txBox="1">
            <a:spLocks noChangeArrowheads="1"/>
          </p:cNvSpPr>
          <p:nvPr/>
        </p:nvSpPr>
        <p:spPr>
          <a:xfrm>
            <a:off x="5262563" y="2924175"/>
            <a:ext cx="776287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창포원</a:t>
            </a:r>
          </a:p>
        </p:txBody>
      </p:sp>
      <p:sp>
        <p:nvSpPr>
          <p:cNvPr id="38921" name="Text Box 52"/>
          <p:cNvSpPr txBox="1">
            <a:spLocks noChangeArrowheads="1"/>
          </p:cNvSpPr>
          <p:nvPr/>
        </p:nvSpPr>
        <p:spPr>
          <a:xfrm>
            <a:off x="5622925" y="2205038"/>
            <a:ext cx="1617663" cy="4124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문화광장</a:t>
            </a:r>
          </a:p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en-US" altLang="ko-KR" sz="1000">
              <a:solidFill>
                <a:srgbClr val="0000CC"/>
              </a:solidFill>
              <a:latin typeface="HY견고딕"/>
              <a:ea typeface="굴림"/>
            </a:endParaRPr>
          </a:p>
        </p:txBody>
      </p:sp>
      <p:sp>
        <p:nvSpPr>
          <p:cNvPr id="38922" name="Text Box 53"/>
          <p:cNvSpPr txBox="1">
            <a:spLocks noChangeArrowheads="1"/>
          </p:cNvSpPr>
          <p:nvPr/>
        </p:nvSpPr>
        <p:spPr>
          <a:xfrm>
            <a:off x="7697788" y="3630613"/>
            <a:ext cx="1079500" cy="2346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FFFFFF"/>
                </a:solidFill>
                <a:latin typeface="HY견고딕"/>
                <a:ea typeface="굴림"/>
              </a:rPr>
              <a:t>단풍숲</a:t>
            </a:r>
          </a:p>
        </p:txBody>
      </p:sp>
      <p:sp>
        <p:nvSpPr>
          <p:cNvPr id="38923" name="Text Box 54"/>
          <p:cNvSpPr txBox="1">
            <a:spLocks noChangeArrowheads="1"/>
          </p:cNvSpPr>
          <p:nvPr/>
        </p:nvSpPr>
        <p:spPr>
          <a:xfrm>
            <a:off x="4470400" y="2420938"/>
            <a:ext cx="1576388" cy="2346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FFFFFF"/>
                </a:solidFill>
                <a:latin typeface="HY견고딕"/>
                <a:ea typeface="굴림"/>
              </a:rPr>
              <a:t>문화센터</a:t>
            </a:r>
          </a:p>
        </p:txBody>
      </p:sp>
      <p:sp>
        <p:nvSpPr>
          <p:cNvPr id="38924" name="Text Box 55"/>
          <p:cNvSpPr txBox="1">
            <a:spLocks noChangeArrowheads="1"/>
          </p:cNvSpPr>
          <p:nvPr/>
        </p:nvSpPr>
        <p:spPr>
          <a:xfrm>
            <a:off x="5767388" y="3644900"/>
            <a:ext cx="1168400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FFFFFF"/>
                </a:solidFill>
                <a:latin typeface="HY견고딕"/>
                <a:ea typeface="굴림"/>
              </a:rPr>
              <a:t>미술관</a:t>
            </a:r>
          </a:p>
        </p:txBody>
      </p:sp>
      <p:sp>
        <p:nvSpPr>
          <p:cNvPr id="38925" name="Text Box 56"/>
          <p:cNvSpPr txBox="1">
            <a:spLocks noChangeArrowheads="1"/>
          </p:cNvSpPr>
          <p:nvPr/>
        </p:nvSpPr>
        <p:spPr>
          <a:xfrm>
            <a:off x="5459413" y="2755900"/>
            <a:ext cx="1300162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글래스파빌리온</a:t>
            </a:r>
          </a:p>
        </p:txBody>
      </p:sp>
      <p:sp>
        <p:nvSpPr>
          <p:cNvPr id="38926" name="Text Box 57"/>
          <p:cNvSpPr txBox="1">
            <a:spLocks noChangeArrowheads="1"/>
          </p:cNvSpPr>
          <p:nvPr/>
        </p:nvSpPr>
        <p:spPr>
          <a:xfrm>
            <a:off x="3951288" y="5589588"/>
            <a:ext cx="1239837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CC"/>
                </a:solidFill>
                <a:latin typeface="HY견고딕"/>
                <a:ea typeface="굴림"/>
              </a:rPr>
              <a:t> </a:t>
            </a: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커뮤니티 센터</a:t>
            </a:r>
          </a:p>
        </p:txBody>
      </p:sp>
      <p:sp>
        <p:nvSpPr>
          <p:cNvPr id="38927" name="Text Box 58"/>
          <p:cNvSpPr txBox="1">
            <a:spLocks noChangeArrowheads="1"/>
          </p:cNvSpPr>
          <p:nvPr/>
        </p:nvSpPr>
        <p:spPr>
          <a:xfrm>
            <a:off x="4672013" y="5805488"/>
            <a:ext cx="1671637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0000CC"/>
                </a:solidFill>
                <a:latin typeface="HY견고딕"/>
                <a:ea typeface="굴림"/>
              </a:rPr>
              <a:t> </a:t>
            </a:r>
            <a:r>
              <a:rPr lang="ko-KR" altLang="en-US" sz="1000">
                <a:solidFill>
                  <a:srgbClr val="0000CC"/>
                </a:solidFill>
                <a:latin typeface="HY견고딕"/>
                <a:ea typeface="굴림"/>
              </a:rPr>
              <a:t>지하주차장</a:t>
            </a:r>
          </a:p>
        </p:txBody>
      </p:sp>
      <p:pic>
        <p:nvPicPr>
          <p:cNvPr id="38928" name="Picture 59" descr="0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338" y="765175"/>
            <a:ext cx="574675" cy="487363"/>
          </a:xfrm>
          <a:prstGeom prst="rect">
            <a:avLst/>
          </a:prstGeom>
          <a:noFill/>
          <a:ln>
            <a:noFill/>
          </a:ln>
        </p:spPr>
      </p:pic>
      <p:sp>
        <p:nvSpPr>
          <p:cNvPr id="38929" name="Text Box 6"/>
          <p:cNvSpPr txBox="1">
            <a:spLocks noChangeArrowheads="1"/>
          </p:cNvSpPr>
          <p:nvPr/>
        </p:nvSpPr>
        <p:spPr>
          <a:xfrm>
            <a:off x="3008784" y="332656"/>
            <a:ext cx="3816424" cy="432519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마스터플랜</a:t>
            </a:r>
            <a:endParaRPr lang="en-US" altLang="ko-KR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8930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917575"/>
            <a:ext cx="1116012" cy="182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4"/>
          <p:cNvSpPr txBox="1">
            <a:spLocks noChangeArrowheads="1"/>
          </p:cNvSpPr>
          <p:nvPr/>
        </p:nvSpPr>
        <p:spPr>
          <a:xfrm>
            <a:off x="2376059" y="2780928"/>
            <a:ext cx="5144357" cy="4801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40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경관심의에 관한 사항</a:t>
            </a:r>
            <a:endParaRPr lang="en-US" altLang="ko-KR" sz="40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5"/>
          <p:cNvSpPr>
            <a:spLocks noChangeArrowheads="1"/>
          </p:cNvSpPr>
          <p:nvPr/>
        </p:nvSpPr>
        <p:spPr>
          <a:xfrm>
            <a:off x="1871663" y="3587941"/>
            <a:ext cx="1285875" cy="193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ko-KR" sz="1300" b="1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24642" name="Text Box 2"/>
          <p:cNvSpPr txBox="1">
            <a:spLocks noChangeArrowheads="1"/>
          </p:cNvSpPr>
          <p:nvPr/>
        </p:nvSpPr>
        <p:spPr>
          <a:xfrm>
            <a:off x="3053609" y="325715"/>
            <a:ext cx="3789529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건 축 개 요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324782"/>
              </p:ext>
            </p:extLst>
          </p:nvPr>
        </p:nvGraphicFramePr>
        <p:xfrm>
          <a:off x="416496" y="1357280"/>
          <a:ext cx="6495764" cy="4779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994896"/>
                <a:gridCol w="1638182"/>
                <a:gridCol w="1638182"/>
                <a:gridCol w="2016224"/>
              </a:tblGrid>
              <a:tr h="367665">
                <a:tc gridSpan="2">
                  <a:txBody>
                    <a:bodyPr/>
                    <a:lstStyle/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ko-KR" altLang="en-US" sz="1400" b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구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400" b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당초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ko-KR" altLang="en-US" sz="1400" b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변경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eaLnBrk="1" latinLnBrk="1" hangingPunct="1">
                        <a:defRPr lang="ko-KR" altLang="en-US"/>
                      </a:pPr>
                      <a:r>
                        <a:rPr lang="ko-KR" altLang="en-US" sz="1400" b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비고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accent5"/>
                    </a:solidFill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용도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화장실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화장실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구조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외장재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변기수</a:t>
                      </a: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화장실일 경우 작성</a:t>
                      </a:r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층수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높이(</a:t>
                      </a:r>
                      <a:r>
                        <a:rPr lang="en-US" altLang="ko-KR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lvl="0" indent="0" algn="ctr" defTabSz="914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None/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건축면적(</a:t>
                      </a:r>
                      <a:r>
                        <a:rPr lang="en-US" altLang="ko-KR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 gridSpan="2">
                  <a:txBody>
                    <a:bodyPr/>
                    <a:lstStyle/>
                    <a:p>
                      <a:pPr lvl="0" indent="0" algn="ctr" defTabSz="914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None/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연면적(</a:t>
                      </a:r>
                      <a:r>
                        <a:rPr lang="en-US" altLang="ko-KR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lvl="0" indent="0" algn="ctr" defTabSz="914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None/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lvl="0" indent="0" algn="ctr" defTabSz="914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None/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>
                          <a:schemeClr val="tx1"/>
                        </a:buClr>
                        <a:defRPr lang="ko-KR" altLang="en-US"/>
                      </a:pPr>
                      <a:endParaRPr lang="ko-KR" altLang="en-US" sz="14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644" name="직사각형 33811"/>
          <p:cNvSpPr txBox="1"/>
          <p:nvPr/>
        </p:nvSpPr>
        <p:spPr>
          <a:xfrm>
            <a:off x="7005228" y="4561636"/>
            <a:ext cx="1836204" cy="338335"/>
          </a:xfrm>
          <a:prstGeom prst="rect">
            <a:avLst/>
          </a:prstGeom>
        </p:spPr>
        <p:txBody>
          <a:bodyPr wrap="square"/>
          <a:lstStyle/>
          <a:p>
            <a:pPr>
              <a:defRPr lang="ko-KR" altLang="en-US"/>
            </a:pPr>
            <a:r>
              <a:rPr lang="ko-KR" altLang="en-US" sz="1700">
                <a:latin typeface="맑은 고딕"/>
                <a:ea typeface="맑은 고딕"/>
                <a:cs typeface="맑은 고딕"/>
              </a:rPr>
              <a:t>건축물 투시도</a:t>
            </a:r>
          </a:p>
        </p:txBody>
      </p:sp>
      <p:sp>
        <p:nvSpPr>
          <p:cNvPr id="24646" name="직사각형 33811"/>
          <p:cNvSpPr txBox="1"/>
          <p:nvPr/>
        </p:nvSpPr>
        <p:spPr>
          <a:xfrm>
            <a:off x="7041231" y="2761436"/>
            <a:ext cx="1836204" cy="338335"/>
          </a:xfrm>
          <a:prstGeom prst="rect">
            <a:avLst/>
          </a:prstGeom>
        </p:spPr>
        <p:txBody>
          <a:bodyPr wrap="square"/>
          <a:lstStyle/>
          <a:p>
            <a:pPr>
              <a:defRPr lang="ko-KR" altLang="en-US"/>
            </a:pPr>
            <a:r>
              <a:rPr lang="ko-KR" altLang="en-US" sz="1700">
                <a:latin typeface="맑은 고딕"/>
                <a:ea typeface="맑은 고딕"/>
                <a:cs typeface="맑은 고딕"/>
              </a:rPr>
              <a:t>건축물 배치도</a:t>
            </a:r>
          </a:p>
        </p:txBody>
      </p:sp>
      <p:pic>
        <p:nvPicPr>
          <p:cNvPr id="24647" name="그림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5229" y="3354740"/>
            <a:ext cx="2448271" cy="1228599"/>
          </a:xfrm>
          <a:prstGeom prst="rect">
            <a:avLst/>
          </a:prstGeom>
        </p:spPr>
      </p:pic>
      <p:pic>
        <p:nvPicPr>
          <p:cNvPr id="24648" name="그림 246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1232" y="1486995"/>
            <a:ext cx="2412268" cy="1296144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>
          <a:xfrm>
            <a:off x="3008784" y="326564"/>
            <a:ext cx="3816424" cy="384350"/>
          </a:xfrm>
          <a:prstGeom prst="rect">
            <a:avLst/>
          </a:prstGeom>
          <a:noFill/>
          <a:ln>
            <a:noFill/>
          </a:ln>
        </p:spPr>
        <p:txBody>
          <a:bodyPr lIns="91416" tIns="45708" rIns="91416" bIns="45708"/>
          <a:lstStyle>
            <a:defPPr>
              <a:defRPr lang="ko-KR"/>
            </a:defPPr>
            <a:lvl1pPr eaLnBrk="0" latinLnBrk="0" hangingPunct="0">
              <a:lnSpc>
                <a:spcPct val="100000"/>
              </a:lnSpc>
              <a:defRPr kumimoji="0" sz="2400" b="1">
                <a:solidFill>
                  <a:srgbClr val="000000"/>
                </a:solidFill>
                <a:latin typeface="HY견고딕"/>
                <a:ea typeface="HY견고딕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9pPr>
          </a:lstStyle>
          <a:p>
            <a:pPr algn="ctr">
              <a:spcBef>
                <a:spcPct val="50000"/>
              </a:spcBef>
              <a:spcAft>
                <a:spcPct val="0"/>
              </a:spcAft>
              <a:defRPr lang="ko-KR"/>
            </a:pPr>
            <a:r>
              <a:rPr lang="ko-KR" altLang="en-US" b="0"/>
              <a:t>건축물경관체크리스트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>
          <a:xfrm>
            <a:off x="0" y="82550"/>
            <a:ext cx="184150" cy="2921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ko-KR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16496" y="1014883"/>
          <a:ext cx="9217024" cy="5193325"/>
        </p:xfrm>
        <a:graphic>
          <a:graphicData uri="http://schemas.openxmlformats.org/drawingml/2006/table">
            <a:tbl>
              <a:tblPr/>
              <a:tblGrid>
                <a:gridCol w="792088"/>
                <a:gridCol w="360040"/>
                <a:gridCol w="6696744"/>
                <a:gridCol w="504056"/>
                <a:gridCol w="432048"/>
                <a:gridCol w="432048"/>
              </a:tblGrid>
              <a:tr h="253387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구분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연번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검토항목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반영</a:t>
                      </a: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8000"/>
                        </a:spcAft>
                        <a:defRPr lang="ko-KR" altLang="en-US"/>
                      </a:pPr>
                      <a:r>
                        <a:rPr lang="ko-KR" altLang="en-US" sz="1100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미</a:t>
                      </a:r>
                    </a:p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반영</a:t>
                      </a: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8000"/>
                        </a:spcAft>
                        <a:defRPr lang="ko-KR" altLang="en-US"/>
                      </a:pPr>
                      <a:r>
                        <a:rPr lang="ko-KR" altLang="en-US" sz="1100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해당</a:t>
                      </a:r>
                    </a:p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없음</a:t>
                      </a: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</a:tr>
              <a:tr h="293944">
                <a:tc rowSpan="6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[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높이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배치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b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</a:b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규모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]</a:t>
                      </a: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서울시 높이관리원칙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서울도시기본계획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에 따라 계획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None/>
                        <a:defRPr lang="ko-KR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●</a:t>
                      </a: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en-US" altLang="ko-KR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주변지역 건축물의 규모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높이와 조화를 이루도록 계획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주요 산 조망을 고려하여 건축물의 규모와 배치 계획 * 수변에 면하는 건축물의 경우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대안부 조망 고려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구릉지 등 자연경관특성지의 건축물은 녹지훼손과 지형변동을 최소화할 수 있는 규모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배치 등으로 계획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주변지역의 가로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공간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녹지체계를 단절하지 않도록 배치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주변 가로변 건축물의 건축선이 연속적인 경우 건축선 유지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rowSpan="4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[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형태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입면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]</a:t>
                      </a: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대규모 건축물의 경우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기단부를 설치하거나 전면부를 분절하는 등 휴먼스케일의 가로경관 조성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가로경관을 저해하는 획일적 디자인이나 과장된 디자인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폐쇄적인 디자인 지양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옥상설비 및 부속설비는 일체적 디자인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차폐 등을 통해 가로경관을 저해하지 않도록 계획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54905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역사문화재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경관계획의 경관자원거점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와 인접한 고층건축물의 경우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건축물 전면부를 분절하는 등 해당자원과 조화로운 경관형성을 위해 다양한 계획기법을 활용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rowSpan="6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[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외부공간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]</a:t>
                      </a: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11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담장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울타리 등은 투시형을 권장하며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주변 건축물 및 지역특성과 조화되는 색채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재료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디자인 등 사용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54905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12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옹벽 설치를 지양하며 부득이한 경우 가로 또는 대지 내에서 보이는 경관을 저해하지 않도록 조경처리 등 다양한 계획기법 적용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13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건축물의 진입부는 이용자의 시각을 방해하는 과도한 시설물 설치 지양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14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건축물의 진입부 또는 저층부는 가능한 경우 이용자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보행자를 위한 개방적 공간으로 계획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15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공개공지의 경우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인접한 건축물 공개공지의 특성과 입지를 고려하여 통합적 이용이 가능하도록 계획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93944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장애인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 등 보행약자의 접근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이용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이동에 불편이 없도록 외부공간 계획</a:t>
                      </a:r>
                    </a:p>
                  </a:txBody>
                  <a:tcPr marL="35480" marR="35480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50089" marR="50089" marT="9810" marB="98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>
          <a:xfrm>
            <a:off x="3044644" y="332657"/>
            <a:ext cx="3789529" cy="432048"/>
          </a:xfrm>
          <a:prstGeom prst="rect">
            <a:avLst/>
          </a:prstGeom>
          <a:noFill/>
          <a:ln>
            <a:noFill/>
          </a:ln>
        </p:spPr>
        <p:txBody>
          <a:bodyPr lIns="91416" tIns="45708" rIns="91416" bIns="45708" anchor="ctr"/>
          <a:lstStyle>
            <a:defPPr>
              <a:defRPr lang="ko-KR"/>
            </a:defPPr>
            <a:lvl1pPr eaLnBrk="0" latinLnBrk="0" hangingPunct="0">
              <a:lnSpc>
                <a:spcPct val="100000"/>
              </a:lnSpc>
              <a:defRPr kumimoji="0" sz="2400" b="1">
                <a:solidFill>
                  <a:srgbClr val="000000"/>
                </a:solidFill>
                <a:latin typeface="HY견고딕"/>
                <a:ea typeface="HY견고딕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</a:lvl9pPr>
          </a:lstStyle>
          <a:p>
            <a:pPr algn="ctr">
              <a:spcBef>
                <a:spcPct val="50000"/>
              </a:spcBef>
              <a:spcAft>
                <a:spcPct val="0"/>
              </a:spcAft>
              <a:defRPr lang="ko-KR"/>
            </a:pPr>
            <a:r>
              <a:rPr lang="ko-KR" altLang="en-US" b="0"/>
              <a:t>건축물경관체크리스트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>
          <a:xfrm>
            <a:off x="0" y="82550"/>
            <a:ext cx="184150" cy="2921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 lang="ko-KR" altLang="en-US"/>
            </a:pPr>
            <a:endParaRPr lang="ko-KR" altLang="ko-KR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65014" y="1254125"/>
          <a:ext cx="9096498" cy="4979901"/>
        </p:xfrm>
        <a:graphic>
          <a:graphicData uri="http://schemas.openxmlformats.org/drawingml/2006/table">
            <a:tbl>
              <a:tblPr/>
              <a:tblGrid>
                <a:gridCol w="697470"/>
                <a:gridCol w="385589"/>
                <a:gridCol w="6645287"/>
                <a:gridCol w="432048"/>
                <a:gridCol w="504056"/>
                <a:gridCol w="432048"/>
              </a:tblGrid>
              <a:tr h="273943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구분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연번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검토항목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반영</a:t>
                      </a:r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8000"/>
                        </a:spcAft>
                        <a:defRPr lang="ko-KR" altLang="en-US"/>
                      </a:pPr>
                      <a:r>
                        <a:rPr lang="ko-KR" altLang="en-US" sz="1100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미</a:t>
                      </a:r>
                    </a:p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i="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반영</a:t>
                      </a:r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해당없음</a:t>
                      </a:r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D0EAED"/>
                    </a:solidFill>
                  </a:tcPr>
                </a:tc>
              </a:tr>
              <a:tr h="223105">
                <a:tc rowSpan="3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재질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색채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17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반사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발광소재 등 지나치게 눈에 띄거나 이질적인 소재 사용 지양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1779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서울색 정립 및 체계화의 경관별 색채디자인 가이드라인과 서울시 상징색 적용 가이드라인 적용 권장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83696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19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역사문화재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경관계획의 경관자원거점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와 인접한 경우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해당자원의 소재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색채를 모티브로 이와 조화를 이루도록 계획하되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과도한 재료 혼용이나 전통문양 남용은 지양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83696">
                <a:tc row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8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옥외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광고물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옥외광고물이나 대형전광판 설치 시 경관적 영향 고려하고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건축물 자체 뿐 아니라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주변 특성과 조화되는 소재 사용 권장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17790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21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옥상부에 설치되는 대형광고물은 제한적으로 사용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02543">
                <a:tc gridSpan="6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 옥외광고물의 설치기준은 ‘디자인서울 가이드라인’의 옥외광고물 가이드라인 준용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383696">
                <a:tc row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야간경관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건물의 입체감 및 깊이감을 강조할 수 있도록 연출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83696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주변 분위기에 어울리며 조형미를 살리는 부드러운 빛 연출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50089" marR="50089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36584">
                <a:tc gridSpan="6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100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 야간경관의 설계기준 및 디자인원칙은 ‘서울특별시 빛공해방지계획’의 야간경관 가이드라인 준용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202454">
                <a:tc gridSpan="6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의견란</a:t>
                      </a:r>
                    </a:p>
                  </a:txBody>
                  <a:tcPr marL="35480" marR="35480" marT="9807" marB="98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1305729">
                <a:tc gridSpan="6">
                  <a:txBody>
                    <a:bodyPr/>
                    <a:lstStyle/>
                    <a:p>
                      <a:pPr marL="114300" indent="-114300" algn="l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 본 란은 사업자의 의견을 담기 위한 공간입니다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각 항목을 미반영으로 자가체크 하거나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계획안의 의도 등 부가적으로 설명할 필요가 있을 경우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활용하시기 바랍니다</a:t>
                      </a:r>
                      <a:r>
                        <a:rPr lang="en-US" altLang="ko-KR" sz="11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</a:t>
                      </a:r>
                      <a:endParaRPr lang="ko-KR" altLang="en-US" sz="1100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35480" marR="35480" marT="9807" marB="98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805657" y="1993653"/>
          <a:ext cx="8418512" cy="4423679"/>
        </p:xfrm>
        <a:graphic>
          <a:graphicData uri="http://schemas.openxmlformats.org/drawingml/2006/table">
            <a:tbl>
              <a:tblPr/>
              <a:tblGrid>
                <a:gridCol w="4201152"/>
                <a:gridCol w="4217360"/>
              </a:tblGrid>
              <a:tr h="352839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자문 의견</a:t>
                      </a:r>
                    </a:p>
                  </a:txBody>
                  <a:tcPr marL="64766" marR="64766" marT="17911" marB="17911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600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반영결과</a:t>
                      </a:r>
                    </a:p>
                  </a:txBody>
                  <a:tcPr marL="64766" marR="64766" marT="17911" marB="179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039398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20000"/>
                        </a:lnSpc>
                        <a:buNone/>
                        <a:defRPr lang="ko-KR" altLang="en-US"/>
                      </a:pPr>
                      <a:r>
                        <a:rPr lang="en-US" altLang="ko-KR" sz="700" b="0" spc="5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--</a:t>
                      </a:r>
                    </a:p>
                  </a:txBody>
                  <a:tcPr marL="64766" marR="64766" marT="17911" marB="17911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200" spc="-52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  <a:p>
                      <a:pPr marL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200" spc="-52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  <a:p>
                      <a:pPr marL="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en-US" altLang="ko-KR" sz="1200" spc="-52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  <a:endParaRPr lang="ko-KR" altLang="en-US" sz="1200" spc="-52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64766" marR="64766" marT="17911" marB="179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3031442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70C0"/>
                        </a:solidFill>
                        <a:latin typeface="서울남산체 M"/>
                        <a:ea typeface="서울남산체 M"/>
                      </a:endParaRPr>
                    </a:p>
                  </a:txBody>
                  <a:tcPr marL="64766" marR="64766" marT="16566" marB="16566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1000" spc="5">
                        <a:solidFill>
                          <a:srgbClr val="000000"/>
                        </a:solidFill>
                        <a:latin typeface="서울남산체 M"/>
                        <a:ea typeface="서울남산체 M"/>
                      </a:endParaRPr>
                    </a:p>
                  </a:txBody>
                  <a:tcPr marL="64766" marR="64766" marT="16566" marB="1656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33806" name="Text Box 6"/>
          <p:cNvSpPr txBox="1">
            <a:spLocks noChangeArrowheads="1"/>
          </p:cNvSpPr>
          <p:nvPr/>
        </p:nvSpPr>
        <p:spPr>
          <a:xfrm>
            <a:off x="3035679" y="323691"/>
            <a:ext cx="3798494" cy="441013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공공건축가 자문</a:t>
            </a:r>
            <a:endParaRPr lang="en-US" altLang="ko-KR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3807" name="TextBox 18"/>
          <p:cNvSpPr txBox="1">
            <a:spLocks noChangeArrowheads="1"/>
          </p:cNvSpPr>
          <p:nvPr/>
        </p:nvSpPr>
        <p:spPr>
          <a:xfrm>
            <a:off x="1880235" y="4735513"/>
            <a:ext cx="1811655" cy="86328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도면 등</a:t>
            </a:r>
          </a:p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이미지 첨부</a:t>
            </a:r>
          </a:p>
        </p:txBody>
      </p:sp>
      <p:sp>
        <p:nvSpPr>
          <p:cNvPr id="33808" name="TextBox 19"/>
          <p:cNvSpPr txBox="1">
            <a:spLocks noChangeArrowheads="1"/>
          </p:cNvSpPr>
          <p:nvPr/>
        </p:nvSpPr>
        <p:spPr>
          <a:xfrm>
            <a:off x="6214110" y="4735513"/>
            <a:ext cx="1811655" cy="86328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도면 등</a:t>
            </a:r>
          </a:p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FF"/>
                </a:solidFill>
              </a:rPr>
              <a:t>이미지 첨부</a:t>
            </a:r>
          </a:p>
        </p:txBody>
      </p:sp>
      <p:sp>
        <p:nvSpPr>
          <p:cNvPr id="33809" name="Text Box 5"/>
          <p:cNvSpPr txBox="1">
            <a:spLocks noChangeArrowheads="1"/>
          </p:cNvSpPr>
          <p:nvPr/>
        </p:nvSpPr>
        <p:spPr>
          <a:xfrm>
            <a:off x="719929" y="1015867"/>
            <a:ext cx="7704140" cy="936968"/>
          </a:xfrm>
          <a:prstGeom prst="rect">
            <a:avLst/>
          </a:prstGeom>
          <a:noFill/>
          <a:ln>
            <a:noFill/>
          </a:ln>
        </p:spPr>
        <p:txBody>
          <a:bodyPr lIns="161979" tIns="82789" rIns="161979" bIns="82789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eaLnBrk="1" hangingPunct="1">
              <a:spcBef>
                <a:spcPct val="80000"/>
              </a:spcBef>
              <a:spcAft>
                <a:spcPct val="0"/>
              </a:spcAft>
              <a:defRPr lang="ko-KR" altLang="en-US"/>
            </a:pPr>
            <a:r>
              <a:rPr lang="en-US" altLang="ko-KR" sz="1800">
                <a:solidFill>
                  <a:srgbClr val="000000"/>
                </a:solidFill>
                <a:latin typeface="맑은 고딕"/>
                <a:ea typeface="맑은 고딕"/>
              </a:rPr>
              <a:t>- </a:t>
            </a:r>
            <a:r>
              <a:rPr lang="ko-KR" altLang="en-US" sz="1800">
                <a:solidFill>
                  <a:srgbClr val="000000"/>
                </a:solidFill>
                <a:latin typeface="맑은 고딕"/>
                <a:ea typeface="맑은 고딕"/>
              </a:rPr>
              <a:t>자문위원 </a:t>
            </a:r>
            <a:r>
              <a:rPr lang="en-US" altLang="ko-KR" sz="1800">
                <a:solidFill>
                  <a:srgbClr val="000000"/>
                </a:solidFill>
                <a:latin typeface="맑은 고딕"/>
                <a:ea typeface="맑은 고딕"/>
              </a:rPr>
              <a:t>:</a:t>
            </a:r>
          </a:p>
          <a:p>
            <a:pPr eaLnBrk="1" hangingPunct="1">
              <a:spcBef>
                <a:spcPct val="80000"/>
              </a:spcBef>
              <a:spcAft>
                <a:spcPct val="0"/>
              </a:spcAft>
              <a:defRPr lang="ko-KR" altLang="en-US"/>
            </a:pPr>
            <a:r>
              <a:rPr lang="en-US" altLang="ko-KR" sz="1800">
                <a:solidFill>
                  <a:srgbClr val="000000"/>
                </a:solidFill>
                <a:latin typeface="맑은 고딕"/>
                <a:ea typeface="맑은 고딕"/>
              </a:rPr>
              <a:t>- </a:t>
            </a:r>
            <a:r>
              <a:rPr lang="ko-KR" altLang="en-US" sz="1800">
                <a:solidFill>
                  <a:srgbClr val="000000"/>
                </a:solidFill>
                <a:latin typeface="맑은 고딕"/>
                <a:ea typeface="맑은 고딕"/>
              </a:rPr>
              <a:t>자문횟수 </a:t>
            </a:r>
            <a:r>
              <a:rPr lang="en-US" altLang="ko-KR" sz="1800">
                <a:solidFill>
                  <a:srgbClr val="000000"/>
                </a:solidFill>
                <a:latin typeface="맑은 고딕"/>
                <a:ea typeface="맑은 고딕"/>
              </a:rPr>
              <a:t>:</a:t>
            </a:r>
          </a:p>
        </p:txBody>
      </p:sp>
      <p:sp>
        <p:nvSpPr>
          <p:cNvPr id="33810" name="Text Box 84"/>
          <p:cNvSpPr txBox="1">
            <a:spLocks noChangeArrowheads="1"/>
          </p:cNvSpPr>
          <p:nvPr/>
        </p:nvSpPr>
        <p:spPr>
          <a:xfrm>
            <a:off x="0" y="81292"/>
            <a:ext cx="8497888" cy="395380"/>
          </a:xfrm>
          <a:prstGeom prst="rect">
            <a:avLst/>
          </a:prstGeom>
          <a:noFill/>
          <a:ln>
            <a:noFill/>
          </a:ln>
        </p:spPr>
        <p:txBody>
          <a:bodyPr wrap="square" lIns="89999" tIns="46800" rIns="89999" bIns="46800">
            <a:spAutoFit/>
          </a:bodyPr>
          <a:lstStyle/>
          <a:p>
            <a:pPr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2000" b="1" dirty="0">
                <a:solidFill>
                  <a:srgbClr val="FF0000"/>
                </a:solidFill>
                <a:latin typeface="휴먼편지체"/>
                <a:ea typeface="휴먼편지체"/>
              </a:rPr>
              <a:t>※ </a:t>
            </a:r>
            <a:r>
              <a:rPr lang="ko-KR" altLang="en-US" sz="2000" b="1" dirty="0">
                <a:solidFill>
                  <a:srgbClr val="FF0000"/>
                </a:solidFill>
                <a:latin typeface="휴먼편지체"/>
                <a:ea typeface="휴먼편지체"/>
              </a:rPr>
              <a:t>공공건축가 자문대상인 경우 작성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ChangeArrowheads="1"/>
          </p:cNvSpPr>
          <p:nvPr/>
        </p:nvSpPr>
        <p:spPr>
          <a:xfrm>
            <a:off x="-7938" y="119063"/>
            <a:ext cx="200026" cy="2190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097016" y="4631064"/>
          <a:ext cx="2412751" cy="1678256"/>
        </p:xfrm>
        <a:graphic>
          <a:graphicData uri="http://schemas.openxmlformats.org/drawingml/2006/table">
            <a:tbl>
              <a:tblPr/>
              <a:tblGrid>
                <a:gridCol w="917378"/>
                <a:gridCol w="847301"/>
                <a:gridCol w="648072"/>
              </a:tblGrid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실별용도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면적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비고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자료실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67.45㎡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기계실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94.92㎡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관리실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7.02㎡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전자정보실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53.31㎡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화장실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19.95㎡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0489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놀이방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63.36㎡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합 계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686" name="Text Box 2"/>
          <p:cNvSpPr txBox="1">
            <a:spLocks noChangeArrowheads="1"/>
          </p:cNvSpPr>
          <p:nvPr/>
        </p:nvSpPr>
        <p:spPr>
          <a:xfrm>
            <a:off x="3044644" y="323691"/>
            <a:ext cx="3789529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평면도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(1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층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27687" name="Rectangle 78"/>
          <p:cNvSpPr>
            <a:spLocks noChangeArrowheads="1"/>
          </p:cNvSpPr>
          <p:nvPr/>
        </p:nvSpPr>
        <p:spPr>
          <a:xfrm>
            <a:off x="362546" y="1042988"/>
            <a:ext cx="1062062" cy="2476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당초</a:t>
            </a:r>
          </a:p>
        </p:txBody>
      </p:sp>
      <p:sp>
        <p:nvSpPr>
          <p:cNvPr id="27688" name="Rectangle 79"/>
          <p:cNvSpPr>
            <a:spLocks noChangeArrowheads="1"/>
          </p:cNvSpPr>
          <p:nvPr/>
        </p:nvSpPr>
        <p:spPr>
          <a:xfrm>
            <a:off x="5025008" y="1039516"/>
            <a:ext cx="1062062" cy="24968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변경</a:t>
            </a:r>
          </a:p>
        </p:txBody>
      </p:sp>
      <p:pic>
        <p:nvPicPr>
          <p:cNvPr id="27689" name="Picture 9" descr="그림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086" y="1556792"/>
            <a:ext cx="3744913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0" name="Picture 10" descr="그림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9004" y="1556792"/>
            <a:ext cx="3765550" cy="295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1" name="Picture 59" descr="0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6981" y="6021388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2" name="그림 3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2468" y="6173788"/>
            <a:ext cx="1116013" cy="1825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직선 연결선 2"/>
          <p:cNvCxnSpPr>
            <a:cxnSpLocks noChangeShapeType="1"/>
          </p:cNvCxnSpPr>
          <p:nvPr/>
        </p:nvCxnSpPr>
        <p:spPr>
          <a:xfrm>
            <a:off x="4953000" y="1042988"/>
            <a:ext cx="0" cy="5130800"/>
          </a:xfrm>
          <a:prstGeom prst="line">
            <a:avLst/>
          </a:prstGeom>
          <a:noFill/>
          <a:ln w="25400" algn="ctr">
            <a:solidFill>
              <a:srgbClr val="3333CC"/>
            </a:solidFill>
            <a:prstDash val="sysDash"/>
            <a:round/>
          </a:ln>
        </p:spPr>
      </p:cxnSp>
    </p:spTree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ChangeArrowheads="1"/>
          </p:cNvSpPr>
          <p:nvPr/>
        </p:nvSpPr>
        <p:spPr>
          <a:xfrm>
            <a:off x="-7938" y="119063"/>
            <a:ext cx="200026" cy="2190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097016" y="4887877"/>
          <a:ext cx="2412751" cy="1468474"/>
        </p:xfrm>
        <a:graphic>
          <a:graphicData uri="http://schemas.openxmlformats.org/drawingml/2006/table">
            <a:tbl>
              <a:tblPr/>
              <a:tblGrid>
                <a:gridCol w="917378"/>
                <a:gridCol w="847301"/>
                <a:gridCol w="648072"/>
              </a:tblGrid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실별용도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면적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비고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자료실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67.45㎡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기계실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94.92㎡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관리실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7.02㎡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전자정보실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53.31㎡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화장실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19.95㎡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  <a:tr h="18687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놀이방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accent5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1200" b="1" spc="5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63.36㎡</a:t>
                      </a: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200" b="1" spc="5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52753" marR="52753" marT="13451" marB="134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686" name="Text Box 2"/>
          <p:cNvSpPr txBox="1">
            <a:spLocks noChangeArrowheads="1"/>
          </p:cNvSpPr>
          <p:nvPr/>
        </p:nvSpPr>
        <p:spPr>
          <a:xfrm>
            <a:off x="3044644" y="323691"/>
            <a:ext cx="3789529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평면도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(2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층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27687" name="Rectangle 78"/>
          <p:cNvSpPr>
            <a:spLocks noChangeArrowheads="1"/>
          </p:cNvSpPr>
          <p:nvPr/>
        </p:nvSpPr>
        <p:spPr>
          <a:xfrm>
            <a:off x="362546" y="1042988"/>
            <a:ext cx="1062062" cy="2476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당초</a:t>
            </a:r>
          </a:p>
        </p:txBody>
      </p:sp>
      <p:sp>
        <p:nvSpPr>
          <p:cNvPr id="27688" name="Rectangle 79"/>
          <p:cNvSpPr>
            <a:spLocks noChangeArrowheads="1"/>
          </p:cNvSpPr>
          <p:nvPr/>
        </p:nvSpPr>
        <p:spPr>
          <a:xfrm>
            <a:off x="5025008" y="1039516"/>
            <a:ext cx="1062062" cy="24968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변경</a:t>
            </a:r>
          </a:p>
        </p:txBody>
      </p:sp>
      <p:pic>
        <p:nvPicPr>
          <p:cNvPr id="27689" name="Picture 9" descr="그림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086" y="1556792"/>
            <a:ext cx="3744913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0" name="Picture 10" descr="그림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9004" y="1556792"/>
            <a:ext cx="3765550" cy="295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1" name="Picture 59" descr="0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6981" y="6021388"/>
            <a:ext cx="574675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2" name="그림 3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2468" y="6173788"/>
            <a:ext cx="1116013" cy="1825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직선 연결선 2"/>
          <p:cNvCxnSpPr>
            <a:cxnSpLocks noChangeShapeType="1"/>
          </p:cNvCxnSpPr>
          <p:nvPr/>
        </p:nvCxnSpPr>
        <p:spPr>
          <a:xfrm>
            <a:off x="4953000" y="1042988"/>
            <a:ext cx="0" cy="5130800"/>
          </a:xfrm>
          <a:prstGeom prst="line">
            <a:avLst/>
          </a:prstGeom>
          <a:noFill/>
          <a:ln w="25400" algn="ctr">
            <a:solidFill>
              <a:srgbClr val="3333CC"/>
            </a:solidFill>
            <a:prstDash val="sysDash"/>
            <a:round/>
          </a:ln>
        </p:spPr>
      </p:cxnSp>
    </p:spTree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ChangeArrowheads="1"/>
          </p:cNvSpPr>
          <p:nvPr/>
        </p:nvSpPr>
        <p:spPr>
          <a:xfrm>
            <a:off x="-7938" y="119063"/>
            <a:ext cx="200026" cy="2190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cxnSp>
        <p:nvCxnSpPr>
          <p:cNvPr id="29699" name="직선 연결선 2"/>
          <p:cNvCxnSpPr>
            <a:cxnSpLocks noChangeShapeType="1"/>
          </p:cNvCxnSpPr>
          <p:nvPr/>
        </p:nvCxnSpPr>
        <p:spPr>
          <a:xfrm>
            <a:off x="4953000" y="1042988"/>
            <a:ext cx="0" cy="5130800"/>
          </a:xfrm>
          <a:prstGeom prst="line">
            <a:avLst/>
          </a:prstGeom>
          <a:noFill/>
          <a:ln w="25400" algn="ctr">
            <a:solidFill>
              <a:srgbClr val="3333CC"/>
            </a:solidFill>
            <a:prstDash val="sysDash"/>
            <a:round/>
          </a:ln>
        </p:spPr>
      </p:cxnSp>
      <p:sp>
        <p:nvSpPr>
          <p:cNvPr id="29734" name="Text Box 2"/>
          <p:cNvSpPr txBox="1">
            <a:spLocks noChangeArrowheads="1"/>
          </p:cNvSpPr>
          <p:nvPr/>
        </p:nvSpPr>
        <p:spPr>
          <a:xfrm>
            <a:off x="3026714" y="332656"/>
            <a:ext cx="3816423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평면도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(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지붕층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10" name="Rectangle 78"/>
          <p:cNvSpPr>
            <a:spLocks noChangeArrowheads="1"/>
          </p:cNvSpPr>
          <p:nvPr/>
        </p:nvSpPr>
        <p:spPr>
          <a:xfrm>
            <a:off x="362546" y="1093118"/>
            <a:ext cx="1062062" cy="2476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당초</a:t>
            </a:r>
          </a:p>
        </p:txBody>
      </p:sp>
      <p:sp>
        <p:nvSpPr>
          <p:cNvPr id="11" name="Rectangle 79"/>
          <p:cNvSpPr>
            <a:spLocks noChangeArrowheads="1"/>
          </p:cNvSpPr>
          <p:nvPr/>
        </p:nvSpPr>
        <p:spPr>
          <a:xfrm>
            <a:off x="5025008" y="1039516"/>
            <a:ext cx="1062062" cy="24968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변경</a:t>
            </a:r>
          </a:p>
        </p:txBody>
      </p:sp>
    </p:spTree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ChangeArrowheads="1"/>
          </p:cNvSpPr>
          <p:nvPr/>
        </p:nvSpPr>
        <p:spPr>
          <a:xfrm>
            <a:off x="-7938" y="119063"/>
            <a:ext cx="200026" cy="2190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sp>
        <p:nvSpPr>
          <p:cNvPr id="30723" name="Text Box 6"/>
          <p:cNvSpPr txBox="1">
            <a:spLocks noChangeArrowheads="1"/>
          </p:cNvSpPr>
          <p:nvPr/>
        </p:nvSpPr>
        <p:spPr>
          <a:xfrm>
            <a:off x="3033268" y="325526"/>
            <a:ext cx="3813175" cy="432048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입 면 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(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정면도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</a:p>
        </p:txBody>
      </p:sp>
      <p:pic>
        <p:nvPicPr>
          <p:cNvPr id="30724" name="Picture 38" descr="그림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8238" y="2781300"/>
            <a:ext cx="3790950" cy="24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25" name="Picture 37" descr="그림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0450" y="2781300"/>
            <a:ext cx="3597275" cy="2438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726" name="AutoShape 9"/>
          <p:cNvCxnSpPr>
            <a:cxnSpLocks noChangeShapeType="1"/>
          </p:cNvCxnSpPr>
          <p:nvPr/>
        </p:nvCxnSpPr>
        <p:spPr>
          <a:xfrm>
            <a:off x="873125" y="5016500"/>
            <a:ext cx="0" cy="0"/>
          </a:xfrm>
          <a:prstGeom prst="straightConnector1">
            <a:avLst/>
          </a:prstGeom>
          <a:noFill/>
          <a:ln w="9525">
            <a:solidFill>
              <a:srgbClr val="808080"/>
            </a:solidFill>
            <a:round/>
          </a:ln>
        </p:spPr>
      </p:cxnSp>
      <p:sp>
        <p:nvSpPr>
          <p:cNvPr id="55" name="Line 10"/>
          <p:cNvSpPr>
            <a:spLocks noChangeShapeType="1"/>
          </p:cNvSpPr>
          <p:nvPr/>
        </p:nvSpPr>
        <p:spPr>
          <a:xfrm flipV="1">
            <a:off x="3741738" y="3284538"/>
            <a:ext cx="127000" cy="43656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28" name="Text Box 12"/>
          <p:cNvSpPr txBox="1">
            <a:spLocks noChangeArrowheads="1"/>
          </p:cNvSpPr>
          <p:nvPr/>
        </p:nvSpPr>
        <p:spPr>
          <a:xfrm>
            <a:off x="3736839" y="3068638"/>
            <a:ext cx="1205638" cy="221748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THK16 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복층유리</a:t>
            </a:r>
          </a:p>
        </p:txBody>
      </p:sp>
      <p:sp>
        <p:nvSpPr>
          <p:cNvPr id="57" name="Line 13"/>
          <p:cNvSpPr>
            <a:spLocks noChangeShapeType="1"/>
          </p:cNvSpPr>
          <p:nvPr/>
        </p:nvSpPr>
        <p:spPr>
          <a:xfrm flipV="1">
            <a:off x="3536950" y="2781300"/>
            <a:ext cx="187325" cy="4635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30" name="Text Box 15"/>
          <p:cNvSpPr txBox="1">
            <a:spLocks noChangeArrowheads="1"/>
          </p:cNvSpPr>
          <p:nvPr/>
        </p:nvSpPr>
        <p:spPr>
          <a:xfrm>
            <a:off x="3611460" y="2565400"/>
            <a:ext cx="559492" cy="220161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적벽돌</a:t>
            </a:r>
          </a:p>
        </p:txBody>
      </p:sp>
      <p:sp>
        <p:nvSpPr>
          <p:cNvPr id="59" name="Line 16"/>
          <p:cNvSpPr>
            <a:spLocks noChangeShapeType="1"/>
          </p:cNvSpPr>
          <p:nvPr/>
        </p:nvSpPr>
        <p:spPr>
          <a:xfrm flipV="1">
            <a:off x="2984500" y="2400300"/>
            <a:ext cx="0" cy="10795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32" name="Text Box 18"/>
          <p:cNvSpPr txBox="1">
            <a:spLocks noChangeArrowheads="1"/>
          </p:cNvSpPr>
          <p:nvPr/>
        </p:nvSpPr>
        <p:spPr>
          <a:xfrm>
            <a:off x="2576510" y="2205038"/>
            <a:ext cx="863606" cy="218573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수성페인트</a:t>
            </a:r>
          </a:p>
        </p:txBody>
      </p:sp>
      <p:sp>
        <p:nvSpPr>
          <p:cNvPr id="61" name="Oval 19"/>
          <p:cNvSpPr>
            <a:spLocks noChangeArrowheads="1"/>
          </p:cNvSpPr>
          <p:nvPr/>
        </p:nvSpPr>
        <p:spPr>
          <a:xfrm>
            <a:off x="3509963" y="3224213"/>
            <a:ext cx="50800" cy="52387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62" name="Oval 20"/>
          <p:cNvSpPr>
            <a:spLocks noChangeArrowheads="1"/>
          </p:cNvSpPr>
          <p:nvPr/>
        </p:nvSpPr>
        <p:spPr>
          <a:xfrm>
            <a:off x="2954338" y="3438525"/>
            <a:ext cx="50800" cy="5238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63" name="Oval 21"/>
          <p:cNvSpPr>
            <a:spLocks noChangeArrowheads="1"/>
          </p:cNvSpPr>
          <p:nvPr/>
        </p:nvSpPr>
        <p:spPr>
          <a:xfrm>
            <a:off x="3714750" y="3675063"/>
            <a:ext cx="50800" cy="52387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64" name="Oval 23"/>
          <p:cNvSpPr>
            <a:spLocks noChangeArrowheads="1"/>
          </p:cNvSpPr>
          <p:nvPr/>
        </p:nvSpPr>
        <p:spPr>
          <a:xfrm>
            <a:off x="7888288" y="3727450"/>
            <a:ext cx="50800" cy="5238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65" name="Line 24"/>
          <p:cNvSpPr>
            <a:spLocks noChangeShapeType="1"/>
          </p:cNvSpPr>
          <p:nvPr/>
        </p:nvSpPr>
        <p:spPr>
          <a:xfrm flipV="1">
            <a:off x="7915275" y="2708275"/>
            <a:ext cx="130175" cy="1028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38" name="Text Box 25"/>
          <p:cNvSpPr txBox="1">
            <a:spLocks noChangeArrowheads="1"/>
          </p:cNvSpPr>
          <p:nvPr/>
        </p:nvSpPr>
        <p:spPr>
          <a:xfrm>
            <a:off x="7382873" y="2492375"/>
            <a:ext cx="1512479" cy="231744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THK18 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칼라복층유리</a:t>
            </a:r>
          </a:p>
        </p:txBody>
      </p:sp>
      <p:sp>
        <p:nvSpPr>
          <p:cNvPr id="67" name="Line 26"/>
          <p:cNvSpPr>
            <a:spLocks noChangeShapeType="1"/>
          </p:cNvSpPr>
          <p:nvPr/>
        </p:nvSpPr>
        <p:spPr>
          <a:xfrm flipH="1" flipV="1">
            <a:off x="5740400" y="2708275"/>
            <a:ext cx="109538" cy="7620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40" name="Text Box 28"/>
          <p:cNvSpPr txBox="1">
            <a:spLocks noChangeArrowheads="1"/>
          </p:cNvSpPr>
          <p:nvPr/>
        </p:nvSpPr>
        <p:spPr>
          <a:xfrm>
            <a:off x="4909144" y="2492375"/>
            <a:ext cx="1547808" cy="231744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THK0.7 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티타늄아연판</a:t>
            </a:r>
          </a:p>
        </p:txBody>
      </p:sp>
      <p:sp>
        <p:nvSpPr>
          <p:cNvPr id="69" name="Oval 29"/>
          <p:cNvSpPr>
            <a:spLocks noChangeArrowheads="1"/>
          </p:cNvSpPr>
          <p:nvPr/>
        </p:nvSpPr>
        <p:spPr>
          <a:xfrm>
            <a:off x="5824538" y="3457575"/>
            <a:ext cx="50800" cy="5238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70" name="Line 30"/>
          <p:cNvSpPr>
            <a:spLocks noChangeShapeType="1"/>
          </p:cNvSpPr>
          <p:nvPr/>
        </p:nvSpPr>
        <p:spPr>
          <a:xfrm flipV="1">
            <a:off x="6249988" y="2400300"/>
            <a:ext cx="0" cy="8493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43" name="Text Box 32"/>
          <p:cNvSpPr txBox="1">
            <a:spLocks noChangeArrowheads="1"/>
          </p:cNvSpPr>
          <p:nvPr/>
        </p:nvSpPr>
        <p:spPr>
          <a:xfrm>
            <a:off x="4963523" y="2205038"/>
            <a:ext cx="1969678" cy="218573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THK35 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압출성형시멘트패널</a:t>
            </a:r>
          </a:p>
        </p:txBody>
      </p:sp>
      <p:sp>
        <p:nvSpPr>
          <p:cNvPr id="72" name="Oval 33"/>
          <p:cNvSpPr>
            <a:spLocks noChangeArrowheads="1"/>
          </p:cNvSpPr>
          <p:nvPr/>
        </p:nvSpPr>
        <p:spPr>
          <a:xfrm>
            <a:off x="6219825" y="3222625"/>
            <a:ext cx="52388" cy="5238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73" name="Line 47"/>
          <p:cNvSpPr>
            <a:spLocks noChangeShapeType="1"/>
          </p:cNvSpPr>
          <p:nvPr/>
        </p:nvSpPr>
        <p:spPr>
          <a:xfrm flipH="1" flipV="1">
            <a:off x="7181850" y="2276475"/>
            <a:ext cx="36513" cy="1019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74" name="Oval 48"/>
          <p:cNvSpPr>
            <a:spLocks noChangeArrowheads="1"/>
          </p:cNvSpPr>
          <p:nvPr/>
        </p:nvSpPr>
        <p:spPr>
          <a:xfrm>
            <a:off x="7192963" y="3244850"/>
            <a:ext cx="50800" cy="5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75" name="Line 50"/>
          <p:cNvSpPr>
            <a:spLocks noChangeShapeType="1"/>
          </p:cNvSpPr>
          <p:nvPr/>
        </p:nvSpPr>
        <p:spPr>
          <a:xfrm flipH="1" flipV="1">
            <a:off x="6843713" y="1916113"/>
            <a:ext cx="306387" cy="16843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76" name="Oval 51"/>
          <p:cNvSpPr>
            <a:spLocks noChangeArrowheads="1"/>
          </p:cNvSpPr>
          <p:nvPr/>
        </p:nvSpPr>
        <p:spPr>
          <a:xfrm>
            <a:off x="7124700" y="3549650"/>
            <a:ext cx="50800" cy="5238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49" name="Text Box 53"/>
          <p:cNvSpPr txBox="1">
            <a:spLocks noChangeArrowheads="1"/>
          </p:cNvSpPr>
          <p:nvPr/>
        </p:nvSpPr>
        <p:spPr>
          <a:xfrm>
            <a:off x="5894700" y="1700213"/>
            <a:ext cx="1114701" cy="218573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부식동판</a:t>
            </a: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(10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년</a:t>
            </a: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30750" name="Text Box 54"/>
          <p:cNvSpPr txBox="1">
            <a:spLocks noChangeArrowheads="1"/>
          </p:cNvSpPr>
          <p:nvPr/>
        </p:nvSpPr>
        <p:spPr>
          <a:xfrm>
            <a:off x="6834117" y="2060575"/>
            <a:ext cx="1041540" cy="220161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부식동판</a:t>
            </a: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(4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년</a:t>
            </a: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79" name="Oval 56"/>
          <p:cNvSpPr>
            <a:spLocks noChangeArrowheads="1"/>
          </p:cNvSpPr>
          <p:nvPr/>
        </p:nvSpPr>
        <p:spPr>
          <a:xfrm>
            <a:off x="6316663" y="4818063"/>
            <a:ext cx="50800" cy="49212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wrap="none" lIns="46627" tIns="23312" rIns="46627" bIns="23312" anchor="ctr"/>
          <a:lstStyle>
            <a:lvl1pPr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652463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latinLnBrk="0" hangingPunct="1">
              <a:spcBef>
                <a:spcPct val="0"/>
              </a:spcBef>
              <a:buChar char="-"/>
              <a:defRPr lang="ko-KR"/>
            </a:pPr>
            <a:endParaRPr lang="ko-KR" altLang="ko-KR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30752" name="Text Box 59"/>
          <p:cNvSpPr txBox="1">
            <a:spLocks noChangeArrowheads="1"/>
          </p:cNvSpPr>
          <p:nvPr/>
        </p:nvSpPr>
        <p:spPr>
          <a:xfrm>
            <a:off x="4896848" y="5516563"/>
            <a:ext cx="1969679" cy="402723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>
            <a:spAutoFit/>
          </a:bodyPr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THK50 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압출성형시멘트패널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200">
                <a:solidFill>
                  <a:srgbClr val="000000"/>
                </a:solidFill>
                <a:latin typeface="맑은 고딕"/>
                <a:ea typeface="맑은 고딕"/>
              </a:rPr>
              <a:t>불소수지도장</a:t>
            </a:r>
            <a:r>
              <a:rPr lang="en-US" altLang="ko-KR" sz="120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81" name="Line 63"/>
          <p:cNvSpPr>
            <a:spLocks noChangeShapeType="1"/>
          </p:cNvSpPr>
          <p:nvPr/>
        </p:nvSpPr>
        <p:spPr>
          <a:xfrm flipV="1">
            <a:off x="5668963" y="4840288"/>
            <a:ext cx="674687" cy="6762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</a:ln>
        </p:spPr>
        <p:txBody>
          <a:bodyPr wrap="none" lIns="65305" tIns="32652" rIns="65305" bIns="32652" anchor="ctr"/>
          <a:lstStyle/>
          <a:p>
            <a:pPr latinLnBrk="0">
              <a:spcBef>
                <a:spcPct val="0"/>
              </a:spcBef>
              <a:defRPr lang="ko-KR"/>
            </a:pPr>
            <a:endParaRPr lang="ko-KR" altLang="en-US" sz="120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cxnSp>
        <p:nvCxnSpPr>
          <p:cNvPr id="30754" name="직선 연결선 2"/>
          <p:cNvCxnSpPr>
            <a:cxnSpLocks noChangeShapeType="1"/>
          </p:cNvCxnSpPr>
          <p:nvPr/>
        </p:nvCxnSpPr>
        <p:spPr>
          <a:xfrm>
            <a:off x="4953000" y="1042988"/>
            <a:ext cx="0" cy="5130800"/>
          </a:xfrm>
          <a:prstGeom prst="line">
            <a:avLst/>
          </a:prstGeom>
          <a:noFill/>
          <a:ln w="25400" algn="ctr">
            <a:solidFill>
              <a:srgbClr val="3333CC"/>
            </a:solidFill>
            <a:prstDash val="sysDash"/>
            <a:round/>
          </a:ln>
        </p:spPr>
      </p:cxnSp>
      <p:grpSp>
        <p:nvGrpSpPr>
          <p:cNvPr id="30755" name="그룹 90"/>
          <p:cNvGrpSpPr/>
          <p:nvPr/>
        </p:nvGrpSpPr>
        <p:grpSpPr>
          <a:xfrm>
            <a:off x="1744613" y="884238"/>
            <a:ext cx="2200275" cy="1130300"/>
            <a:chOff x="2792419" y="1042987"/>
            <a:chExt cx="2200275" cy="1130307"/>
          </a:xfrm>
        </p:grpSpPr>
        <p:pic>
          <p:nvPicPr>
            <p:cNvPr id="30764" name="Picture 42" descr="C:\Users\mincheol\Desktop\이제부터여기서작업\180402\김수빈\노원어린이도서관증축\최종본넣을거\3차\동측면도-키맵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92419" y="1042987"/>
              <a:ext cx="2200275" cy="11303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65" name="Rectangle 70"/>
            <p:cNvSpPr>
              <a:spLocks noChangeArrowheads="1"/>
            </p:cNvSpPr>
            <p:nvPr/>
          </p:nvSpPr>
          <p:spPr>
            <a:xfrm>
              <a:off x="2925769" y="1130310"/>
              <a:ext cx="1019175" cy="200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algn="ctr" eaLnBrk="1" hangingPunct="1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lang="ko-KR" altLang="en-US"/>
              </a:pPr>
              <a:r>
                <a:rPr lang="ko-KR" altLang="en-US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■</a:t>
              </a:r>
              <a:r>
                <a:rPr lang="en-US" altLang="ko-KR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KEY-PLAN</a:t>
              </a:r>
            </a:p>
          </p:txBody>
        </p:sp>
      </p:grpSp>
      <p:grpSp>
        <p:nvGrpSpPr>
          <p:cNvPr id="30758" name="그룹 1"/>
          <p:cNvGrpSpPr/>
          <p:nvPr/>
        </p:nvGrpSpPr>
        <p:grpSpPr>
          <a:xfrm>
            <a:off x="7691438" y="1124744"/>
            <a:ext cx="1942082" cy="1233488"/>
            <a:chOff x="7690757" y="1124766"/>
            <a:chExt cx="2115393" cy="1233468"/>
          </a:xfrm>
        </p:grpSpPr>
        <p:sp>
          <p:nvSpPr>
            <p:cNvPr id="97" name="타원형 설명선 96"/>
            <p:cNvSpPr/>
            <p:nvPr/>
          </p:nvSpPr>
          <p:spPr>
            <a:xfrm>
              <a:off x="7690757" y="1124766"/>
              <a:ext cx="2115393" cy="1233468"/>
            </a:xfrm>
            <a:prstGeom prst="wedgeEllipseCallout">
              <a:avLst>
                <a:gd name="adj1" fmla="val -58205"/>
                <a:gd name="adj2" fmla="val 68322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/>
            <a:lstStyle/>
            <a:p>
              <a:pPr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85" name="TextBox 38"/>
            <p:cNvSpPr txBox="1">
              <a:spLocks noChangeArrowheads="1"/>
            </p:cNvSpPr>
            <p:nvPr/>
          </p:nvSpPr>
          <p:spPr>
            <a:xfrm>
              <a:off x="7978208" y="1300181"/>
              <a:ext cx="1705587" cy="954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/>
                  <a:ea typeface="굴림"/>
                </a:defRPr>
              </a:lvl9pPr>
            </a:lstStyle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주변도로</a:t>
              </a:r>
              <a:r>
                <a:rPr lang="en-US" altLang="ko-KR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, </a:t>
              </a:r>
              <a:r>
                <a:rPr lang="ko-KR" altLang="en-US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건물현황</a:t>
              </a:r>
              <a:r>
                <a:rPr lang="en-US" altLang="ko-KR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,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지형</a:t>
              </a:r>
              <a:r>
                <a:rPr lang="en-US" altLang="ko-KR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 </a:t>
              </a:r>
              <a:r>
                <a:rPr lang="ko-KR" altLang="en-US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등을 입면과 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연계하여</a:t>
              </a:r>
              <a:r>
                <a:rPr lang="en-US" altLang="ko-KR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 </a:t>
              </a:r>
              <a:r>
                <a:rPr lang="ko-KR" altLang="en-US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비교할 수 </a:t>
              </a:r>
            </a:p>
            <a:p>
              <a:pPr eaLnBrk="1" latinLnBrk="0" hangingPunct="1">
                <a:spcBef>
                  <a:spcPct val="0"/>
                </a:spcBef>
                <a:defRPr lang="ko-KR"/>
              </a:pPr>
              <a:r>
                <a:rPr lang="ko-KR" altLang="en-US" sz="1400" b="1">
                  <a:solidFill>
                    <a:srgbClr val="FF0000"/>
                  </a:solidFill>
                  <a:latin typeface="휴먼편지체"/>
                  <a:ea typeface="휴먼편지체"/>
                </a:rPr>
                <a:t>있도록 표현</a:t>
              </a:r>
            </a:p>
          </p:txBody>
        </p:sp>
      </p:grpSp>
      <p:sp>
        <p:nvSpPr>
          <p:cNvPr id="99" name="타원형 설명선 98"/>
          <p:cNvSpPr/>
          <p:nvPr/>
        </p:nvSpPr>
        <p:spPr>
          <a:xfrm>
            <a:off x="7200901" y="4867275"/>
            <a:ext cx="2216596" cy="1514053"/>
          </a:xfrm>
          <a:prstGeom prst="wedgeEllipseCallout">
            <a:avLst>
              <a:gd name="adj1" fmla="val -40994"/>
              <a:gd name="adj2" fmla="val -59349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0000" tIns="46800" rIns="90000" bIns="46800"/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88" name="TextBox 45"/>
          <p:cNvSpPr txBox="1">
            <a:spLocks noChangeArrowheads="1"/>
          </p:cNvSpPr>
          <p:nvPr/>
        </p:nvSpPr>
        <p:spPr>
          <a:xfrm>
            <a:off x="7385049" y="5227638"/>
            <a:ext cx="3025776" cy="94265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just" eaLnBrk="1" latinLnBrk="0" hangingPunct="1">
              <a:spcBef>
                <a:spcPct val="0"/>
              </a:spcBef>
              <a:defRPr lang="ko-KR"/>
            </a:pPr>
            <a:r>
              <a:rPr lang="ko-KR" altLang="en-US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재료 </a:t>
            </a:r>
            <a:r>
              <a:rPr lang="en-US" altLang="ko-KR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:</a:t>
            </a:r>
            <a:r>
              <a:rPr lang="ko-KR" altLang="en-US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 구체적 재료명 명시 </a:t>
            </a:r>
          </a:p>
          <a:p>
            <a:pPr algn="just" eaLnBrk="1" latinLnBrk="0" hangingPunct="1">
              <a:spcBef>
                <a:spcPct val="0"/>
              </a:spcBef>
              <a:defRPr lang="ko-KR"/>
            </a:pPr>
            <a:r>
              <a:rPr lang="ko-KR" altLang="en-US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색채 </a:t>
            </a:r>
            <a:r>
              <a:rPr lang="en-US" altLang="ko-KR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:</a:t>
            </a:r>
            <a:r>
              <a:rPr lang="ko-KR" altLang="en-US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 애매한 표기는 지양</a:t>
            </a:r>
          </a:p>
          <a:p>
            <a:pPr algn="just" eaLnBrk="1" latinLnBrk="0" hangingPunct="1">
              <a:spcBef>
                <a:spcPct val="0"/>
              </a:spcBef>
              <a:defRPr lang="ko-KR"/>
            </a:pPr>
            <a:r>
              <a:rPr lang="ko-KR" altLang="en-US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마감방법 </a:t>
            </a:r>
            <a:r>
              <a:rPr lang="en-US" altLang="ko-KR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:</a:t>
            </a:r>
            <a:r>
              <a:rPr lang="ko-KR" altLang="en-US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 거칠기 수준</a:t>
            </a:r>
            <a:r>
              <a:rPr lang="en-US" altLang="ko-KR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, </a:t>
            </a:r>
          </a:p>
          <a:p>
            <a:pPr algn="just" eaLnBrk="1" latinLnBrk="0" hangingPunct="1">
              <a:spcBef>
                <a:spcPct val="0"/>
              </a:spcBef>
              <a:defRPr lang="ko-KR"/>
            </a:pPr>
            <a:r>
              <a:rPr lang="en-US" altLang="ko-KR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            </a:t>
            </a:r>
            <a:r>
              <a:rPr lang="ko-KR" altLang="en-US" sz="1400" b="1" spc="-144">
                <a:solidFill>
                  <a:srgbClr val="FF0000"/>
                </a:solidFill>
                <a:latin typeface="휴먼편지체"/>
                <a:ea typeface="휴먼편지체"/>
              </a:rPr>
              <a:t>도장방식 등 명시</a:t>
            </a:r>
          </a:p>
        </p:txBody>
      </p:sp>
      <p:pic>
        <p:nvPicPr>
          <p:cNvPr id="30761" name="그림 9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7025" y="1968500"/>
            <a:ext cx="1116013" cy="1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Rectangle 78"/>
          <p:cNvSpPr>
            <a:spLocks noChangeArrowheads="1"/>
          </p:cNvSpPr>
          <p:nvPr/>
        </p:nvSpPr>
        <p:spPr>
          <a:xfrm>
            <a:off x="362546" y="1042988"/>
            <a:ext cx="1062062" cy="2476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당초</a:t>
            </a:r>
          </a:p>
        </p:txBody>
      </p:sp>
      <p:sp>
        <p:nvSpPr>
          <p:cNvPr id="47" name="Rectangle 79"/>
          <p:cNvSpPr>
            <a:spLocks noChangeArrowheads="1"/>
          </p:cNvSpPr>
          <p:nvPr/>
        </p:nvSpPr>
        <p:spPr>
          <a:xfrm>
            <a:off x="5025008" y="1039516"/>
            <a:ext cx="1062062" cy="24968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변경</a:t>
            </a:r>
          </a:p>
        </p:txBody>
      </p:sp>
    </p:spTree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ChangeArrowheads="1"/>
          </p:cNvSpPr>
          <p:nvPr/>
        </p:nvSpPr>
        <p:spPr>
          <a:xfrm>
            <a:off x="-7938" y="119063"/>
            <a:ext cx="200026" cy="2190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/>
        </p:nvSpPr>
        <p:spPr>
          <a:xfrm>
            <a:off x="3044173" y="323691"/>
            <a:ext cx="3789999" cy="441013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입면도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(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좌측면도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</a:p>
        </p:txBody>
      </p:sp>
      <p:cxnSp>
        <p:nvCxnSpPr>
          <p:cNvPr id="31748" name="직선 연결선 2"/>
          <p:cNvCxnSpPr>
            <a:cxnSpLocks noChangeShapeType="1"/>
          </p:cNvCxnSpPr>
          <p:nvPr/>
        </p:nvCxnSpPr>
        <p:spPr>
          <a:xfrm>
            <a:off x="4953000" y="1042988"/>
            <a:ext cx="0" cy="5130800"/>
          </a:xfrm>
          <a:prstGeom prst="line">
            <a:avLst/>
          </a:prstGeom>
          <a:noFill/>
          <a:ln w="25400" algn="ctr">
            <a:solidFill>
              <a:srgbClr val="3333CC"/>
            </a:solidFill>
            <a:prstDash val="sysDash"/>
            <a:round/>
          </a:ln>
        </p:spPr>
      </p:cxnSp>
      <p:grpSp>
        <p:nvGrpSpPr>
          <p:cNvPr id="31749" name="그룹 84"/>
          <p:cNvGrpSpPr/>
          <p:nvPr/>
        </p:nvGrpSpPr>
        <p:grpSpPr>
          <a:xfrm>
            <a:off x="1888629" y="884238"/>
            <a:ext cx="2200275" cy="1130300"/>
            <a:chOff x="2792419" y="1042987"/>
            <a:chExt cx="2200275" cy="1130307"/>
          </a:xfrm>
        </p:grpSpPr>
        <p:pic>
          <p:nvPicPr>
            <p:cNvPr id="31753" name="Picture 42" descr="C:\Users\mincheol\Desktop\이제부터여기서작업\180402\김수빈\노원어린이도서관증축\최종본넣을거\3차\동측면도-키맵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92419" y="1042987"/>
              <a:ext cx="2200275" cy="11303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54" name="Rectangle 70"/>
            <p:cNvSpPr>
              <a:spLocks noChangeArrowheads="1"/>
            </p:cNvSpPr>
            <p:nvPr/>
          </p:nvSpPr>
          <p:spPr>
            <a:xfrm>
              <a:off x="2925769" y="1130310"/>
              <a:ext cx="1019175" cy="200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algn="ctr" eaLnBrk="1" hangingPunct="1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lang="ko-KR" altLang="en-US"/>
              </a:pPr>
              <a:r>
                <a:rPr lang="ko-KR" altLang="en-US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■</a:t>
              </a:r>
              <a:r>
                <a:rPr lang="en-US" altLang="ko-KR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KEY-PLAN</a:t>
              </a:r>
            </a:p>
          </p:txBody>
        </p:sp>
      </p:grpSp>
      <p:pic>
        <p:nvPicPr>
          <p:cNvPr id="31752" name="그림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1041" y="1968500"/>
            <a:ext cx="1116013" cy="1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78"/>
          <p:cNvSpPr>
            <a:spLocks noChangeArrowheads="1"/>
          </p:cNvSpPr>
          <p:nvPr/>
        </p:nvSpPr>
        <p:spPr>
          <a:xfrm>
            <a:off x="362546" y="1042988"/>
            <a:ext cx="1062062" cy="2476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당초</a:t>
            </a:r>
          </a:p>
        </p:txBody>
      </p:sp>
      <p:sp>
        <p:nvSpPr>
          <p:cNvPr id="12" name="Rectangle 79"/>
          <p:cNvSpPr>
            <a:spLocks noChangeArrowheads="1"/>
          </p:cNvSpPr>
          <p:nvPr/>
        </p:nvSpPr>
        <p:spPr>
          <a:xfrm>
            <a:off x="5025008" y="1039516"/>
            <a:ext cx="1062062" cy="24968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변경</a:t>
            </a:r>
          </a:p>
        </p:txBody>
      </p:sp>
    </p:spTree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ChangeArrowheads="1"/>
          </p:cNvSpPr>
          <p:nvPr/>
        </p:nvSpPr>
        <p:spPr>
          <a:xfrm>
            <a:off x="-7938" y="119063"/>
            <a:ext cx="200026" cy="2190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/>
        </p:nvSpPr>
        <p:spPr>
          <a:xfrm>
            <a:off x="3044173" y="323691"/>
            <a:ext cx="3789999" cy="441013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입면도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(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우측면도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</a:p>
        </p:txBody>
      </p:sp>
      <p:cxnSp>
        <p:nvCxnSpPr>
          <p:cNvPr id="31748" name="직선 연결선 2"/>
          <p:cNvCxnSpPr>
            <a:cxnSpLocks noChangeShapeType="1"/>
          </p:cNvCxnSpPr>
          <p:nvPr/>
        </p:nvCxnSpPr>
        <p:spPr>
          <a:xfrm>
            <a:off x="4953000" y="1042988"/>
            <a:ext cx="0" cy="5130800"/>
          </a:xfrm>
          <a:prstGeom prst="line">
            <a:avLst/>
          </a:prstGeom>
          <a:noFill/>
          <a:ln w="25400" algn="ctr">
            <a:solidFill>
              <a:srgbClr val="3333CC"/>
            </a:solidFill>
            <a:prstDash val="sysDash"/>
            <a:round/>
          </a:ln>
        </p:spPr>
      </p:cxnSp>
      <p:grpSp>
        <p:nvGrpSpPr>
          <p:cNvPr id="31749" name="그룹 84"/>
          <p:cNvGrpSpPr/>
          <p:nvPr/>
        </p:nvGrpSpPr>
        <p:grpSpPr>
          <a:xfrm>
            <a:off x="1888629" y="884238"/>
            <a:ext cx="2200275" cy="1130300"/>
            <a:chOff x="2792419" y="1042987"/>
            <a:chExt cx="2200275" cy="1130307"/>
          </a:xfrm>
        </p:grpSpPr>
        <p:pic>
          <p:nvPicPr>
            <p:cNvPr id="31753" name="Picture 42" descr="C:\Users\mincheol\Desktop\이제부터여기서작업\180402\김수빈\노원어린이도서관증축\최종본넣을거\3차\동측면도-키맵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92419" y="1042987"/>
              <a:ext cx="2200275" cy="11303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54" name="Rectangle 70"/>
            <p:cNvSpPr>
              <a:spLocks noChangeArrowheads="1"/>
            </p:cNvSpPr>
            <p:nvPr/>
          </p:nvSpPr>
          <p:spPr>
            <a:xfrm>
              <a:off x="2925769" y="1130310"/>
              <a:ext cx="1019175" cy="200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algn="ctr" eaLnBrk="1" hangingPunct="1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lang="ko-KR" altLang="en-US"/>
              </a:pPr>
              <a:r>
                <a:rPr lang="ko-KR" altLang="en-US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■</a:t>
              </a:r>
              <a:r>
                <a:rPr lang="en-US" altLang="ko-KR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KEY-PLAN</a:t>
              </a:r>
            </a:p>
          </p:txBody>
        </p:sp>
      </p:grpSp>
      <p:pic>
        <p:nvPicPr>
          <p:cNvPr id="31752" name="그림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1041" y="1968500"/>
            <a:ext cx="1116013" cy="1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78"/>
          <p:cNvSpPr>
            <a:spLocks noChangeArrowheads="1"/>
          </p:cNvSpPr>
          <p:nvPr/>
        </p:nvSpPr>
        <p:spPr>
          <a:xfrm>
            <a:off x="362546" y="1042988"/>
            <a:ext cx="1062062" cy="2476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당초</a:t>
            </a:r>
          </a:p>
        </p:txBody>
      </p:sp>
      <p:sp>
        <p:nvSpPr>
          <p:cNvPr id="12" name="Rectangle 79"/>
          <p:cNvSpPr>
            <a:spLocks noChangeArrowheads="1"/>
          </p:cNvSpPr>
          <p:nvPr/>
        </p:nvSpPr>
        <p:spPr>
          <a:xfrm>
            <a:off x="5025008" y="1039516"/>
            <a:ext cx="1062062" cy="24968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600">
                <a:solidFill>
                  <a:schemeClr val="bg1"/>
                </a:solidFill>
                <a:latin typeface="HY견고딕"/>
                <a:ea typeface="HY견고딕"/>
              </a:rPr>
              <a:t>변경</a:t>
            </a:r>
          </a:p>
        </p:txBody>
      </p:sp>
    </p:spTree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ChangeArrowheads="1"/>
          </p:cNvSpPr>
          <p:nvPr/>
        </p:nvSpPr>
        <p:spPr>
          <a:xfrm>
            <a:off x="-7938" y="119063"/>
            <a:ext cx="200026" cy="2190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 sz="1300" b="1">
              <a:solidFill>
                <a:srgbClr val="000000"/>
              </a:solidFill>
              <a:latin typeface="08서울남산체 B"/>
              <a:ea typeface="08서울남산체 B"/>
            </a:endParaRPr>
          </a:p>
        </p:txBody>
      </p:sp>
      <p:sp>
        <p:nvSpPr>
          <p:cNvPr id="34819" name="Text Box 6"/>
          <p:cNvSpPr txBox="1">
            <a:spLocks noChangeArrowheads="1"/>
          </p:cNvSpPr>
          <p:nvPr/>
        </p:nvSpPr>
        <p:spPr>
          <a:xfrm>
            <a:off x="3035209" y="320307"/>
            <a:ext cx="3798964" cy="444397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입면도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(</a:t>
            </a:r>
            <a:r>
              <a:rPr lang="ko-KR" altLang="en-US" sz="2400">
                <a:solidFill>
                  <a:srgbClr val="000000"/>
                </a:solidFill>
                <a:latin typeface="HY견고딕"/>
                <a:ea typeface="HY견고딕"/>
              </a:rPr>
              <a:t>배면도</a:t>
            </a:r>
            <a:r>
              <a:rPr lang="en-US" altLang="ko-KR" sz="24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</a:p>
        </p:txBody>
      </p:sp>
      <p:cxnSp>
        <p:nvCxnSpPr>
          <p:cNvPr id="34820" name="직선 연결선 2"/>
          <p:cNvCxnSpPr>
            <a:cxnSpLocks noChangeShapeType="1"/>
          </p:cNvCxnSpPr>
          <p:nvPr/>
        </p:nvCxnSpPr>
        <p:spPr>
          <a:xfrm>
            <a:off x="4953000" y="1042988"/>
            <a:ext cx="0" cy="5130800"/>
          </a:xfrm>
          <a:prstGeom prst="line">
            <a:avLst/>
          </a:prstGeom>
          <a:noFill/>
          <a:ln w="25400" algn="ctr">
            <a:solidFill>
              <a:srgbClr val="3333CC"/>
            </a:solidFill>
            <a:prstDash val="sysDash"/>
            <a:round/>
          </a:ln>
        </p:spPr>
      </p:cxnSp>
      <p:grpSp>
        <p:nvGrpSpPr>
          <p:cNvPr id="34821" name="그룹 84"/>
          <p:cNvGrpSpPr/>
          <p:nvPr/>
        </p:nvGrpSpPr>
        <p:grpSpPr>
          <a:xfrm>
            <a:off x="808038" y="884238"/>
            <a:ext cx="2200275" cy="1130300"/>
            <a:chOff x="2792419" y="1042987"/>
            <a:chExt cx="2200275" cy="1130307"/>
          </a:xfrm>
        </p:grpSpPr>
        <p:pic>
          <p:nvPicPr>
            <p:cNvPr id="34825" name="Picture 42" descr="C:\Users\mincheol\Desktop\이제부터여기서작업\180402\김수빈\노원어린이도서관증축\최종본넣을거\3차\동측면도-키맵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92419" y="1042987"/>
              <a:ext cx="2200275" cy="11303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26" name="Rectangle 70"/>
            <p:cNvSpPr>
              <a:spLocks noChangeArrowheads="1"/>
            </p:cNvSpPr>
            <p:nvPr/>
          </p:nvSpPr>
          <p:spPr>
            <a:xfrm>
              <a:off x="2925769" y="1130310"/>
              <a:ext cx="1019175" cy="200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/>
            <a:lstStyle>
              <a:lvl1pPr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1pPr>
              <a:lvl2pPr marL="742950" indent="-28575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2pPr>
              <a:lvl3pPr marL="11430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3pPr>
              <a:lvl4pPr marL="16002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4pPr>
              <a:lvl5pPr marL="2057400" indent="-228600" eaLnBrk="0" hangingPunct="0"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5pPr>
              <a:lvl6pPr marL="25146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6pPr>
              <a:lvl7pPr marL="29718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7pPr>
              <a:lvl8pPr marL="34290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8pPr>
              <a:lvl9pPr marL="3886200" indent="-228600" algn="ctr" eaLnBrk="0" fontAlgn="base" hangingPunct="0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kumimoji="1" sz="700">
                  <a:solidFill>
                    <a:schemeClr val="tx1"/>
                  </a:solidFill>
                  <a:latin typeface="HY울릉도M"/>
                  <a:ea typeface="HY울릉도M"/>
                </a:defRPr>
              </a:lvl9pPr>
            </a:lstStyle>
            <a:p>
              <a:pPr algn="ctr" eaLnBrk="1" hangingPunct="1">
                <a:lnSpc>
                  <a:spcPct val="63000"/>
                </a:lnSpc>
                <a:spcBef>
                  <a:spcPct val="50000"/>
                </a:spcBef>
                <a:spcAft>
                  <a:spcPct val="0"/>
                </a:spcAft>
                <a:defRPr lang="ko-KR" altLang="en-US"/>
              </a:pPr>
              <a:r>
                <a:rPr lang="ko-KR" altLang="en-US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■</a:t>
              </a:r>
              <a:r>
                <a:rPr lang="en-US" altLang="ko-KR" sz="1100" b="1">
                  <a:solidFill>
                    <a:srgbClr val="000000"/>
                  </a:solidFill>
                  <a:latin typeface="08서울남산체 B"/>
                  <a:ea typeface="08서울남산체 B"/>
                </a:rPr>
                <a:t>KEY-PLAN</a:t>
              </a:r>
            </a:p>
          </p:txBody>
        </p:sp>
      </p:grpSp>
      <p:sp>
        <p:nvSpPr>
          <p:cNvPr id="34822" name="Rectangle 78"/>
          <p:cNvSpPr>
            <a:spLocks noChangeArrowheads="1"/>
          </p:cNvSpPr>
          <p:nvPr/>
        </p:nvSpPr>
        <p:spPr>
          <a:xfrm>
            <a:off x="2238375" y="6034088"/>
            <a:ext cx="1285875" cy="193675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800">
                <a:solidFill>
                  <a:srgbClr val="0000FF"/>
                </a:solidFill>
                <a:latin typeface="HY견고딕"/>
                <a:ea typeface="HY견고딕"/>
              </a:rPr>
              <a:t>변경전</a:t>
            </a:r>
          </a:p>
        </p:txBody>
      </p:sp>
      <p:sp>
        <p:nvSpPr>
          <p:cNvPr id="34823" name="Rectangle 79"/>
          <p:cNvSpPr>
            <a:spLocks noChangeArrowheads="1"/>
          </p:cNvSpPr>
          <p:nvPr/>
        </p:nvSpPr>
        <p:spPr>
          <a:xfrm>
            <a:off x="6405563" y="6045200"/>
            <a:ext cx="1285875" cy="195263"/>
          </a:xfrm>
          <a:prstGeom prst="rect">
            <a:avLst/>
          </a:prstGeom>
          <a:noFill/>
          <a:ln>
            <a:noFill/>
          </a:ln>
        </p:spPr>
        <p:txBody>
          <a:bodyPr wrap="none" lIns="46627" tIns="23312" rIns="46627" bIns="23312" anchor="ctr"/>
          <a:lstStyle>
            <a:lvl1pPr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defTabSz="873125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defTabSz="873125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ko-KR" altLang="en-US" sz="1800">
                <a:solidFill>
                  <a:srgbClr val="0000FF"/>
                </a:solidFill>
                <a:latin typeface="HY견고딕"/>
                <a:ea typeface="HY견고딕"/>
              </a:rPr>
              <a:t>변경후</a:t>
            </a:r>
          </a:p>
        </p:txBody>
      </p:sp>
      <p:pic>
        <p:nvPicPr>
          <p:cNvPr id="34824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0450" y="1968500"/>
            <a:ext cx="1116013" cy="18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Tm="5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ext Box 6"/>
          <p:cNvSpPr txBox="1">
            <a:spLocks noChangeArrowheads="1"/>
          </p:cNvSpPr>
          <p:nvPr/>
        </p:nvSpPr>
        <p:spPr>
          <a:xfrm>
            <a:off x="3053897" y="332656"/>
            <a:ext cx="3780276" cy="446807"/>
          </a:xfrm>
          <a:prstGeom prst="rect">
            <a:avLst/>
          </a:prstGeom>
          <a:noFill/>
          <a:ln>
            <a:noFill/>
          </a:ln>
        </p:spPr>
        <p:txBody>
          <a:bodyPr lIns="91402" tIns="0" rIns="91402" bIns="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latinLnBrk="0" hangingPunct="1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 dirty="0" smtClean="0">
                <a:solidFill>
                  <a:srgbClr val="000000"/>
                </a:solidFill>
                <a:latin typeface="HY견고딕"/>
                <a:ea typeface="HY견고딕"/>
              </a:rPr>
              <a:t>건축물 투시도</a:t>
            </a:r>
            <a:endParaRPr lang="en-US" altLang="ko-KR" sz="2400" dirty="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>
          <a:xfrm>
            <a:off x="627063" y="779463"/>
            <a:ext cx="1913669" cy="1173373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tx1"/>
            </a:solidFill>
            <a:miter/>
          </a:ln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  <a:latin typeface="굴림"/>
              <a:ea typeface="굴림"/>
              <a:cs typeface="+mn-cs"/>
            </a:endParaRPr>
          </a:p>
        </p:txBody>
      </p:sp>
      <p:sp>
        <p:nvSpPr>
          <p:cNvPr id="36869" name="Rectangle 40"/>
          <p:cNvSpPr>
            <a:spLocks noChangeArrowheads="1"/>
          </p:cNvSpPr>
          <p:nvPr/>
        </p:nvSpPr>
        <p:spPr>
          <a:xfrm>
            <a:off x="674689" y="793984"/>
            <a:ext cx="560516" cy="286196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wrap="square" lIns="91404" tIns="45702" rIns="91404" bIns="45702" anchor="ctr">
            <a:spAutoFit/>
          </a:bodyPr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en-US" altLang="ko-KR" sz="1000">
                <a:solidFill>
                  <a:srgbClr val="FFFFFF"/>
                </a:solidFill>
                <a:latin typeface="HY헤드라인M"/>
                <a:ea typeface="HY헤드라인M"/>
              </a:rPr>
              <a:t>KEY MAP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>
          <a:xfrm>
            <a:off x="3032582" y="323691"/>
            <a:ext cx="3801591" cy="457200"/>
          </a:xfrm>
          <a:prstGeom prst="rect">
            <a:avLst/>
          </a:prstGeom>
          <a:noFill/>
          <a:ln>
            <a:noFill/>
          </a:ln>
        </p:spPr>
        <p:txBody>
          <a:bodyPr lIns="91428" tIns="45714" rIns="91428" bIns="45714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latinLnBrk="0">
              <a:spcBef>
                <a:spcPct val="50000"/>
              </a:spcBef>
              <a:spcAft>
                <a:spcPct val="0"/>
              </a:spcAft>
              <a:defRPr lang="ko-KR" altLang="en-US"/>
            </a:pPr>
            <a:r>
              <a:rPr lang="ko-KR" altLang="en-US" sz="2400" smtClean="0">
                <a:solidFill>
                  <a:srgbClr val="000000"/>
                </a:solidFill>
                <a:latin typeface="HY견고딕"/>
                <a:ea typeface="HY견고딕"/>
                <a:cs typeface="+mn-cs"/>
              </a:rPr>
              <a:t>시설운영계획</a:t>
            </a:r>
            <a:endParaRPr lang="ko-KR" altLang="en-US" sz="2400">
              <a:solidFill>
                <a:srgbClr val="00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5" name="Rectangle 85"/>
          <p:cNvSpPr>
            <a:spLocks noChangeArrowheads="1"/>
          </p:cNvSpPr>
          <p:nvPr/>
        </p:nvSpPr>
        <p:spPr>
          <a:xfrm>
            <a:off x="0" y="209550"/>
            <a:ext cx="9906000" cy="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lang="ko-KR" altLang="en-US"/>
            </a:pPr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83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>
          <a:xfrm>
            <a:off x="2193925" y="2781300"/>
            <a:ext cx="5486400" cy="935038"/>
          </a:xfrm>
          <a:prstGeom prst="rect">
            <a:avLst/>
          </a:prstGeom>
          <a:noFill/>
          <a:ln>
            <a:noFill/>
          </a:ln>
        </p:spPr>
        <p:txBody>
          <a:bodyPr lIns="91416" tIns="45708" rIns="91416" bIns="45708" anchor="ctr" anchorCtr="1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ct val="0"/>
              </a:spcAft>
              <a:defRPr lang="ko-KR" altLang="en-US"/>
            </a:pPr>
            <a:r>
              <a:rPr lang="ko-KR" altLang="en-US" sz="4400">
                <a:solidFill>
                  <a:srgbClr val="000099"/>
                </a:solidFill>
                <a:latin typeface="HY견고딕" pitchFamily="18" charset="-127"/>
                <a:ea typeface="HY견고딕" pitchFamily="18" charset="-127"/>
              </a:rPr>
              <a:t>감 사 합 니 다</a:t>
            </a:r>
            <a:r>
              <a:rPr lang="en-US" altLang="ko-KR" sz="4400">
                <a:solidFill>
                  <a:srgbClr val="000099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>
          <a:xfrm>
            <a:off x="2184815" y="2600908"/>
            <a:ext cx="5963431" cy="935038"/>
          </a:xfrm>
          <a:prstGeom prst="rect">
            <a:avLst/>
          </a:prstGeom>
          <a:noFill/>
          <a:ln>
            <a:noFill/>
          </a:ln>
        </p:spPr>
        <p:txBody>
          <a:bodyPr lIns="91416" tIns="45708" rIns="91416" bIns="45708" anchor="ctr" anchorCtr="1"/>
          <a:lstStyle>
            <a:lvl1pPr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1pPr>
            <a:lvl2pPr marL="742950" indent="-28575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2pPr>
            <a:lvl3pPr marL="11430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3pPr>
            <a:lvl4pPr marL="16002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4pPr>
            <a:lvl5pPr marL="2057400" indent="-228600" eaLnBrk="0" hangingPunct="0"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5pPr>
            <a:lvl6pPr marL="25146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6pPr>
            <a:lvl7pPr marL="29718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7pPr>
            <a:lvl8pPr marL="34290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8pPr>
            <a:lvl9pPr marL="3886200" indent="-228600" algn="ctr" eaLnBrk="0" fontAlgn="base" hangingPunct="0">
              <a:lnSpc>
                <a:spcPct val="63000"/>
              </a:lnSpc>
              <a:spcBef>
                <a:spcPct val="50000"/>
              </a:spcBef>
              <a:spcAft>
                <a:spcPct val="0"/>
              </a:spcAft>
              <a:defRPr kumimoji="1" sz="700">
                <a:solidFill>
                  <a:schemeClr val="tx1"/>
                </a:solidFill>
                <a:latin typeface="HY울릉도M"/>
                <a:ea typeface="HY울릉도M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ct val="0"/>
              </a:spcAft>
              <a:defRPr lang="ko-KR" altLang="en-US"/>
            </a:pPr>
            <a:r>
              <a:rPr lang="ko-KR" altLang="en-US" sz="4400" smtClean="0">
                <a:solidFill>
                  <a:srgbClr val="000099"/>
                </a:solidFill>
                <a:latin typeface="HY견고딕" pitchFamily="18" charset="-127"/>
                <a:ea typeface="HY견고딕" pitchFamily="18" charset="-127"/>
              </a:rPr>
              <a:t>참고자료</a:t>
            </a:r>
            <a:r>
              <a:rPr lang="en-US" altLang="ko-KR" sz="4400" smtClean="0">
                <a:solidFill>
                  <a:srgbClr val="000099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4400" smtClean="0">
                <a:solidFill>
                  <a:srgbClr val="000099"/>
                </a:solidFill>
                <a:latin typeface="HY견고딕" pitchFamily="18" charset="-127"/>
                <a:ea typeface="HY견고딕" pitchFamily="18" charset="-127"/>
              </a:rPr>
              <a:t>필요시 작성</a:t>
            </a:r>
            <a:r>
              <a:rPr lang="en-US" altLang="ko-KR" sz="4400" smtClean="0">
                <a:solidFill>
                  <a:srgbClr val="000099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4400">
              <a:solidFill>
                <a:srgbClr val="000099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2-도공위설명자료 서식_190424">
  <a:themeElements>
    <a:clrScheme name="2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</a:ln>
        <a:effectLst/>
      </a:spPr>
      <a:bodyPr vert="horz" wrap="none" lIns="90000" tIns="46800" rIns="90000" bIns="468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sz="1800" b="0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spDef>
    <a:lnDef>
      <a:spPr>
        <a:solidFill>
          <a:srgbClr val="CCFFFF"/>
        </a:solidFill>
        <a:ln w="25400" cap="flat" cmpd="sng" algn="ctr">
          <a:solidFill>
            <a:schemeClr val="tx1"/>
          </a:solidFill>
          <a:prstDash val="solid"/>
          <a:round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1446</Words>
  <Application>Microsoft Office PowerPoint</Application>
  <PresentationFormat>A4 용지(210x297mm)</PresentationFormat>
  <Paragraphs>501</Paragraphs>
  <Slides>35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6" baseType="lpstr">
      <vt:lpstr>02-도공위설명자료 서식_190424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96</cp:revision>
  <dcterms:created xsi:type="dcterms:W3CDTF">2019-04-24T05:27:53Z</dcterms:created>
  <dcterms:modified xsi:type="dcterms:W3CDTF">2020-07-21T09:06:48Z</dcterms:modified>
</cp:coreProperties>
</file>