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Default Extension="jpeg" ContentType="image/jpeg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470" r:id="rId1"/>
    <p:sldMasterId id="2147484472" r:id="rId2"/>
    <p:sldMasterId id="2147484462" r:id="rId3"/>
    <p:sldMasterId id="2147484523" r:id="rId4"/>
    <p:sldMasterId id="2147484527" r:id="rId5"/>
    <p:sldMasterId id="2147484599" r:id="rId6"/>
    <p:sldMasterId id="2147484603" r:id="rId7"/>
    <p:sldMasterId id="2147484642" r:id="rId8"/>
    <p:sldMasterId id="2147484654" r:id="rId9"/>
    <p:sldMasterId id="2147484659" r:id="rId10"/>
    <p:sldMasterId id="2147484732" r:id="rId11"/>
    <p:sldMasterId id="2147484744" r:id="rId12"/>
  </p:sldMasterIdLst>
  <p:notesMasterIdLst>
    <p:notesMasterId r:id="rId24"/>
  </p:notesMasterIdLst>
  <p:handoutMasterIdLst>
    <p:handoutMasterId r:id="rId25"/>
  </p:handoutMasterIdLst>
  <p:sldIdLst>
    <p:sldId id="946" r:id="rId13"/>
    <p:sldId id="821" r:id="rId14"/>
    <p:sldId id="1075" r:id="rId15"/>
    <p:sldId id="1076" r:id="rId16"/>
    <p:sldId id="1077" r:id="rId17"/>
    <p:sldId id="1078" r:id="rId18"/>
    <p:sldId id="1079" r:id="rId19"/>
    <p:sldId id="1084" r:id="rId20"/>
    <p:sldId id="1085" r:id="rId21"/>
    <p:sldId id="1082" r:id="rId22"/>
    <p:sldId id="728" r:id="rId23"/>
  </p:sldIdLst>
  <p:sldSz cx="9906000" cy="6858000" type="A4"/>
  <p:notesSz cx="6805613" cy="9939338"/>
  <p:embeddedFontLst>
    <p:embeddedFont>
      <p:font typeface="08서울남산체 EB" pitchFamily="18" charset="-127"/>
      <p:regular r:id="rId26"/>
    </p:embeddedFont>
    <p:embeddedFont>
      <p:font typeface="08서울남산체 B" pitchFamily="18" charset="-127"/>
      <p:regular r:id="rId27"/>
    </p:embeddedFont>
    <p:embeddedFont>
      <p:font typeface="서울남산체 M" pitchFamily="18" charset="-127"/>
      <p:regular r:id="rId28"/>
    </p:embeddedFont>
    <p:embeddedFont>
      <p:font typeface="서울남산체 EB" pitchFamily="18" charset="-127"/>
      <p:regular r:id="rId29"/>
    </p:embeddedFont>
    <p:embeddedFont>
      <p:font typeface="08서울남산체 M" pitchFamily="18" charset="-127"/>
      <p:regular r:id="rId30"/>
    </p:embeddedFont>
    <p:embeddedFont>
      <p:font typeface="맑은 고딕" pitchFamily="50" charset="-127"/>
      <p:regular r:id="rId31"/>
      <p:bold r:id="rId32"/>
    </p:embeddedFont>
    <p:embeddedFont>
      <p:font typeface="서울남산체 B" pitchFamily="18" charset="-127"/>
      <p:regular r:id="rId33"/>
    </p:embeddedFont>
    <p:embeddedFont>
      <p:font typeface="-윤고딕340" charset="-127"/>
      <p:regular r:id="rId34"/>
    </p:embeddedFont>
    <p:embeddedFont>
      <p:font typeface="HY견고딕" pitchFamily="18" charset="-127"/>
      <p:regular r:id="rId35"/>
    </p:embeddedFont>
    <p:embeddedFont>
      <p:font typeface="함초롬돋움" pitchFamily="50" charset="-127"/>
      <p:regular r:id="rId36"/>
      <p:bold r:id="rId37"/>
    </p:embeddedFont>
    <p:embeddedFont>
      <p:font typeface="HY울릉도L" charset="-127"/>
      <p:regular r:id="rId38"/>
    </p:embeddedFont>
    <p:embeddedFont>
      <p:font typeface="-윤고딕330" charset="-127"/>
      <p:regular r:id="rId39"/>
    </p:embeddedFont>
    <p:embeddedFont>
      <p:font typeface="HY울릉도M" pitchFamily="18" charset="-127"/>
      <p:regular r:id="rId4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굴림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굴림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굴림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굴림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굴림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Arial"/>
        <a:ea typeface="굴림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Arial"/>
        <a:ea typeface="굴림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Arial"/>
        <a:ea typeface="굴림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Arial"/>
        <a:ea typeface="굴림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CCECFF"/>
    <a:srgbClr val="FFCC99"/>
    <a:srgbClr val="FF0000"/>
    <a:srgbClr val="00FFFF"/>
    <a:srgbClr val="CC0000"/>
    <a:srgbClr val="800000"/>
    <a:srgbClr val="FFFFCC"/>
    <a:srgbClr val="9FB8CD"/>
    <a:srgbClr val="FF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65" autoAdjust="0"/>
    <p:restoredTop sz="99656" autoAdjust="0"/>
  </p:normalViewPr>
  <p:slideViewPr>
    <p:cSldViewPr snapToObjects="1" showGuides="1">
      <p:cViewPr>
        <p:scale>
          <a:sx n="100" d="100"/>
          <a:sy n="100" d="100"/>
        </p:scale>
        <p:origin x="-144" y="-378"/>
      </p:cViewPr>
      <p:guideLst>
        <p:guide orient="horz" pos="3249"/>
        <p:guide orient="horz" pos="3974"/>
        <p:guide orient="horz" pos="640"/>
        <p:guide orient="horz" pos="482"/>
        <p:guide orient="horz" pos="1774"/>
        <p:guide orient="horz" pos="4042"/>
        <p:guide pos="3120"/>
        <p:guide pos="172"/>
        <p:guide pos="353"/>
        <p:guide pos="4730"/>
        <p:guide pos="6068"/>
        <p:guide pos="3165"/>
        <p:guide pos="46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Objects="1" showGuides="1">
      <p:cViewPr varScale="1">
        <p:scale>
          <a:sx n="79" d="100"/>
          <a:sy n="79" d="100"/>
        </p:scale>
        <p:origin x="-2100" y="-84"/>
      </p:cViewPr>
      <p:guideLst>
        <p:guide orient="horz" pos="3131"/>
        <p:guide pos="2142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font" Target="fonts/font9.fntdata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font" Target="fonts/font4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font" Target="fonts/font6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1" y="15"/>
            <a:ext cx="2952061" cy="493713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73" tIns="45734" rIns="91473" bIns="45734" anchor="t" anchorCtr="0"/>
          <a:lstStyle>
            <a:lvl1pPr defTabSz="917254" eaLnBrk="1" fontAlgn="base" latinLnBrk="1" hangingPunct="1">
              <a:defRPr kumimoji="1" sz="1100">
                <a:latin typeface="굴림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853554" y="15"/>
            <a:ext cx="2952061" cy="493713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73" tIns="45734" rIns="91473" bIns="45734" anchor="t" anchorCtr="0"/>
          <a:lstStyle>
            <a:lvl1pPr algn="r" defTabSz="917254" eaLnBrk="1" fontAlgn="base" latinLnBrk="1" hangingPunct="1">
              <a:defRPr kumimoji="1" sz="1100">
                <a:latin typeface="굴림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>
          <a:xfrm>
            <a:off x="1" y="9445645"/>
            <a:ext cx="2952061" cy="493713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73" tIns="45734" rIns="91473" bIns="45734" anchor="b" anchorCtr="0"/>
          <a:lstStyle>
            <a:lvl1pPr defTabSz="917254" eaLnBrk="1" fontAlgn="base" latinLnBrk="1" hangingPunct="1">
              <a:defRPr kumimoji="1" sz="1100">
                <a:latin typeface="굴림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>
          <a:xfrm>
            <a:off x="3853554" y="9445645"/>
            <a:ext cx="2952061" cy="493713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73" tIns="45734" rIns="91473" bIns="45734" anchor="b" anchorCtr="0"/>
          <a:lstStyle>
            <a:lvl1pPr algn="r" defTabSz="917254" eaLnBrk="1" fontAlgn="base" latinLnBrk="1" hangingPunct="1">
              <a:defRPr kumimoji="1" sz="1100">
                <a:latin typeface="굴림"/>
                <a:ea typeface="굴림"/>
              </a:defRPr>
            </a:lvl1pPr>
          </a:lstStyle>
          <a:p>
            <a:pPr>
              <a:defRPr lang="ko-KR"/>
            </a:pPr>
            <a:fld id="{E72F38B0-811F-470C-A1C0-153064B20B0D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333354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6" y="6"/>
            <a:ext cx="2955236" cy="533399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088" tIns="46045" rIns="92088" bIns="46045" anchor="t" anchorCtr="0"/>
          <a:lstStyle>
            <a:lvl1pPr defTabSz="920427" eaLnBrk="1" fontAlgn="base" latinLnBrk="1" hangingPunct="1">
              <a:defRPr kumimoji="1" sz="1200" b="1">
                <a:latin typeface="굴림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dt" idx="1"/>
          </p:nvPr>
        </p:nvSpPr>
        <p:spPr>
          <a:xfrm>
            <a:off x="3890056" y="6"/>
            <a:ext cx="2952061" cy="533399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088" tIns="46045" rIns="92088" bIns="46045" anchor="t" anchorCtr="0"/>
          <a:lstStyle>
            <a:lvl1pPr algn="r" defTabSz="920427" eaLnBrk="1" fontAlgn="base" latinLnBrk="1" hangingPunct="1">
              <a:defRPr kumimoji="1" sz="1200" b="1">
                <a:latin typeface="굴림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>
          <a:xfrm>
            <a:off x="723900" y="762000"/>
            <a:ext cx="5399088" cy="3738563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sp>
      <p:sp>
        <p:nvSpPr>
          <p:cNvPr id="286725" name="Rectangle 5"/>
          <p:cNvSpPr>
            <a:spLocks noGrp="1" noChangeArrowheads="1"/>
          </p:cNvSpPr>
          <p:nvPr>
            <p:ph type="body" sz="quarter" idx="3"/>
          </p:nvPr>
        </p:nvSpPr>
        <p:spPr>
          <a:xfrm>
            <a:off x="933241" y="4730750"/>
            <a:ext cx="4977239" cy="4503738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088" tIns="46045" rIns="92088" bIns="46045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286726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6" y="9461504"/>
            <a:ext cx="2955236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088" tIns="46045" rIns="92088" bIns="46045" anchor="b" anchorCtr="0"/>
          <a:lstStyle>
            <a:lvl1pPr defTabSz="920427" eaLnBrk="1" fontAlgn="base" latinLnBrk="1" hangingPunct="1">
              <a:defRPr kumimoji="1" sz="1200" b="1">
                <a:latin typeface="굴림"/>
                <a:ea typeface="굴림"/>
              </a:defRPr>
            </a:lvl1pPr>
          </a:lstStyle>
          <a:p>
            <a:pPr>
              <a:defRPr lang="ko-KR"/>
            </a:pPr>
            <a:endParaRPr lang="en-US" altLang="ko-KR"/>
          </a:p>
        </p:txBody>
      </p:sp>
      <p:sp>
        <p:nvSpPr>
          <p:cNvPr id="28672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90056" y="9461504"/>
            <a:ext cx="2952061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2088" tIns="46045" rIns="92088" bIns="46045" anchor="b" anchorCtr="0"/>
          <a:lstStyle>
            <a:lvl1pPr algn="r" defTabSz="920427" eaLnBrk="1" fontAlgn="base" latinLnBrk="1" hangingPunct="1">
              <a:defRPr kumimoji="1" sz="1200" b="1">
                <a:latin typeface="굴림"/>
                <a:ea typeface="굴림"/>
              </a:defRPr>
            </a:lvl1pPr>
          </a:lstStyle>
          <a:p>
            <a:pPr>
              <a:defRPr lang="ko-KR"/>
            </a:pPr>
            <a:fld id="{D0814D59-2FAA-4A6E-8CDA-532A7407DA65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3942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23900" y="762000"/>
            <a:ext cx="5399088" cy="3738563"/>
          </a:xfrm>
        </p:spPr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 lang="ko-KR"/>
            </a:pPr>
            <a:fld id="{D0814D59-2FAA-4A6E-8CDA-532A7407DA65}" type="slidenum">
              <a:rPr lang="en-US" altLang="ko-KR">
                <a:solidFill>
                  <a:prstClr val="black"/>
                </a:solidFill>
              </a:rPr>
              <a:pPr>
                <a:defRPr lang="ko-KR"/>
              </a:pPr>
              <a:t>1</a:t>
            </a:fld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6" name="슬라이드 노트 개체 틀 5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23900" y="762000"/>
            <a:ext cx="5399088" cy="37385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74756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287342">
              <a:defRPr/>
            </a:pPr>
            <a:fld id="{08F62F1D-6A34-4CC1-8B9E-C3070684293A}" type="slidenum">
              <a:rPr lang="en-US" altLang="ko-KR" smtClean="0">
                <a:solidFill>
                  <a:prstClr val="black"/>
                </a:solidFill>
              </a:rPr>
              <a:pPr defTabSz="1287342">
                <a:defRPr/>
              </a:pPr>
              <a:t>4</a:t>
            </a:fld>
            <a:endParaRPr lang="en-US" altLang="ko-KR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23900" y="762000"/>
            <a:ext cx="5399088" cy="37385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157CF-9E45-4F40-A036-5B4BE8A3CABA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23900" y="762000"/>
            <a:ext cx="5399088" cy="37385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157CF-9E45-4F40-A036-5B4BE8A3CABA}" type="slidenum">
              <a:rPr lang="ko-KR" altLang="en-US" smtClean="0">
                <a:solidFill>
                  <a:prstClr val="black"/>
                </a:solidFill>
              </a:rPr>
              <a:pPr/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23900" y="762000"/>
            <a:ext cx="5399088" cy="37385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157CF-9E45-4F40-A036-5B4BE8A3CABA}" type="slidenum">
              <a:rPr lang="ko-KR" altLang="en-US" smtClean="0">
                <a:solidFill>
                  <a:prstClr val="black"/>
                </a:solidFill>
              </a:rPr>
              <a:pPr/>
              <a:t>10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791036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51540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6066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4"/>
          <p:cNvGrpSpPr>
            <a:grpSpLocks/>
          </p:cNvGrpSpPr>
          <p:nvPr userDrawn="1"/>
        </p:nvGrpSpPr>
        <p:grpSpPr bwMode="auto">
          <a:xfrm>
            <a:off x="8828" y="573009"/>
            <a:ext cx="470594" cy="369332"/>
            <a:chOff x="6482" y="592070"/>
            <a:chExt cx="507764" cy="387217"/>
          </a:xfrm>
        </p:grpSpPr>
        <p:sp>
          <p:nvSpPr>
            <p:cNvPr id="4" name="직사각형 3"/>
            <p:cNvSpPr/>
            <p:nvPr/>
          </p:nvSpPr>
          <p:spPr>
            <a:xfrm>
              <a:off x="108035" y="631697"/>
              <a:ext cx="304658" cy="288491"/>
            </a:xfrm>
            <a:prstGeom prst="rect">
              <a:avLst/>
            </a:prstGeom>
            <a:solidFill>
              <a:srgbClr val="3E5D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6482" y="592070"/>
              <a:ext cx="507764" cy="38721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ko-KR" altLang="en-US" spc="-94" dirty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454594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userDrawn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3" y="2130458"/>
            <a:ext cx="84201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3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08서울남산체 M" pitchFamily="18" charset="-127"/>
                <a:ea typeface="08서울남산체 M" pitchFamily="18" charset="-12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lvl="0"/>
            <a:r>
              <a:rPr lang="ko-KR" altLang="en-US" dirty="0"/>
              <a:t>마스터 부제목 스타일 편집</a:t>
            </a:r>
          </a:p>
        </p:txBody>
      </p:sp>
    </p:spTree>
    <p:extLst>
      <p:ext uri="{BB962C8B-B14F-4D97-AF65-F5344CB8AC3E}">
        <p14:creationId xmlns="" xmlns:p14="http://schemas.microsoft.com/office/powerpoint/2010/main" val="1156986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6066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4" y="2130460"/>
            <a:ext cx="84201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4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08서울남산체 M" pitchFamily="18" charset="-127"/>
                <a:ea typeface="08서울남산체 M" pitchFamily="18" charset="-12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lvl="0"/>
            <a:r>
              <a:rPr lang="ko-KR" altLang="en-US" dirty="0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272719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1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  <a:lvl2pPr>
              <a:defRPr>
                <a:latin typeface="08서울남산체 M" pitchFamily="18" charset="-127"/>
                <a:ea typeface="08서울남산체 M" pitchFamily="18" charset="-127"/>
              </a:defRPr>
            </a:lvl2pPr>
            <a:lvl3pPr>
              <a:defRPr>
                <a:latin typeface="08서울남산체 M" pitchFamily="18" charset="-127"/>
                <a:ea typeface="08서울남산체 M" pitchFamily="18" charset="-127"/>
              </a:defRPr>
            </a:lvl3pPr>
            <a:lvl4pPr>
              <a:defRPr>
                <a:latin typeface="08서울남산체 M" pitchFamily="18" charset="-127"/>
                <a:ea typeface="08서울남산체 M" pitchFamily="18" charset="-127"/>
              </a:defRPr>
            </a:lvl4pPr>
            <a:lvl5pPr>
              <a:defRPr>
                <a:latin typeface="08서울남산체 M" pitchFamily="18" charset="-127"/>
                <a:ea typeface="08서울남산체 M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xmlns="" val="484616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10" y="4406935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10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08서울남산체 M" pitchFamily="18" charset="-127"/>
                <a:ea typeface="08서울남산체 M" pitchFamily="18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883781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08서울남산체 M" pitchFamily="18" charset="-127"/>
                <a:ea typeface="08서울남산체 M" pitchFamily="18" charset="-127"/>
              </a:defRPr>
            </a:lvl1pPr>
            <a:lvl2pPr>
              <a:defRPr sz="2400">
                <a:latin typeface="08서울남산체 M" pitchFamily="18" charset="-127"/>
                <a:ea typeface="08서울남산체 M" pitchFamily="18" charset="-127"/>
              </a:defRPr>
            </a:lvl2pPr>
            <a:lvl3pPr>
              <a:defRPr sz="2000">
                <a:latin typeface="08서울남산체 M" pitchFamily="18" charset="-127"/>
                <a:ea typeface="08서울남산체 M" pitchFamily="18" charset="-127"/>
              </a:defRPr>
            </a:lvl3pPr>
            <a:lvl4pPr>
              <a:defRPr sz="1800">
                <a:latin typeface="08서울남산체 M" pitchFamily="18" charset="-127"/>
                <a:ea typeface="08서울남산체 M" pitchFamily="18" charset="-127"/>
              </a:defRPr>
            </a:lvl4pPr>
            <a:lvl5pPr>
              <a:defRPr sz="1800">
                <a:latin typeface="08서울남산체 M" pitchFamily="18" charset="-127"/>
                <a:ea typeface="08서울남산체 M" pitchFamily="18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08서울남산체 M" pitchFamily="18" charset="-127"/>
                <a:ea typeface="08서울남산체 M" pitchFamily="18" charset="-127"/>
              </a:defRPr>
            </a:lvl1pPr>
            <a:lvl2pPr>
              <a:defRPr sz="2400">
                <a:latin typeface="08서울남산체 M" pitchFamily="18" charset="-127"/>
                <a:ea typeface="08서울남산체 M" pitchFamily="18" charset="-127"/>
              </a:defRPr>
            </a:lvl2pPr>
            <a:lvl3pPr>
              <a:defRPr sz="2000">
                <a:latin typeface="08서울남산체 M" pitchFamily="18" charset="-127"/>
                <a:ea typeface="08서울남산체 M" pitchFamily="18" charset="-127"/>
              </a:defRPr>
            </a:lvl3pPr>
            <a:lvl4pPr>
              <a:defRPr sz="1800">
                <a:latin typeface="08서울남산체 M" pitchFamily="18" charset="-127"/>
                <a:ea typeface="08서울남산체 M" pitchFamily="18" charset="-127"/>
              </a:defRPr>
            </a:lvl4pPr>
            <a:lvl5pPr>
              <a:defRPr sz="1800">
                <a:latin typeface="08서울남산체 M" pitchFamily="18" charset="-127"/>
                <a:ea typeface="08서울남산체 M" pitchFamily="18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xmlns="" val="1182657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4" y="1535113"/>
            <a:ext cx="4376869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08서울남산체 M" pitchFamily="18" charset="-127"/>
                <a:ea typeface="08서울남산체 M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4" y="2174875"/>
            <a:ext cx="4376869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08서울남산체 M" pitchFamily="18" charset="-127"/>
                <a:ea typeface="08서울남산체 M" pitchFamily="18" charset="-127"/>
              </a:defRPr>
            </a:lvl1pPr>
            <a:lvl2pPr>
              <a:defRPr sz="2000">
                <a:latin typeface="08서울남산체 M" pitchFamily="18" charset="-127"/>
                <a:ea typeface="08서울남산체 M" pitchFamily="18" charset="-127"/>
              </a:defRPr>
            </a:lvl2pPr>
            <a:lvl3pPr>
              <a:defRPr sz="1800">
                <a:latin typeface="08서울남산체 M" pitchFamily="18" charset="-127"/>
                <a:ea typeface="08서울남산체 M" pitchFamily="18" charset="-127"/>
              </a:defRPr>
            </a:lvl3pPr>
            <a:lvl4pPr>
              <a:defRPr sz="1600">
                <a:latin typeface="08서울남산체 M" pitchFamily="18" charset="-127"/>
                <a:ea typeface="08서울남산체 M" pitchFamily="18" charset="-127"/>
              </a:defRPr>
            </a:lvl4pPr>
            <a:lvl5pPr>
              <a:defRPr sz="1600">
                <a:latin typeface="08서울남산체 M" pitchFamily="18" charset="-127"/>
                <a:ea typeface="08서울남산체 M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08서울남산체 M" pitchFamily="18" charset="-127"/>
                <a:ea typeface="08서울남산체 M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08서울남산체 M" pitchFamily="18" charset="-127"/>
                <a:ea typeface="08서울남산체 M" pitchFamily="18" charset="-127"/>
              </a:defRPr>
            </a:lvl1pPr>
            <a:lvl2pPr>
              <a:defRPr sz="2000">
                <a:latin typeface="08서울남산체 M" pitchFamily="18" charset="-127"/>
                <a:ea typeface="08서울남산체 M" pitchFamily="18" charset="-127"/>
              </a:defRPr>
            </a:lvl2pPr>
            <a:lvl3pPr>
              <a:defRPr sz="1800">
                <a:latin typeface="08서울남산체 M" pitchFamily="18" charset="-127"/>
                <a:ea typeface="08서울남산체 M" pitchFamily="18" charset="-127"/>
              </a:defRPr>
            </a:lvl3pPr>
            <a:lvl4pPr>
              <a:defRPr sz="1600">
                <a:latin typeface="08서울남산체 M" pitchFamily="18" charset="-127"/>
                <a:ea typeface="08서울남산체 M" pitchFamily="18" charset="-127"/>
              </a:defRPr>
            </a:lvl4pPr>
            <a:lvl5pPr>
              <a:defRPr sz="1600">
                <a:latin typeface="08서울남산체 M" pitchFamily="18" charset="-127"/>
                <a:ea typeface="08서울남산체 M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xmlns="" val="2908486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3083957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8209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3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6" y="273080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08서울남산체 M" pitchFamily="18" charset="-127"/>
                <a:ea typeface="08서울남산체 M" pitchFamily="18" charset="-127"/>
              </a:defRPr>
            </a:lvl1pPr>
            <a:lvl2pPr>
              <a:defRPr sz="2800">
                <a:latin typeface="08서울남산체 M" pitchFamily="18" charset="-127"/>
                <a:ea typeface="08서울남산체 M" pitchFamily="18" charset="-127"/>
              </a:defRPr>
            </a:lvl2pPr>
            <a:lvl3pPr>
              <a:defRPr sz="2400">
                <a:latin typeface="08서울남산체 M" pitchFamily="18" charset="-127"/>
                <a:ea typeface="08서울남산체 M" pitchFamily="18" charset="-127"/>
              </a:defRPr>
            </a:lvl3pPr>
            <a:lvl4pPr>
              <a:defRPr sz="2000">
                <a:latin typeface="08서울남산체 M" pitchFamily="18" charset="-127"/>
                <a:ea typeface="08서울남산체 M" pitchFamily="18" charset="-127"/>
              </a:defRPr>
            </a:lvl4pPr>
            <a:lvl5pPr>
              <a:defRPr sz="2000">
                <a:latin typeface="08서울남산체 M" pitchFamily="18" charset="-127"/>
                <a:ea typeface="08서울남산체 M" pitchFamily="18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08서울남산체 M" pitchFamily="18" charset="-127"/>
                <a:ea typeface="08서울남산체 M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2836658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6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941646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08서울남산체 M" pitchFamily="18" charset="-127"/>
                <a:ea typeface="08서울남산체 M" pitchFamily="18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6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08서울남산체 M" pitchFamily="18" charset="-127"/>
                <a:ea typeface="08서울남산체 M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123986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1" y="1600206"/>
            <a:ext cx="89154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  <a:lvl2pPr>
              <a:defRPr>
                <a:latin typeface="08서울남산체 M" pitchFamily="18" charset="-127"/>
                <a:ea typeface="08서울남산체 M" pitchFamily="18" charset="-127"/>
              </a:defRPr>
            </a:lvl2pPr>
            <a:lvl3pPr>
              <a:defRPr>
                <a:latin typeface="08서울남산체 M" pitchFamily="18" charset="-127"/>
                <a:ea typeface="08서울남산체 M" pitchFamily="18" charset="-127"/>
              </a:defRPr>
            </a:lvl3pPr>
            <a:lvl4pPr>
              <a:defRPr>
                <a:latin typeface="08서울남산체 M" pitchFamily="18" charset="-127"/>
                <a:ea typeface="08서울남산체 M" pitchFamily="18" charset="-127"/>
              </a:defRPr>
            </a:lvl4pPr>
            <a:lvl5pPr>
              <a:defRPr>
                <a:latin typeface="08서울남산체 M" pitchFamily="18" charset="-127"/>
                <a:ea typeface="08서울남산체 M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xmlns="" val="1381120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66"/>
            <a:ext cx="222885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4" y="274666"/>
            <a:ext cx="652145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  <a:lvl2pPr>
              <a:defRPr>
                <a:latin typeface="08서울남산체 M" pitchFamily="18" charset="-127"/>
                <a:ea typeface="08서울남산체 M" pitchFamily="18" charset="-127"/>
              </a:defRPr>
            </a:lvl2pPr>
            <a:lvl3pPr>
              <a:defRPr>
                <a:latin typeface="08서울남산체 M" pitchFamily="18" charset="-127"/>
                <a:ea typeface="08서울남산체 M" pitchFamily="18" charset="-127"/>
              </a:defRPr>
            </a:lvl3pPr>
            <a:lvl4pPr>
              <a:defRPr>
                <a:latin typeface="08서울남산체 M" pitchFamily="18" charset="-127"/>
                <a:ea typeface="08서울남산체 M" pitchFamily="18" charset="-127"/>
              </a:defRPr>
            </a:lvl4pPr>
            <a:lvl5pPr>
              <a:defRPr>
                <a:latin typeface="08서울남산체 M" pitchFamily="18" charset="-127"/>
                <a:ea typeface="08서울남산체 M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xmlns="" val="660893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95301" y="274666"/>
            <a:ext cx="8915400" cy="5851525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  <a:lvl2pPr>
              <a:defRPr>
                <a:latin typeface="08서울남산체 M" pitchFamily="18" charset="-127"/>
                <a:ea typeface="08서울남산체 M" pitchFamily="18" charset="-127"/>
              </a:defRPr>
            </a:lvl2pPr>
            <a:lvl3pPr>
              <a:defRPr>
                <a:latin typeface="08서울남산체 M" pitchFamily="18" charset="-127"/>
                <a:ea typeface="08서울남산체 M" pitchFamily="18" charset="-127"/>
              </a:defRPr>
            </a:lvl3pPr>
            <a:lvl4pPr>
              <a:defRPr>
                <a:latin typeface="08서울남산체 M" pitchFamily="18" charset="-127"/>
                <a:ea typeface="08서울남산체 M" pitchFamily="18" charset="-127"/>
              </a:defRPr>
            </a:lvl4pPr>
            <a:lvl5pPr>
              <a:defRPr>
                <a:latin typeface="08서울남산체 M" pitchFamily="18" charset="-127"/>
                <a:ea typeface="08서울남산체 M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xmlns="" val="305007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3759985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 bwMode="auto">
          <a:xfrm>
            <a:off x="9517063" y="-80446"/>
            <a:ext cx="436562" cy="437117"/>
          </a:xfrm>
          <a:prstGeom prst="rect">
            <a:avLst/>
          </a:prstGeom>
          <a:noFill/>
          <a:ln>
            <a:noFill/>
          </a:ln>
          <a:extLst/>
        </p:spPr>
        <p:txBody>
          <a:bodyPr lIns="97612" tIns="48805" rIns="97612" bIns="48805" anchor="ctr">
            <a:spAutoFit/>
          </a:bodyPr>
          <a:lstStyle>
            <a:lvl1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4987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559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131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703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latinLnBrk="0" hangingPunct="1">
              <a:defRPr/>
            </a:pPr>
            <a:fld id="{CD42DB26-EEE6-465C-B9A5-7100C0D44D81}" type="slidenum">
              <a:rPr kumimoji="0" lang="ko-KR" altLang="en-US" sz="1100" i="1" smtClean="0">
                <a:solidFill>
                  <a:srgbClr val="595959"/>
                </a:solidFill>
                <a:latin typeface="08서울남산체 B" pitchFamily="18" charset="-127"/>
                <a:ea typeface="08서울남산체 B" pitchFamily="18" charset="-127"/>
              </a:rPr>
              <a:pPr algn="ctr" eaLnBrk="1" latinLnBrk="0" hangingPunct="1">
                <a:defRPr/>
              </a:pPr>
              <a:t>‹#›</a:t>
            </a:fld>
            <a:endParaRPr kumimoji="0" lang="en-US" altLang="ko-KR" sz="1100" i="1" dirty="0" smtClean="0">
              <a:solidFill>
                <a:srgbClr val="595959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grpSp>
        <p:nvGrpSpPr>
          <p:cNvPr id="3" name="그룹 4"/>
          <p:cNvGrpSpPr>
            <a:grpSpLocks/>
          </p:cNvGrpSpPr>
          <p:nvPr userDrawn="1"/>
        </p:nvGrpSpPr>
        <p:grpSpPr bwMode="auto">
          <a:xfrm>
            <a:off x="9526" y="573104"/>
            <a:ext cx="469900" cy="369887"/>
            <a:chOff x="6482" y="592070"/>
            <a:chExt cx="507764" cy="387217"/>
          </a:xfrm>
        </p:grpSpPr>
        <p:sp>
          <p:nvSpPr>
            <p:cNvPr id="4" name="직사각형 3"/>
            <p:cNvSpPr/>
            <p:nvPr/>
          </p:nvSpPr>
          <p:spPr>
            <a:xfrm>
              <a:off x="107692" y="631955"/>
              <a:ext cx="305345" cy="287504"/>
            </a:xfrm>
            <a:prstGeom prst="rect">
              <a:avLst/>
            </a:prstGeom>
            <a:solidFill>
              <a:srgbClr val="3E5D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FFFFFF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6482" y="592070"/>
              <a:ext cx="507764" cy="38721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ko-KR" altLang="en-US" spc="-94" dirty="0">
                <a:solidFill>
                  <a:srgbClr val="FFFFFF"/>
                </a:solidFill>
                <a:latin typeface="08서울남산체 EB" pitchFamily="18" charset="-127"/>
                <a:ea typeface="08서울남산체 EB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974120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37672251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사용자 지정 레이아웃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809073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사용자 지정 레이아웃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38528522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사용자 지정 레이아웃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30424980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 bwMode="auto">
          <a:xfrm>
            <a:off x="9517063" y="-80446"/>
            <a:ext cx="436562" cy="437117"/>
          </a:xfrm>
          <a:prstGeom prst="rect">
            <a:avLst/>
          </a:prstGeom>
          <a:noFill/>
          <a:ln>
            <a:noFill/>
          </a:ln>
          <a:extLst/>
        </p:spPr>
        <p:txBody>
          <a:bodyPr lIns="97612" tIns="48805" rIns="97612" bIns="48805" anchor="ctr">
            <a:spAutoFit/>
          </a:bodyPr>
          <a:lstStyle>
            <a:lvl1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4987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559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131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703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latinLnBrk="0" hangingPunct="1">
              <a:defRPr/>
            </a:pPr>
            <a:fld id="{5D0B6BC4-60C2-408C-B414-F43CD4B7C058}" type="slidenum">
              <a:rPr kumimoji="0" lang="ko-KR" altLang="en-US" sz="1100" i="1" smtClean="0">
                <a:solidFill>
                  <a:srgbClr val="595959"/>
                </a:solidFill>
                <a:latin typeface="08서울남산체 B" pitchFamily="18" charset="-127"/>
                <a:ea typeface="08서울남산체 B" pitchFamily="18" charset="-127"/>
              </a:rPr>
              <a:pPr algn="ctr" eaLnBrk="1" latinLnBrk="0" hangingPunct="1">
                <a:defRPr/>
              </a:pPr>
              <a:t>‹#›</a:t>
            </a:fld>
            <a:endParaRPr kumimoji="0" lang="en-US" altLang="ko-KR" sz="1100" i="1" dirty="0" smtClean="0">
              <a:solidFill>
                <a:srgbClr val="595959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grpSp>
        <p:nvGrpSpPr>
          <p:cNvPr id="3" name="그룹 4"/>
          <p:cNvGrpSpPr>
            <a:grpSpLocks/>
          </p:cNvGrpSpPr>
          <p:nvPr userDrawn="1"/>
        </p:nvGrpSpPr>
        <p:grpSpPr bwMode="auto">
          <a:xfrm>
            <a:off x="9526" y="573104"/>
            <a:ext cx="469900" cy="369887"/>
            <a:chOff x="6482" y="592070"/>
            <a:chExt cx="507764" cy="387217"/>
          </a:xfrm>
        </p:grpSpPr>
        <p:sp>
          <p:nvSpPr>
            <p:cNvPr id="4" name="직사각형 3"/>
            <p:cNvSpPr/>
            <p:nvPr/>
          </p:nvSpPr>
          <p:spPr>
            <a:xfrm>
              <a:off x="107692" y="631955"/>
              <a:ext cx="305345" cy="287504"/>
            </a:xfrm>
            <a:prstGeom prst="rect">
              <a:avLst/>
            </a:prstGeom>
            <a:solidFill>
              <a:srgbClr val="3E5D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FFFFFF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6482" y="592070"/>
              <a:ext cx="507764" cy="38721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ko-KR" altLang="en-US" spc="-94" dirty="0">
                <a:solidFill>
                  <a:srgbClr val="FFFFFF"/>
                </a:solidFill>
                <a:latin typeface="08서울남산체 EB" pitchFamily="18" charset="-127"/>
                <a:ea typeface="08서울남산체 EB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527916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23333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95330354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사용자 지정 레이아웃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="" xmlns:p14="http://schemas.microsoft.com/office/powerpoint/2010/main" val="809073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1" y="2130454"/>
            <a:ext cx="84201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08서울남산체 M" pitchFamily="18" charset="-127"/>
                <a:ea typeface="08서울남산체 M" pitchFamily="18" charset="-12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lvl="0"/>
            <a:r>
              <a:rPr lang="ko-KR" altLang="en-US" dirty="0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27271945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1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  <a:lvl2pPr>
              <a:defRPr>
                <a:latin typeface="08서울남산체 M" pitchFamily="18" charset="-127"/>
                <a:ea typeface="08서울남산체 M" pitchFamily="18" charset="-127"/>
              </a:defRPr>
            </a:lvl2pPr>
            <a:lvl3pPr>
              <a:defRPr>
                <a:latin typeface="08서울남산체 M" pitchFamily="18" charset="-127"/>
                <a:ea typeface="08서울남산체 M" pitchFamily="18" charset="-127"/>
              </a:defRPr>
            </a:lvl3pPr>
            <a:lvl4pPr>
              <a:defRPr>
                <a:latin typeface="08서울남산체 M" pitchFamily="18" charset="-127"/>
                <a:ea typeface="08서울남산체 M" pitchFamily="18" charset="-127"/>
              </a:defRPr>
            </a:lvl4pPr>
            <a:lvl5pPr>
              <a:defRPr>
                <a:latin typeface="08서울남산체 M" pitchFamily="18" charset="-127"/>
                <a:ea typeface="08서울남산체 M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xmlns="" val="4846168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7" y="4406929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7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08서울남산체 M" pitchFamily="18" charset="-127"/>
                <a:ea typeface="08서울남산체 M" pitchFamily="18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8837817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1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08서울남산체 M" pitchFamily="18" charset="-127"/>
                <a:ea typeface="08서울남산체 M" pitchFamily="18" charset="-127"/>
              </a:defRPr>
            </a:lvl1pPr>
            <a:lvl2pPr>
              <a:defRPr sz="2400">
                <a:latin typeface="08서울남산체 M" pitchFamily="18" charset="-127"/>
                <a:ea typeface="08서울남산체 M" pitchFamily="18" charset="-127"/>
              </a:defRPr>
            </a:lvl2pPr>
            <a:lvl3pPr>
              <a:defRPr sz="2000">
                <a:latin typeface="08서울남산체 M" pitchFamily="18" charset="-127"/>
                <a:ea typeface="08서울남산체 M" pitchFamily="18" charset="-127"/>
              </a:defRPr>
            </a:lvl3pPr>
            <a:lvl4pPr>
              <a:defRPr sz="1800">
                <a:latin typeface="08서울남산체 M" pitchFamily="18" charset="-127"/>
                <a:ea typeface="08서울남산체 M" pitchFamily="18" charset="-127"/>
              </a:defRPr>
            </a:lvl4pPr>
            <a:lvl5pPr>
              <a:defRPr sz="1800">
                <a:latin typeface="08서울남산체 M" pitchFamily="18" charset="-127"/>
                <a:ea typeface="08서울남산체 M" pitchFamily="18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08서울남산체 M" pitchFamily="18" charset="-127"/>
                <a:ea typeface="08서울남산체 M" pitchFamily="18" charset="-127"/>
              </a:defRPr>
            </a:lvl1pPr>
            <a:lvl2pPr>
              <a:defRPr sz="2400">
                <a:latin typeface="08서울남산체 M" pitchFamily="18" charset="-127"/>
                <a:ea typeface="08서울남산체 M" pitchFamily="18" charset="-127"/>
              </a:defRPr>
            </a:lvl2pPr>
            <a:lvl3pPr>
              <a:defRPr sz="2000">
                <a:latin typeface="08서울남산체 M" pitchFamily="18" charset="-127"/>
                <a:ea typeface="08서울남산체 M" pitchFamily="18" charset="-127"/>
              </a:defRPr>
            </a:lvl3pPr>
            <a:lvl4pPr>
              <a:defRPr sz="1800">
                <a:latin typeface="08서울남산체 M" pitchFamily="18" charset="-127"/>
                <a:ea typeface="08서울남산체 M" pitchFamily="18" charset="-127"/>
              </a:defRPr>
            </a:lvl4pPr>
            <a:lvl5pPr>
              <a:defRPr sz="1800">
                <a:latin typeface="08서울남산체 M" pitchFamily="18" charset="-127"/>
                <a:ea typeface="08서울남산체 M" pitchFamily="18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xmlns="" val="11826571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69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08서울남산체 M" pitchFamily="18" charset="-127"/>
                <a:ea typeface="08서울남산체 M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69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08서울남산체 M" pitchFamily="18" charset="-127"/>
                <a:ea typeface="08서울남산체 M" pitchFamily="18" charset="-127"/>
              </a:defRPr>
            </a:lvl1pPr>
            <a:lvl2pPr>
              <a:defRPr sz="2000">
                <a:latin typeface="08서울남산체 M" pitchFamily="18" charset="-127"/>
                <a:ea typeface="08서울남산체 M" pitchFamily="18" charset="-127"/>
              </a:defRPr>
            </a:lvl2pPr>
            <a:lvl3pPr>
              <a:defRPr sz="1800">
                <a:latin typeface="08서울남산체 M" pitchFamily="18" charset="-127"/>
                <a:ea typeface="08서울남산체 M" pitchFamily="18" charset="-127"/>
              </a:defRPr>
            </a:lvl3pPr>
            <a:lvl4pPr>
              <a:defRPr sz="1600">
                <a:latin typeface="08서울남산체 M" pitchFamily="18" charset="-127"/>
                <a:ea typeface="08서울남산체 M" pitchFamily="18" charset="-127"/>
              </a:defRPr>
            </a:lvl4pPr>
            <a:lvl5pPr>
              <a:defRPr sz="1600">
                <a:latin typeface="08서울남산체 M" pitchFamily="18" charset="-127"/>
                <a:ea typeface="08서울남산체 M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08서울남산체 M" pitchFamily="18" charset="-127"/>
                <a:ea typeface="08서울남산체 M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08서울남산체 M" pitchFamily="18" charset="-127"/>
                <a:ea typeface="08서울남산체 M" pitchFamily="18" charset="-127"/>
              </a:defRPr>
            </a:lvl1pPr>
            <a:lvl2pPr>
              <a:defRPr sz="2000">
                <a:latin typeface="08서울남산체 M" pitchFamily="18" charset="-127"/>
                <a:ea typeface="08서울남산체 M" pitchFamily="18" charset="-127"/>
              </a:defRPr>
            </a:lvl2pPr>
            <a:lvl3pPr>
              <a:defRPr sz="1800">
                <a:latin typeface="08서울남산체 M" pitchFamily="18" charset="-127"/>
                <a:ea typeface="08서울남산체 M" pitchFamily="18" charset="-127"/>
              </a:defRPr>
            </a:lvl3pPr>
            <a:lvl4pPr>
              <a:defRPr sz="1600">
                <a:latin typeface="08서울남산체 M" pitchFamily="18" charset="-127"/>
                <a:ea typeface="08서울남산체 M" pitchFamily="18" charset="-127"/>
              </a:defRPr>
            </a:lvl4pPr>
            <a:lvl5pPr>
              <a:defRPr sz="1600">
                <a:latin typeface="08서울남산체 M" pitchFamily="18" charset="-127"/>
                <a:ea typeface="08서울남산체 M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xmlns="" val="29084861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30839573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82093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3" y="273074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08서울남산체 M" pitchFamily="18" charset="-127"/>
                <a:ea typeface="08서울남산체 M" pitchFamily="18" charset="-127"/>
              </a:defRPr>
            </a:lvl1pPr>
            <a:lvl2pPr>
              <a:defRPr sz="2800">
                <a:latin typeface="08서울남산체 M" pitchFamily="18" charset="-127"/>
                <a:ea typeface="08서울남산체 M" pitchFamily="18" charset="-127"/>
              </a:defRPr>
            </a:lvl2pPr>
            <a:lvl3pPr>
              <a:defRPr sz="2400">
                <a:latin typeface="08서울남산체 M" pitchFamily="18" charset="-127"/>
                <a:ea typeface="08서울남산체 M" pitchFamily="18" charset="-127"/>
              </a:defRPr>
            </a:lvl3pPr>
            <a:lvl4pPr>
              <a:defRPr sz="2000">
                <a:latin typeface="08서울남산체 M" pitchFamily="18" charset="-127"/>
                <a:ea typeface="08서울남산체 M" pitchFamily="18" charset="-127"/>
              </a:defRPr>
            </a:lvl4pPr>
            <a:lvl5pPr>
              <a:defRPr sz="2000">
                <a:latin typeface="08서울남산체 M" pitchFamily="18" charset="-127"/>
                <a:ea typeface="08서울남산체 M" pitchFamily="18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08서울남산체 M" pitchFamily="18" charset="-127"/>
                <a:ea typeface="08서울남산체 M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28366583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6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941646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08서울남산체 M" pitchFamily="18" charset="-127"/>
                <a:ea typeface="08서울남산체 M" pitchFamily="18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6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08서울남산체 M" pitchFamily="18" charset="-127"/>
                <a:ea typeface="08서울남산체 M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1239860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1" y="1600206"/>
            <a:ext cx="89154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  <a:lvl2pPr>
              <a:defRPr>
                <a:latin typeface="08서울남산체 M" pitchFamily="18" charset="-127"/>
                <a:ea typeface="08서울남산체 M" pitchFamily="18" charset="-127"/>
              </a:defRPr>
            </a:lvl2pPr>
            <a:lvl3pPr>
              <a:defRPr>
                <a:latin typeface="08서울남산체 M" pitchFamily="18" charset="-127"/>
                <a:ea typeface="08서울남산체 M" pitchFamily="18" charset="-127"/>
              </a:defRPr>
            </a:lvl3pPr>
            <a:lvl4pPr>
              <a:defRPr>
                <a:latin typeface="08서울남산체 M" pitchFamily="18" charset="-127"/>
                <a:ea typeface="08서울남산체 M" pitchFamily="18" charset="-127"/>
              </a:defRPr>
            </a:lvl4pPr>
            <a:lvl5pPr>
              <a:defRPr>
                <a:latin typeface="08서울남산체 M" pitchFamily="18" charset="-127"/>
                <a:ea typeface="08서울남산체 M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xmlns="" val="13811205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60"/>
            <a:ext cx="222885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1" y="274660"/>
            <a:ext cx="652145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  <a:lvl2pPr>
              <a:defRPr>
                <a:latin typeface="08서울남산체 M" pitchFamily="18" charset="-127"/>
                <a:ea typeface="08서울남산체 M" pitchFamily="18" charset="-127"/>
              </a:defRPr>
            </a:lvl2pPr>
            <a:lvl3pPr>
              <a:defRPr>
                <a:latin typeface="08서울남산체 M" pitchFamily="18" charset="-127"/>
                <a:ea typeface="08서울남산체 M" pitchFamily="18" charset="-127"/>
              </a:defRPr>
            </a:lvl3pPr>
            <a:lvl4pPr>
              <a:defRPr>
                <a:latin typeface="08서울남산체 M" pitchFamily="18" charset="-127"/>
                <a:ea typeface="08서울남산체 M" pitchFamily="18" charset="-127"/>
              </a:defRPr>
            </a:lvl4pPr>
            <a:lvl5pPr>
              <a:defRPr>
                <a:latin typeface="08서울남산체 M" pitchFamily="18" charset="-127"/>
                <a:ea typeface="08서울남산체 M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xmlns="" val="6608930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95301" y="274660"/>
            <a:ext cx="8915400" cy="5851525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  <a:lvl2pPr>
              <a:defRPr>
                <a:latin typeface="08서울남산체 M" pitchFamily="18" charset="-127"/>
                <a:ea typeface="08서울남산체 M" pitchFamily="18" charset="-127"/>
              </a:defRPr>
            </a:lvl2pPr>
            <a:lvl3pPr>
              <a:defRPr>
                <a:latin typeface="08서울남산체 M" pitchFamily="18" charset="-127"/>
                <a:ea typeface="08서울남산체 M" pitchFamily="18" charset="-127"/>
              </a:defRPr>
            </a:lvl3pPr>
            <a:lvl4pPr>
              <a:defRPr>
                <a:latin typeface="08서울남산체 M" pitchFamily="18" charset="-127"/>
                <a:ea typeface="08서울남산체 M" pitchFamily="18" charset="-127"/>
              </a:defRPr>
            </a:lvl4pPr>
            <a:lvl5pPr>
              <a:defRPr>
                <a:latin typeface="08서울남산체 M" pitchFamily="18" charset="-127"/>
                <a:ea typeface="08서울남산체 M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xmlns="" val="3050070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3759985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 bwMode="auto">
          <a:xfrm>
            <a:off x="9517063" y="-80446"/>
            <a:ext cx="436562" cy="437117"/>
          </a:xfrm>
          <a:prstGeom prst="rect">
            <a:avLst/>
          </a:prstGeom>
          <a:noFill/>
          <a:ln>
            <a:noFill/>
          </a:ln>
          <a:extLst/>
        </p:spPr>
        <p:txBody>
          <a:bodyPr lIns="97612" tIns="48805" rIns="97612" bIns="48805" anchor="ctr">
            <a:spAutoFit/>
          </a:bodyPr>
          <a:lstStyle>
            <a:lvl1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4987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559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131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703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latinLnBrk="0" hangingPunct="1">
              <a:defRPr/>
            </a:pPr>
            <a:fld id="{CD42DB26-EEE6-465C-B9A5-7100C0D44D81}" type="slidenum">
              <a:rPr kumimoji="0" lang="ko-KR" altLang="en-US" sz="1100" i="1" smtClean="0">
                <a:solidFill>
                  <a:srgbClr val="595959"/>
                </a:solidFill>
                <a:latin typeface="08서울남산체 B" pitchFamily="18" charset="-127"/>
                <a:ea typeface="08서울남산체 B" pitchFamily="18" charset="-127"/>
              </a:rPr>
              <a:pPr algn="ctr" eaLnBrk="1" latinLnBrk="0" hangingPunct="1">
                <a:defRPr/>
              </a:pPr>
              <a:t>‹#›</a:t>
            </a:fld>
            <a:endParaRPr kumimoji="0" lang="en-US" altLang="ko-KR" sz="1100" i="1" dirty="0" smtClean="0">
              <a:solidFill>
                <a:srgbClr val="595959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grpSp>
        <p:nvGrpSpPr>
          <p:cNvPr id="3" name="그룹 4"/>
          <p:cNvGrpSpPr>
            <a:grpSpLocks/>
          </p:cNvGrpSpPr>
          <p:nvPr userDrawn="1"/>
        </p:nvGrpSpPr>
        <p:grpSpPr bwMode="auto">
          <a:xfrm>
            <a:off x="9526" y="573098"/>
            <a:ext cx="469900" cy="369887"/>
            <a:chOff x="6482" y="592070"/>
            <a:chExt cx="507764" cy="387217"/>
          </a:xfrm>
        </p:grpSpPr>
        <p:sp>
          <p:nvSpPr>
            <p:cNvPr id="4" name="직사각형 3"/>
            <p:cNvSpPr/>
            <p:nvPr/>
          </p:nvSpPr>
          <p:spPr>
            <a:xfrm>
              <a:off x="107692" y="631955"/>
              <a:ext cx="305345" cy="287504"/>
            </a:xfrm>
            <a:prstGeom prst="rect">
              <a:avLst/>
            </a:prstGeom>
            <a:solidFill>
              <a:srgbClr val="3E5D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FFFFFF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6482" y="592070"/>
              <a:ext cx="507764" cy="38721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ko-KR" altLang="en-US" spc="-94" dirty="0">
                <a:solidFill>
                  <a:srgbClr val="FFFFFF"/>
                </a:solidFill>
                <a:latin typeface="08서울남산체 EB" pitchFamily="18" charset="-127"/>
                <a:ea typeface="08서울남산체 EB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974120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37672251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사용자 지정 레이아웃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809073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사용자 지정 레이아웃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38528522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사용자 지정 레이아웃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30424980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 bwMode="auto">
          <a:xfrm>
            <a:off x="9517063" y="-80446"/>
            <a:ext cx="436562" cy="437117"/>
          </a:xfrm>
          <a:prstGeom prst="rect">
            <a:avLst/>
          </a:prstGeom>
          <a:noFill/>
          <a:ln>
            <a:noFill/>
          </a:ln>
          <a:extLst/>
        </p:spPr>
        <p:txBody>
          <a:bodyPr lIns="97612" tIns="48805" rIns="97612" bIns="48805" anchor="ctr">
            <a:spAutoFit/>
          </a:bodyPr>
          <a:lstStyle>
            <a:lvl1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defTabSz="10429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4987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559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131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70325" indent="-212725" defTabSz="1042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latinLnBrk="0" hangingPunct="1">
              <a:defRPr/>
            </a:pPr>
            <a:fld id="{5D0B6BC4-60C2-408C-B414-F43CD4B7C058}" type="slidenum">
              <a:rPr kumimoji="0" lang="ko-KR" altLang="en-US" sz="1100" i="1" smtClean="0">
                <a:solidFill>
                  <a:srgbClr val="595959"/>
                </a:solidFill>
                <a:latin typeface="08서울남산체 B" pitchFamily="18" charset="-127"/>
                <a:ea typeface="08서울남산체 B" pitchFamily="18" charset="-127"/>
              </a:rPr>
              <a:pPr algn="ctr" eaLnBrk="1" latinLnBrk="0" hangingPunct="1">
                <a:defRPr/>
              </a:pPr>
              <a:t>‹#›</a:t>
            </a:fld>
            <a:endParaRPr kumimoji="0" lang="en-US" altLang="ko-KR" sz="1100" i="1" dirty="0" smtClean="0">
              <a:solidFill>
                <a:srgbClr val="595959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grpSp>
        <p:nvGrpSpPr>
          <p:cNvPr id="3" name="그룹 4"/>
          <p:cNvGrpSpPr>
            <a:grpSpLocks/>
          </p:cNvGrpSpPr>
          <p:nvPr userDrawn="1"/>
        </p:nvGrpSpPr>
        <p:grpSpPr bwMode="auto">
          <a:xfrm>
            <a:off x="9526" y="573098"/>
            <a:ext cx="469900" cy="369887"/>
            <a:chOff x="6482" y="592070"/>
            <a:chExt cx="507764" cy="387217"/>
          </a:xfrm>
        </p:grpSpPr>
        <p:sp>
          <p:nvSpPr>
            <p:cNvPr id="4" name="직사각형 3"/>
            <p:cNvSpPr/>
            <p:nvPr/>
          </p:nvSpPr>
          <p:spPr>
            <a:xfrm>
              <a:off x="107692" y="631955"/>
              <a:ext cx="305345" cy="287504"/>
            </a:xfrm>
            <a:prstGeom prst="rect">
              <a:avLst/>
            </a:prstGeom>
            <a:solidFill>
              <a:srgbClr val="3E5D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FFFFFF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6482" y="592070"/>
              <a:ext cx="507764" cy="38721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ko-KR" altLang="en-US" spc="-94" dirty="0">
                <a:solidFill>
                  <a:srgbClr val="FFFFFF"/>
                </a:solidFill>
                <a:latin typeface="08서울남산체 EB" pitchFamily="18" charset="-127"/>
                <a:ea typeface="08서울남산체 EB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527916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233334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1" y="2130427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82149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1" y="1600202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76984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9" y="4406902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9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29416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2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10638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6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6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18760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7313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13285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2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7391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83705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1" y="1600202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61099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54971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"/>
          <p:cNvGrpSpPr>
            <a:grpSpLocks/>
          </p:cNvGrpSpPr>
          <p:nvPr userDrawn="1"/>
        </p:nvGrpSpPr>
        <p:grpSpPr bwMode="auto">
          <a:xfrm>
            <a:off x="8825" y="573009"/>
            <a:ext cx="470594" cy="369332"/>
            <a:chOff x="6482" y="592070"/>
            <a:chExt cx="507764" cy="387217"/>
          </a:xfrm>
        </p:grpSpPr>
        <p:sp>
          <p:nvSpPr>
            <p:cNvPr id="4" name="직사각형 3"/>
            <p:cNvSpPr/>
            <p:nvPr/>
          </p:nvSpPr>
          <p:spPr>
            <a:xfrm>
              <a:off x="108035" y="631697"/>
              <a:ext cx="304658" cy="288491"/>
            </a:xfrm>
            <a:prstGeom prst="rect">
              <a:avLst/>
            </a:prstGeom>
            <a:solidFill>
              <a:srgbClr val="3E5D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6482" y="592070"/>
              <a:ext cx="507764" cy="38721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ko-KR" altLang="en-US" spc="-94" dirty="0">
                <a:solidFill>
                  <a:prstClr val="white"/>
                </a:solidFill>
                <a:latin typeface="-윤고딕340" pitchFamily="18" charset="-127"/>
                <a:ea typeface="-윤고딕340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454594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946706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71" y="2130473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21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1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59" y="4406948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59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20" y="1600206"/>
            <a:ext cx="4381499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17" y="1600206"/>
            <a:ext cx="4381499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22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22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8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8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04764154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047641547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>
            <a:spLocks noChangeArrowheads="1"/>
          </p:cNvSpPr>
          <p:nvPr userDrawn="1"/>
        </p:nvSpPr>
        <p:spPr bwMode="auto">
          <a:xfrm>
            <a:off x="1" y="6713538"/>
            <a:ext cx="9906000" cy="144462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  <a:extLst/>
        </p:spPr>
        <p:txBody>
          <a:bodyPr wrap="none" tIns="36000" rIns="162000" anchor="ctr"/>
          <a:lstStyle/>
          <a:p>
            <a:pPr latinLnBrk="0">
              <a:spcBef>
                <a:spcPct val="20000"/>
              </a:spcBef>
              <a:defRPr/>
            </a:pPr>
            <a:endParaRPr lang="ko-KR" altLang="ko-KR" sz="1200" b="1" i="1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" name="한쪽 모서리가 둥근 사각형 2"/>
          <p:cNvSpPr/>
          <p:nvPr userDrawn="1"/>
        </p:nvSpPr>
        <p:spPr bwMode="auto">
          <a:xfrm>
            <a:off x="2" y="6586541"/>
            <a:ext cx="2651744" cy="288925"/>
          </a:xfrm>
          <a:prstGeom prst="round1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defTabSz="1279525" latinLnBrk="0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endParaRPr lang="ko-KR" altLang="en-US" sz="120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4"/>
          <p:cNvGrpSpPr>
            <a:grpSpLocks/>
          </p:cNvGrpSpPr>
          <p:nvPr userDrawn="1"/>
        </p:nvGrpSpPr>
        <p:grpSpPr bwMode="auto">
          <a:xfrm>
            <a:off x="5450020" y="4765"/>
            <a:ext cx="4455980" cy="803275"/>
            <a:chOff x="2598738" y="30163"/>
            <a:chExt cx="6964362" cy="1360487"/>
          </a:xfrm>
        </p:grpSpPr>
        <p:sp>
          <p:nvSpPr>
            <p:cNvPr id="5" name="직사각형 5"/>
            <p:cNvSpPr>
              <a:spLocks noChangeArrowheads="1"/>
            </p:cNvSpPr>
            <p:nvPr userDrawn="1"/>
          </p:nvSpPr>
          <p:spPr bwMode="auto">
            <a:xfrm flipH="1" flipV="1">
              <a:off x="2598738" y="325921"/>
              <a:ext cx="247287" cy="24467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6" name="직사각형 5"/>
            <p:cNvSpPr>
              <a:spLocks noChangeArrowheads="1"/>
            </p:cNvSpPr>
            <p:nvPr userDrawn="1"/>
          </p:nvSpPr>
          <p:spPr bwMode="auto">
            <a:xfrm flipV="1">
              <a:off x="3087937" y="581348"/>
              <a:ext cx="247287" cy="24467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 algn="ctr">
              <a:noFill/>
              <a:round/>
              <a:headEnd/>
              <a:tailEnd/>
            </a:ln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7" name="직사각형 6"/>
            <p:cNvSpPr>
              <a:spLocks noChangeArrowheads="1"/>
            </p:cNvSpPr>
            <p:nvPr userDrawn="1"/>
          </p:nvSpPr>
          <p:spPr bwMode="auto">
            <a:xfrm flipH="1" flipV="1">
              <a:off x="4069021" y="672764"/>
              <a:ext cx="247287" cy="24198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6350" algn="ctr">
              <a:noFill/>
              <a:round/>
              <a:headEnd/>
              <a:tailEnd/>
            </a:ln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8" name="직사각형 8"/>
            <p:cNvSpPr>
              <a:spLocks noChangeArrowheads="1"/>
            </p:cNvSpPr>
            <p:nvPr userDrawn="1"/>
          </p:nvSpPr>
          <p:spPr bwMode="auto">
            <a:xfrm flipH="1" flipV="1">
              <a:off x="5208693" y="471111"/>
              <a:ext cx="247287" cy="24467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9" name="직사각형 9"/>
            <p:cNvSpPr>
              <a:spLocks noChangeArrowheads="1"/>
            </p:cNvSpPr>
            <p:nvPr userDrawn="1"/>
          </p:nvSpPr>
          <p:spPr bwMode="auto">
            <a:xfrm flipH="1" flipV="1">
              <a:off x="5743587" y="653944"/>
              <a:ext cx="247287" cy="2473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0" name="직사각형 9"/>
            <p:cNvSpPr>
              <a:spLocks noChangeArrowheads="1"/>
            </p:cNvSpPr>
            <p:nvPr userDrawn="1"/>
          </p:nvSpPr>
          <p:spPr bwMode="auto">
            <a:xfrm flipH="1" flipV="1">
              <a:off x="5990875" y="62428"/>
              <a:ext cx="241911" cy="24736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6350" algn="ctr">
              <a:noFill/>
              <a:round/>
              <a:headEnd/>
              <a:tailEnd/>
            </a:ln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1" name="직사각형 10"/>
            <p:cNvSpPr>
              <a:spLocks noChangeArrowheads="1"/>
            </p:cNvSpPr>
            <p:nvPr userDrawn="1"/>
          </p:nvSpPr>
          <p:spPr bwMode="auto">
            <a:xfrm flipH="1" flipV="1">
              <a:off x="4528654" y="901305"/>
              <a:ext cx="491886" cy="48934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6350" algn="ctr">
              <a:noFill/>
              <a:round/>
              <a:headEnd/>
              <a:tailEnd/>
            </a:ln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2" name="직사각형 12"/>
            <p:cNvSpPr>
              <a:spLocks noChangeArrowheads="1"/>
            </p:cNvSpPr>
            <p:nvPr userDrawn="1"/>
          </p:nvSpPr>
          <p:spPr bwMode="auto">
            <a:xfrm flipH="1" flipV="1">
              <a:off x="3531440" y="30163"/>
              <a:ext cx="446192" cy="44094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3" name="직사각형 12"/>
            <p:cNvSpPr>
              <a:spLocks noChangeArrowheads="1"/>
            </p:cNvSpPr>
            <p:nvPr userDrawn="1"/>
          </p:nvSpPr>
          <p:spPr bwMode="auto">
            <a:xfrm flipH="1" flipV="1">
              <a:off x="6485449" y="748048"/>
              <a:ext cx="400497" cy="39524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 algn="ctr">
              <a:noFill/>
              <a:round/>
              <a:headEnd/>
              <a:tailEnd/>
            </a:ln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4" name="직사각형 14"/>
            <p:cNvSpPr>
              <a:spLocks noChangeArrowheads="1"/>
            </p:cNvSpPr>
            <p:nvPr userDrawn="1"/>
          </p:nvSpPr>
          <p:spPr bwMode="auto">
            <a:xfrm flipH="1" flipV="1">
              <a:off x="7756828" y="766869"/>
              <a:ext cx="244600" cy="24467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5" name="직사각형 15"/>
            <p:cNvSpPr>
              <a:spLocks noChangeArrowheads="1"/>
            </p:cNvSpPr>
            <p:nvPr userDrawn="1"/>
          </p:nvSpPr>
          <p:spPr bwMode="auto">
            <a:xfrm flipH="1" flipV="1">
              <a:off x="8391173" y="1129844"/>
              <a:ext cx="247287" cy="24467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6" name="직사각형 15"/>
            <p:cNvSpPr>
              <a:spLocks noChangeArrowheads="1"/>
            </p:cNvSpPr>
            <p:nvPr userDrawn="1"/>
          </p:nvSpPr>
          <p:spPr bwMode="auto">
            <a:xfrm flipH="1" flipV="1">
              <a:off x="9049711" y="290967"/>
              <a:ext cx="513389" cy="51354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 algn="ctr">
              <a:noFill/>
              <a:round/>
              <a:headEnd/>
              <a:tailEnd/>
            </a:ln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7" name="직사각형 17"/>
            <p:cNvSpPr>
              <a:spLocks noChangeArrowheads="1"/>
            </p:cNvSpPr>
            <p:nvPr userDrawn="1"/>
          </p:nvSpPr>
          <p:spPr bwMode="auto">
            <a:xfrm flipH="1" flipV="1">
              <a:off x="7092916" y="212995"/>
              <a:ext cx="389745" cy="39255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pic>
        <p:nvPicPr>
          <p:cNvPr id="18" name="Picture 3" descr="D:\제안서\강북구_미아역외1\ai&amp;psd\내지\제안서머릿말_Mboard00-07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40851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>
            <a:spLocks noChangeArrowheads="1"/>
          </p:cNvSpPr>
          <p:nvPr userDrawn="1"/>
        </p:nvSpPr>
        <p:spPr bwMode="auto">
          <a:xfrm>
            <a:off x="6280678" y="188913"/>
            <a:ext cx="3155031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eaLnBrk="1" hangingPunct="1">
              <a:buFontTx/>
              <a:buNone/>
              <a:defRPr sz="800">
                <a:solidFill>
                  <a:srgbClr val="A6A6A6"/>
                </a:solidFill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har char="•"/>
            </a:lvl6pPr>
            <a:lvl7pPr marL="29718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har char="•"/>
            </a:lvl7pPr>
            <a:lvl8pPr marL="34290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har char="•"/>
            </a:lvl8pPr>
            <a:lvl9pPr marL="38862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har char="•"/>
            </a:lvl9pPr>
          </a:lstStyle>
          <a:p>
            <a:pPr latinLnBrk="0">
              <a:lnSpc>
                <a:spcPct val="150000"/>
              </a:lnSpc>
              <a:spcBef>
                <a:spcPct val="20000"/>
              </a:spcBef>
              <a:defRPr/>
            </a:pP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한남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구역 재정비촉진계획 과업수행계획서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0359064"/>
      </p:ext>
    </p:extLst>
  </p:cSld>
  <p:clrMapOvr>
    <a:masterClrMapping/>
  </p:clrMapOvr>
  <p:hf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047641547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04764154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08서울남산체 EB" pitchFamily="18" charset="-127"/>
                <a:ea typeface="08서울남산체 E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>
            <a:spLocks noChangeArrowheads="1"/>
          </p:cNvSpPr>
          <p:nvPr userDrawn="1"/>
        </p:nvSpPr>
        <p:spPr bwMode="auto">
          <a:xfrm>
            <a:off x="1" y="6713538"/>
            <a:ext cx="9906000" cy="144462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  <a:extLst/>
        </p:spPr>
        <p:txBody>
          <a:bodyPr wrap="none" tIns="36000" rIns="162000" anchor="ctr"/>
          <a:lstStyle/>
          <a:p>
            <a:pPr latinLnBrk="0">
              <a:spcBef>
                <a:spcPct val="20000"/>
              </a:spcBef>
              <a:defRPr/>
            </a:pPr>
            <a:endParaRPr lang="ko-KR" altLang="ko-KR" sz="1200" b="1" i="1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" name="한쪽 모서리가 둥근 사각형 2"/>
          <p:cNvSpPr/>
          <p:nvPr userDrawn="1"/>
        </p:nvSpPr>
        <p:spPr bwMode="auto">
          <a:xfrm>
            <a:off x="2" y="6586541"/>
            <a:ext cx="2651744" cy="288925"/>
          </a:xfrm>
          <a:prstGeom prst="round1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defTabSz="1279525" latinLnBrk="0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endParaRPr lang="ko-KR" altLang="en-US" sz="120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4"/>
          <p:cNvGrpSpPr>
            <a:grpSpLocks/>
          </p:cNvGrpSpPr>
          <p:nvPr userDrawn="1"/>
        </p:nvGrpSpPr>
        <p:grpSpPr bwMode="auto">
          <a:xfrm>
            <a:off x="5450020" y="4765"/>
            <a:ext cx="4455980" cy="803275"/>
            <a:chOff x="2598738" y="30163"/>
            <a:chExt cx="6964362" cy="1360487"/>
          </a:xfrm>
        </p:grpSpPr>
        <p:sp>
          <p:nvSpPr>
            <p:cNvPr id="5" name="직사각형 5"/>
            <p:cNvSpPr>
              <a:spLocks noChangeArrowheads="1"/>
            </p:cNvSpPr>
            <p:nvPr userDrawn="1"/>
          </p:nvSpPr>
          <p:spPr bwMode="auto">
            <a:xfrm flipH="1" flipV="1">
              <a:off x="2598738" y="325921"/>
              <a:ext cx="247287" cy="24467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6" name="직사각형 5"/>
            <p:cNvSpPr>
              <a:spLocks noChangeArrowheads="1"/>
            </p:cNvSpPr>
            <p:nvPr userDrawn="1"/>
          </p:nvSpPr>
          <p:spPr bwMode="auto">
            <a:xfrm flipV="1">
              <a:off x="3087937" y="581348"/>
              <a:ext cx="247287" cy="24467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 algn="ctr">
              <a:noFill/>
              <a:round/>
              <a:headEnd/>
              <a:tailEnd/>
            </a:ln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7" name="직사각형 6"/>
            <p:cNvSpPr>
              <a:spLocks noChangeArrowheads="1"/>
            </p:cNvSpPr>
            <p:nvPr userDrawn="1"/>
          </p:nvSpPr>
          <p:spPr bwMode="auto">
            <a:xfrm flipH="1" flipV="1">
              <a:off x="4069021" y="672764"/>
              <a:ext cx="247287" cy="24198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6350" algn="ctr">
              <a:noFill/>
              <a:round/>
              <a:headEnd/>
              <a:tailEnd/>
            </a:ln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8" name="직사각형 8"/>
            <p:cNvSpPr>
              <a:spLocks noChangeArrowheads="1"/>
            </p:cNvSpPr>
            <p:nvPr userDrawn="1"/>
          </p:nvSpPr>
          <p:spPr bwMode="auto">
            <a:xfrm flipH="1" flipV="1">
              <a:off x="5208693" y="471111"/>
              <a:ext cx="247287" cy="24467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9" name="직사각형 9"/>
            <p:cNvSpPr>
              <a:spLocks noChangeArrowheads="1"/>
            </p:cNvSpPr>
            <p:nvPr userDrawn="1"/>
          </p:nvSpPr>
          <p:spPr bwMode="auto">
            <a:xfrm flipH="1" flipV="1">
              <a:off x="5743587" y="653944"/>
              <a:ext cx="247287" cy="2473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0" name="직사각형 9"/>
            <p:cNvSpPr>
              <a:spLocks noChangeArrowheads="1"/>
            </p:cNvSpPr>
            <p:nvPr userDrawn="1"/>
          </p:nvSpPr>
          <p:spPr bwMode="auto">
            <a:xfrm flipH="1" flipV="1">
              <a:off x="5990875" y="62428"/>
              <a:ext cx="241911" cy="24736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6350" algn="ctr">
              <a:noFill/>
              <a:round/>
              <a:headEnd/>
              <a:tailEnd/>
            </a:ln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1" name="직사각형 10"/>
            <p:cNvSpPr>
              <a:spLocks noChangeArrowheads="1"/>
            </p:cNvSpPr>
            <p:nvPr userDrawn="1"/>
          </p:nvSpPr>
          <p:spPr bwMode="auto">
            <a:xfrm flipH="1" flipV="1">
              <a:off x="4528654" y="901305"/>
              <a:ext cx="491886" cy="48934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6350" algn="ctr">
              <a:noFill/>
              <a:round/>
              <a:headEnd/>
              <a:tailEnd/>
            </a:ln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2" name="직사각형 12"/>
            <p:cNvSpPr>
              <a:spLocks noChangeArrowheads="1"/>
            </p:cNvSpPr>
            <p:nvPr userDrawn="1"/>
          </p:nvSpPr>
          <p:spPr bwMode="auto">
            <a:xfrm flipH="1" flipV="1">
              <a:off x="3531440" y="30163"/>
              <a:ext cx="446192" cy="44094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3" name="직사각형 12"/>
            <p:cNvSpPr>
              <a:spLocks noChangeArrowheads="1"/>
            </p:cNvSpPr>
            <p:nvPr userDrawn="1"/>
          </p:nvSpPr>
          <p:spPr bwMode="auto">
            <a:xfrm flipH="1" flipV="1">
              <a:off x="6485449" y="748048"/>
              <a:ext cx="400497" cy="39524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 algn="ctr">
              <a:noFill/>
              <a:round/>
              <a:headEnd/>
              <a:tailEnd/>
            </a:ln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4" name="직사각형 14"/>
            <p:cNvSpPr>
              <a:spLocks noChangeArrowheads="1"/>
            </p:cNvSpPr>
            <p:nvPr userDrawn="1"/>
          </p:nvSpPr>
          <p:spPr bwMode="auto">
            <a:xfrm flipH="1" flipV="1">
              <a:off x="7756828" y="766869"/>
              <a:ext cx="244600" cy="24467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5" name="직사각형 15"/>
            <p:cNvSpPr>
              <a:spLocks noChangeArrowheads="1"/>
            </p:cNvSpPr>
            <p:nvPr userDrawn="1"/>
          </p:nvSpPr>
          <p:spPr bwMode="auto">
            <a:xfrm flipH="1" flipV="1">
              <a:off x="8391173" y="1129844"/>
              <a:ext cx="247287" cy="24467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6" name="직사각형 15"/>
            <p:cNvSpPr>
              <a:spLocks noChangeArrowheads="1"/>
            </p:cNvSpPr>
            <p:nvPr userDrawn="1"/>
          </p:nvSpPr>
          <p:spPr bwMode="auto">
            <a:xfrm flipH="1" flipV="1">
              <a:off x="9049711" y="290967"/>
              <a:ext cx="513389" cy="51354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 algn="ctr">
              <a:noFill/>
              <a:round/>
              <a:headEnd/>
              <a:tailEnd/>
            </a:ln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7" name="직사각형 17"/>
            <p:cNvSpPr>
              <a:spLocks noChangeArrowheads="1"/>
            </p:cNvSpPr>
            <p:nvPr userDrawn="1"/>
          </p:nvSpPr>
          <p:spPr bwMode="auto">
            <a:xfrm flipH="1" flipV="1">
              <a:off x="7092916" y="212995"/>
              <a:ext cx="389745" cy="39255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63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46800" rIns="90000" bIns="46800"/>
            <a:lstStyle/>
            <a:p>
              <a:pPr marL="180975" indent="-180975" algn="ctr" latinLnBrk="0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ko-KR" altLang="en-US" sz="120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pic>
        <p:nvPicPr>
          <p:cNvPr id="18" name="Picture 3" descr="D:\제안서\강북구_미아역외1\ai&amp;psd\내지\제안서머릿말_Mboard00-07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40851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>
            <a:spLocks noChangeArrowheads="1"/>
          </p:cNvSpPr>
          <p:nvPr userDrawn="1"/>
        </p:nvSpPr>
        <p:spPr bwMode="auto">
          <a:xfrm>
            <a:off x="6280678" y="188913"/>
            <a:ext cx="3155031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eaLnBrk="1" hangingPunct="1">
              <a:buFontTx/>
              <a:buNone/>
              <a:defRPr sz="800">
                <a:solidFill>
                  <a:srgbClr val="A6A6A6"/>
                </a:solidFill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har char="•"/>
            </a:lvl6pPr>
            <a:lvl7pPr marL="29718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har char="•"/>
            </a:lvl7pPr>
            <a:lvl8pPr marL="34290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har char="•"/>
            </a:lvl8pPr>
            <a:lvl9pPr marL="38862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har char="•"/>
            </a:lvl9pPr>
          </a:lstStyle>
          <a:p>
            <a:pPr latinLnBrk="0">
              <a:lnSpc>
                <a:spcPct val="150000"/>
              </a:lnSpc>
              <a:spcBef>
                <a:spcPct val="20000"/>
              </a:spcBef>
              <a:defRPr/>
            </a:pP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한남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구역 재정비촉진계획 과업수행계획서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0359064"/>
      </p:ext>
    </p:extLst>
  </p:cSld>
  <p:clrMapOvr>
    <a:masterClrMapping/>
  </p:clrMapOvr>
  <p:hf hdr="0" ftr="0" dt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1" y="2130427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821495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1" y="1600202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769849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9" y="4406902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9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294165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2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106389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6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6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187609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73134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13285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2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573913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837057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1" y="1600202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610990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D1FD80C-1B57-4761-B795-2BBF70E308DB}" type="datetimeFigureOut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2016-11-18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0A5FD482-A46E-4AC9-8E41-FCC40EC66D53}" type="slidenum">
              <a:rPr kumimoji="0" lang="ko-KR" altLang="en-US" smtClean="0">
                <a:solidFill>
                  <a:prstClr val="black"/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549714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6066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4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66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87.xml"/><Relationship Id="rId34" Type="http://schemas.openxmlformats.org/officeDocument/2006/relationships/slideLayout" Target="../slideLayouts/slideLayout100.xml"/><Relationship Id="rId42" Type="http://schemas.openxmlformats.org/officeDocument/2006/relationships/slideLayout" Target="../slideLayouts/slideLayout108.xml"/><Relationship Id="rId47" Type="http://schemas.openxmlformats.org/officeDocument/2006/relationships/slideLayout" Target="../slideLayouts/slideLayout113.xml"/><Relationship Id="rId50" Type="http://schemas.openxmlformats.org/officeDocument/2006/relationships/slideLayout" Target="../slideLayouts/slideLayout116.xml"/><Relationship Id="rId55" Type="http://schemas.openxmlformats.org/officeDocument/2006/relationships/theme" Target="../theme/theme10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9.xml"/><Relationship Id="rId38" Type="http://schemas.openxmlformats.org/officeDocument/2006/relationships/slideLayout" Target="../slideLayouts/slideLayout104.xml"/><Relationship Id="rId46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29" Type="http://schemas.openxmlformats.org/officeDocument/2006/relationships/slideLayout" Target="../slideLayouts/slideLayout95.xml"/><Relationship Id="rId41" Type="http://schemas.openxmlformats.org/officeDocument/2006/relationships/slideLayout" Target="../slideLayouts/slideLayout107.xml"/><Relationship Id="rId54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8.xml"/><Relationship Id="rId37" Type="http://schemas.openxmlformats.org/officeDocument/2006/relationships/slideLayout" Target="../slideLayouts/slideLayout103.xml"/><Relationship Id="rId40" Type="http://schemas.openxmlformats.org/officeDocument/2006/relationships/slideLayout" Target="../slideLayouts/slideLayout106.xml"/><Relationship Id="rId45" Type="http://schemas.openxmlformats.org/officeDocument/2006/relationships/slideLayout" Target="../slideLayouts/slideLayout111.xml"/><Relationship Id="rId53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102.xml"/><Relationship Id="rId49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97.xml"/><Relationship Id="rId44" Type="http://schemas.openxmlformats.org/officeDocument/2006/relationships/slideLayout" Target="../slideLayouts/slideLayout110.xml"/><Relationship Id="rId52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6.xml"/><Relationship Id="rId35" Type="http://schemas.openxmlformats.org/officeDocument/2006/relationships/slideLayout" Target="../slideLayouts/slideLayout101.xml"/><Relationship Id="rId43" Type="http://schemas.openxmlformats.org/officeDocument/2006/relationships/slideLayout" Target="../slideLayouts/slideLayout109.xml"/><Relationship Id="rId48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74.xml"/><Relationship Id="rId51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6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07331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1" r:id="rId1"/>
    <p:sldLayoutId id="2147484474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1"/>
          <p:cNvSpPr>
            <a:spLocks noChangeArrowheads="1"/>
          </p:cNvSpPr>
          <p:nvPr/>
        </p:nvSpPr>
        <p:spPr>
          <a:xfrm>
            <a:off x="247658" y="93663"/>
            <a:ext cx="341312" cy="4191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none" lIns="18000" tIns="36000" rIns="18000" bIns="36000" anchor="ctr"/>
          <a:lstStyle/>
          <a:p>
            <a:pPr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 sz="1000" b="1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8" name="Line 32"/>
          <p:cNvSpPr>
            <a:spLocks noChangeShapeType="1"/>
          </p:cNvSpPr>
          <p:nvPr/>
        </p:nvSpPr>
        <p:spPr>
          <a:xfrm>
            <a:off x="247651" y="512763"/>
            <a:ext cx="94107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</p:spPr>
        <p:txBody>
          <a:bodyPr wrap="square" lIns="18000" tIns="36000" rIns="18000" bIns="36000"/>
          <a:lstStyle/>
          <a:p>
            <a:pPr lvl="0"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>
              <a:latin typeface="Arial"/>
              <a:ea typeface="굴림"/>
              <a:cs typeface="+mn-cs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>
          <a:xfrm>
            <a:off x="9304338" y="6477000"/>
            <a:ext cx="533400" cy="26193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 lang="ko-KR" altLang="en-US">
                <a:latin typeface="Arial"/>
                <a:ea typeface="굴림"/>
                <a:cs typeface="+mn-cs"/>
              </a:defRPr>
            </a:pPr>
            <a:fld id="{23FF166E-6E6A-4D40-8262-17F0ED237C18}" type="slidenum">
              <a:rPr lang="en-US" altLang="ko-KR" sz="1200">
                <a:solidFill>
                  <a:srgbClr val="000000"/>
                </a:solidFill>
                <a:latin typeface="HY견고딕"/>
                <a:ea typeface="HY견고딕"/>
              </a:rPr>
              <a:pPr algn="ctr">
                <a:defRPr lang="ko-KR" altLang="en-US">
                  <a:latin typeface="Arial"/>
                  <a:ea typeface="굴림"/>
                  <a:cs typeface="+mn-cs"/>
                </a:defRPr>
              </a:pPr>
              <a:t>‹#›</a:t>
            </a:fld>
            <a:endParaRPr lang="en-US" altLang="ko-KR" sz="1200" dirty="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sp>
        <p:nvSpPr>
          <p:cNvPr id="5" name="Line 33"/>
          <p:cNvSpPr>
            <a:spLocks noChangeShapeType="1"/>
          </p:cNvSpPr>
          <p:nvPr/>
        </p:nvSpPr>
        <p:spPr>
          <a:xfrm>
            <a:off x="312738" y="6629400"/>
            <a:ext cx="9097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</p:spPr>
        <p:txBody>
          <a:bodyPr wrap="square" lIns="18000" tIns="36000" rIns="18000" bIns="36000"/>
          <a:lstStyle/>
          <a:p>
            <a:pPr lvl="0"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>
              <a:latin typeface="Arial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076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기본 디자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>
          <a:xfrm>
            <a:off x="247658" y="93663"/>
            <a:ext cx="341312" cy="4191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none" lIns="18000" tIns="36000" rIns="18000" bIns="36000" anchor="ctr"/>
          <a:lstStyle/>
          <a:p>
            <a:pPr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 sz="1000" b="1" dirty="0">
              <a:solidFill>
                <a:srgbClr val="C00000"/>
              </a:solidFill>
              <a:latin typeface="굴림체"/>
              <a:ea typeface="굴림체"/>
            </a:endParaRPr>
          </a:p>
        </p:txBody>
      </p:sp>
      <p:sp>
        <p:nvSpPr>
          <p:cNvPr id="2051" name="Line 32"/>
          <p:cNvSpPr>
            <a:spLocks noChangeShapeType="1"/>
          </p:cNvSpPr>
          <p:nvPr/>
        </p:nvSpPr>
        <p:spPr>
          <a:xfrm>
            <a:off x="247651" y="512763"/>
            <a:ext cx="94107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</p:spPr>
        <p:txBody>
          <a:bodyPr wrap="square" lIns="18000" tIns="36000" rIns="18000" bIns="36000"/>
          <a:lstStyle/>
          <a:p>
            <a:pPr lvl="0"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 dirty="0">
              <a:ln>
                <a:solidFill>
                  <a:srgbClr val="C00000"/>
                </a:solidFill>
              </a:ln>
              <a:solidFill>
                <a:srgbClr val="800000"/>
              </a:solidFill>
              <a:latin typeface="Arial"/>
              <a:ea typeface="굴림"/>
              <a:cs typeface="+mn-cs"/>
            </a:endParaRPr>
          </a:p>
        </p:txBody>
      </p:sp>
      <p:sp>
        <p:nvSpPr>
          <p:cNvPr id="2052" name="Rectangle 30"/>
          <p:cNvSpPr>
            <a:spLocks noChangeArrowheads="1"/>
          </p:cNvSpPr>
          <p:nvPr/>
        </p:nvSpPr>
        <p:spPr>
          <a:xfrm>
            <a:off x="9304338" y="6477000"/>
            <a:ext cx="533400" cy="26193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 lang="ko-KR" altLang="en-US">
                <a:latin typeface="Arial"/>
                <a:ea typeface="굴림"/>
                <a:cs typeface="+mn-cs"/>
              </a:defRPr>
            </a:pPr>
            <a:fld id="{23FF166E-6E6A-4D40-8262-17F0ED237C18}" type="slidenum">
              <a:rPr lang="en-US" altLang="ko-KR" sz="1200">
                <a:solidFill>
                  <a:srgbClr val="000000"/>
                </a:solidFill>
                <a:latin typeface="HY견고딕"/>
                <a:ea typeface="HY견고딕"/>
              </a:rPr>
              <a:pPr algn="ctr">
                <a:defRPr lang="ko-KR" altLang="en-US">
                  <a:latin typeface="Arial"/>
                  <a:ea typeface="굴림"/>
                  <a:cs typeface="+mn-cs"/>
                </a:defRPr>
              </a:pPr>
              <a:t>‹#›</a:t>
            </a:fld>
            <a:endParaRPr lang="en-US" altLang="ko-KR" sz="120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sp>
        <p:nvSpPr>
          <p:cNvPr id="2053" name="Line 33"/>
          <p:cNvSpPr>
            <a:spLocks noChangeShapeType="1"/>
          </p:cNvSpPr>
          <p:nvPr/>
        </p:nvSpPr>
        <p:spPr>
          <a:xfrm>
            <a:off x="312738" y="6629400"/>
            <a:ext cx="9097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</p:spPr>
        <p:txBody>
          <a:bodyPr wrap="square" lIns="18000" tIns="36000" rIns="18000" bIns="36000"/>
          <a:lstStyle/>
          <a:p>
            <a:pPr lvl="0"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>
              <a:latin typeface="Arial"/>
              <a:ea typeface="굴림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77" r:id="rId3"/>
    <p:sldLayoutId id="2147484522" r:id="rId4"/>
    <p:sldLayoutId id="2147484751" r:id="rId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1"/>
          <p:cNvSpPr>
            <a:spLocks noChangeArrowheads="1"/>
          </p:cNvSpPr>
          <p:nvPr/>
        </p:nvSpPr>
        <p:spPr>
          <a:xfrm>
            <a:off x="247658" y="93663"/>
            <a:ext cx="341312" cy="4191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none" lIns="18000" tIns="36000" rIns="18000" bIns="36000" anchor="ctr"/>
          <a:lstStyle/>
          <a:p>
            <a:pPr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 sz="1000" b="1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8" name="Line 32"/>
          <p:cNvSpPr>
            <a:spLocks noChangeShapeType="1"/>
          </p:cNvSpPr>
          <p:nvPr/>
        </p:nvSpPr>
        <p:spPr>
          <a:xfrm>
            <a:off x="247651" y="512763"/>
            <a:ext cx="94107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</p:spPr>
        <p:txBody>
          <a:bodyPr wrap="square" lIns="18000" tIns="36000" rIns="18000" bIns="36000"/>
          <a:lstStyle/>
          <a:p>
            <a:pPr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>
          <a:xfrm>
            <a:off x="9304338" y="6477000"/>
            <a:ext cx="533400" cy="26193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 lang="ko-KR" altLang="en-US">
                <a:latin typeface="Arial"/>
                <a:ea typeface="굴림"/>
                <a:cs typeface="+mn-cs"/>
              </a:defRPr>
            </a:pPr>
            <a:fld id="{23FF166E-6E6A-4D40-8262-17F0ED237C18}" type="slidenum">
              <a:rPr lang="en-US" altLang="ko-KR" sz="1200">
                <a:solidFill>
                  <a:srgbClr val="000000"/>
                </a:solidFill>
                <a:latin typeface="HY견고딕"/>
                <a:ea typeface="HY견고딕"/>
              </a:rPr>
              <a:pPr algn="ctr">
                <a:defRPr lang="ko-KR" altLang="en-US">
                  <a:latin typeface="Arial"/>
                  <a:ea typeface="굴림"/>
                  <a:cs typeface="+mn-cs"/>
                </a:defRPr>
              </a:pPr>
              <a:t>‹#›</a:t>
            </a:fld>
            <a:endParaRPr lang="en-US" altLang="ko-KR" sz="1200" dirty="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sp>
        <p:nvSpPr>
          <p:cNvPr id="5" name="Line 33"/>
          <p:cNvSpPr>
            <a:spLocks noChangeShapeType="1"/>
          </p:cNvSpPr>
          <p:nvPr/>
        </p:nvSpPr>
        <p:spPr>
          <a:xfrm>
            <a:off x="312738" y="6629400"/>
            <a:ext cx="9097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</p:spPr>
        <p:txBody>
          <a:bodyPr wrap="square" lIns="18000" tIns="36000" rIns="18000" bIns="36000"/>
          <a:lstStyle/>
          <a:p>
            <a:pPr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076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4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6324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8" r:id="rId1"/>
    <p:sldLayoutId id="2147484529" r:id="rId2"/>
    <p:sldLayoutId id="2147484530" r:id="rId3"/>
    <p:sldLayoutId id="2147484531" r:id="rId4"/>
    <p:sldLayoutId id="2147484532" r:id="rId5"/>
    <p:sldLayoutId id="2147484533" r:id="rId6"/>
    <p:sldLayoutId id="2147484534" r:id="rId7"/>
    <p:sldLayoutId id="2147484535" r:id="rId8"/>
    <p:sldLayoutId id="2147484536" r:id="rId9"/>
    <p:sldLayoutId id="2147484537" r:id="rId10"/>
    <p:sldLayoutId id="2147484538" r:id="rId11"/>
    <p:sldLayoutId id="2147484539" r:id="rId12"/>
    <p:sldLayoutId id="2147484540" r:id="rId13"/>
    <p:sldLayoutId id="2147484541" r:id="rId14"/>
    <p:sldLayoutId id="2147484542" r:id="rId15"/>
    <p:sldLayoutId id="2147484543" r:id="rId16"/>
    <p:sldLayoutId id="2147484544" r:id="rId17"/>
    <p:sldLayoutId id="2147484545" r:id="rId18"/>
    <p:sldLayoutId id="2147484546" r:id="rId19"/>
    <p:sldLayoutId id="2147484547" r:id="rId20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직사각형 6"/>
          <p:cNvSpPr>
            <a:spLocks noChangeArrowheads="1"/>
          </p:cNvSpPr>
          <p:nvPr/>
        </p:nvSpPr>
        <p:spPr bwMode="auto">
          <a:xfrm>
            <a:off x="493676" y="6215080"/>
            <a:ext cx="2313521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57" tIns="45682" rIns="91357" bIns="45682" anchor="ctr"/>
          <a:lstStyle>
            <a:lvl1pPr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027" name="직사각형 7"/>
          <p:cNvSpPr>
            <a:spLocks noChangeArrowheads="1"/>
          </p:cNvSpPr>
          <p:nvPr/>
        </p:nvSpPr>
        <p:spPr bwMode="auto">
          <a:xfrm>
            <a:off x="3383425" y="6215080"/>
            <a:ext cx="3139164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57" tIns="45682" rIns="91357" bIns="45682" anchor="ctr"/>
          <a:lstStyle>
            <a:lvl1pPr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028" name="직사각형 8"/>
          <p:cNvSpPr>
            <a:spLocks noChangeArrowheads="1"/>
          </p:cNvSpPr>
          <p:nvPr/>
        </p:nvSpPr>
        <p:spPr bwMode="auto">
          <a:xfrm>
            <a:off x="245976" y="92075"/>
            <a:ext cx="340578" cy="420688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57" tIns="45682" rIns="91357" bIns="45682" anchor="ctr"/>
          <a:lstStyle>
            <a:lvl1pPr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defTabSz="912813" latinLnBrk="1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029" name="자유형 9"/>
          <p:cNvSpPr>
            <a:spLocks/>
          </p:cNvSpPr>
          <p:nvPr/>
        </p:nvSpPr>
        <p:spPr bwMode="auto">
          <a:xfrm>
            <a:off x="245973" y="512763"/>
            <a:ext cx="9412334" cy="0"/>
          </a:xfrm>
          <a:custGeom>
            <a:avLst/>
            <a:gdLst>
              <a:gd name="T0" fmla="*/ 4343105 w 155650"/>
              <a:gd name="T1" fmla="*/ 0 w 155650"/>
              <a:gd name="T2" fmla="*/ 4343105 w 155650"/>
              <a:gd name="T3" fmla="*/ 8686209 w 155650"/>
              <a:gd name="T4" fmla="*/ 17694720 60000 65536"/>
              <a:gd name="T5" fmla="*/ 11796480 60000 65536"/>
              <a:gd name="T6" fmla="*/ 589824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5650">
                <a:moveTo>
                  <a:pt x="0" y="0"/>
                </a:moveTo>
                <a:lnTo>
                  <a:pt x="155650" y="0"/>
                </a:lnTo>
              </a:path>
            </a:pathLst>
          </a:custGeom>
          <a:noFill/>
          <a:ln w="25320" cap="rnd" cmpd="sng" algn="ctr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357" tIns="45682" rIns="91357" bIns="45682" anchor="ctr"/>
          <a:lstStyle/>
          <a:p>
            <a:pPr eaLnBrk="0" latinLnBrk="0" hangingPunct="0"/>
            <a:endParaRPr lang="ko-KR" altLang="en-US" sz="2400">
              <a:solidFill>
                <a:prstClr val="black"/>
              </a:solidFill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030" name="자유형 10"/>
          <p:cNvSpPr>
            <a:spLocks/>
          </p:cNvSpPr>
          <p:nvPr/>
        </p:nvSpPr>
        <p:spPr bwMode="auto">
          <a:xfrm>
            <a:off x="245983" y="6629400"/>
            <a:ext cx="9168081" cy="0"/>
          </a:xfrm>
          <a:custGeom>
            <a:avLst/>
            <a:gdLst>
              <a:gd name="T0" fmla="*/ 4230405 w 151611"/>
              <a:gd name="T1" fmla="*/ 0 w 151611"/>
              <a:gd name="T2" fmla="*/ 4230405 w 151611"/>
              <a:gd name="T3" fmla="*/ 8460809 w 151611"/>
              <a:gd name="T4" fmla="*/ 17694720 60000 65536"/>
              <a:gd name="T5" fmla="*/ 11796480 60000 65536"/>
              <a:gd name="T6" fmla="*/ 589824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1611">
                <a:moveTo>
                  <a:pt x="0" y="0"/>
                </a:moveTo>
                <a:lnTo>
                  <a:pt x="151611" y="0"/>
                </a:lnTo>
              </a:path>
            </a:pathLst>
          </a:custGeom>
          <a:noFill/>
          <a:ln w="25320" cap="rnd" cmpd="sng" algn="ctr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357" tIns="45682" rIns="91357" bIns="45682" anchor="ctr"/>
          <a:lstStyle/>
          <a:p>
            <a:pPr eaLnBrk="0" latinLnBrk="0" hangingPunct="0"/>
            <a:endParaRPr lang="ko-KR" altLang="en-US" sz="2400">
              <a:solidFill>
                <a:prstClr val="black"/>
              </a:solidFill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238605" y="6421455"/>
            <a:ext cx="722438" cy="3714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7" tIns="45682" rIns="91357" bIns="45682" anchor="ctr"/>
          <a:lstStyle/>
          <a:p>
            <a:pPr algn="ctr" defTabSz="913575">
              <a:defRPr/>
            </a:pPr>
            <a:fld id="{DA3150A7-1752-43B9-9743-DA3B600BF3B6}" type="slidenum">
              <a:rPr lang="ko-KR" altLang="en-US" sz="1200" b="1">
                <a:solidFill>
                  <a:srgbClr val="0000FF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pPr algn="ctr" defTabSz="913575">
                <a:defRPr/>
              </a:pPr>
              <a:t>‹#›</a:t>
            </a:fld>
            <a:endParaRPr lang="ko-KR" altLang="en-US" sz="1200" b="1" dirty="0">
              <a:solidFill>
                <a:srgbClr val="0000FF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0" r:id="rId1"/>
    <p:sldLayoutId id="2147484602" r:id="rId2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2813" rtl="0" fontAlgn="base" latinLnBrk="1"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함초롬돋움" panose="020B0604000101010101" pitchFamily="50" charset="-127"/>
        </a:defRPr>
      </a:lvl1pPr>
      <a:lvl2pPr algn="ctr" defTabSz="912813" rtl="0" fontAlgn="base" latinLnBrk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함초롬돋움" panose="020B0604000101010101" pitchFamily="50" charset="-127"/>
          <a:ea typeface="함초롬돋움" panose="020B0604000101010101" pitchFamily="50" charset="-127"/>
          <a:cs typeface="함초롬돋움" panose="020B0604000101010101" pitchFamily="50" charset="-127"/>
        </a:defRPr>
      </a:lvl2pPr>
      <a:lvl3pPr algn="ctr" defTabSz="912813" rtl="0" fontAlgn="base" latinLnBrk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함초롬돋움" panose="020B0604000101010101" pitchFamily="50" charset="-127"/>
          <a:ea typeface="함초롬돋움" panose="020B0604000101010101" pitchFamily="50" charset="-127"/>
          <a:cs typeface="함초롬돋움" panose="020B0604000101010101" pitchFamily="50" charset="-127"/>
        </a:defRPr>
      </a:lvl3pPr>
      <a:lvl4pPr algn="ctr" defTabSz="912813" rtl="0" fontAlgn="base" latinLnBrk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함초롬돋움" panose="020B0604000101010101" pitchFamily="50" charset="-127"/>
          <a:ea typeface="함초롬돋움" panose="020B0604000101010101" pitchFamily="50" charset="-127"/>
          <a:cs typeface="함초롬돋움" panose="020B0604000101010101" pitchFamily="50" charset="-127"/>
        </a:defRPr>
      </a:lvl4pPr>
      <a:lvl5pPr algn="ctr" defTabSz="912813" rtl="0" fontAlgn="base" latinLnBrk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함초롬돋움" panose="020B0604000101010101" pitchFamily="50" charset="-127"/>
          <a:ea typeface="함초롬돋움" panose="020B0604000101010101" pitchFamily="50" charset="-127"/>
          <a:cs typeface="함초롬돋움" panose="020B0604000101010101" pitchFamily="50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1313" indent="-341313" algn="l" defTabSz="912813" rtl="0" fontAlgn="base" latinLnBrk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함초롬돋움" panose="020B0604000101010101" pitchFamily="50" charset="-127"/>
        </a:defRPr>
      </a:lvl1pPr>
      <a:lvl2pPr marL="741363" indent="-284163" algn="l" defTabSz="912813" rtl="0" fontAlgn="base" latinLnBrk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함초롬돋움" panose="020B0604000101010101" pitchFamily="50" charset="-127"/>
        </a:defRPr>
      </a:lvl2pPr>
      <a:lvl3pPr marL="1141413" indent="-227013" algn="l" defTabSz="912813" rtl="0" fontAlgn="base" latinLnBrk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함초롬돋움" panose="020B0604000101010101" pitchFamily="50" charset="-127"/>
        </a:defRPr>
      </a:lvl3pPr>
      <a:lvl4pPr marL="1598613" indent="-227013" algn="l" defTabSz="912813" rtl="0" fontAlgn="base" latinLnBrk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함초롬돋움" panose="020B0604000101010101" pitchFamily="50" charset="-127"/>
        </a:defRPr>
      </a:lvl4pPr>
      <a:lvl5pPr marL="2054225" indent="-227013" algn="l" defTabSz="912813" rtl="0" fontAlgn="base" latinLnBrk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함초롬돋움" panose="020B0604000101010101" pitchFamily="50" charset="-127"/>
        </a:defRPr>
      </a:lvl5pPr>
      <a:lvl6pPr marL="2512335" indent="-228397" algn="l" defTabSz="913575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125" indent="-228397" algn="l" defTabSz="913575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914" indent="-228397" algn="l" defTabSz="913575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02" indent="-228397" algn="l" defTabSz="913575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57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88" algn="l" defTabSz="91357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75" algn="l" defTabSz="91357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64" algn="l" defTabSz="91357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53" algn="l" defTabSz="91357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43" algn="l" defTabSz="91357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732" algn="l" defTabSz="91357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520" algn="l" defTabSz="91357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308" algn="l" defTabSz="91357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6324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4" r:id="rId1"/>
    <p:sldLayoutId id="2147484605" r:id="rId2"/>
    <p:sldLayoutId id="2147484606" r:id="rId3"/>
    <p:sldLayoutId id="2147484607" r:id="rId4"/>
    <p:sldLayoutId id="2147484608" r:id="rId5"/>
    <p:sldLayoutId id="2147484609" r:id="rId6"/>
    <p:sldLayoutId id="2147484610" r:id="rId7"/>
    <p:sldLayoutId id="2147484611" r:id="rId8"/>
    <p:sldLayoutId id="2147484612" r:id="rId9"/>
    <p:sldLayoutId id="2147484613" r:id="rId10"/>
    <p:sldLayoutId id="2147484614" r:id="rId11"/>
    <p:sldLayoutId id="2147484615" r:id="rId12"/>
    <p:sldLayoutId id="2147484616" r:id="rId13"/>
    <p:sldLayoutId id="2147484617" r:id="rId14"/>
    <p:sldLayoutId id="2147484618" r:id="rId15"/>
    <p:sldLayoutId id="2147484619" r:id="rId16"/>
    <p:sldLayoutId id="2147484620" r:id="rId17"/>
    <p:sldLayoutId id="2147484621" r:id="rId18"/>
    <p:sldLayoutId id="2147484622" r:id="rId19"/>
    <p:sldLayoutId id="2147484623" r:id="rId20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1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Rectangle 31"/>
          <p:cNvSpPr>
            <a:spLocks noChangeArrowheads="1"/>
          </p:cNvSpPr>
          <p:nvPr userDrawn="1"/>
        </p:nvSpPr>
        <p:spPr bwMode="auto">
          <a:xfrm>
            <a:off x="247653" y="93663"/>
            <a:ext cx="341312" cy="4191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36000" rIns="18000" bIns="36000" anchor="ctr"/>
          <a:lstStyle/>
          <a:p>
            <a:endParaRPr lang="ko-KR" altLang="en-US" sz="1000" b="1">
              <a:solidFill>
                <a:srgbClr val="000000"/>
              </a:solidFill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9" name="Line 32"/>
          <p:cNvSpPr>
            <a:spLocks noChangeShapeType="1"/>
          </p:cNvSpPr>
          <p:nvPr userDrawn="1"/>
        </p:nvSpPr>
        <p:spPr bwMode="auto">
          <a:xfrm>
            <a:off x="247651" y="512763"/>
            <a:ext cx="94107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8000" tIns="36000" rIns="18000" bIns="36000"/>
          <a:lstStyle/>
          <a:p>
            <a:endParaRPr lang="ko-KR" altLang="en-US">
              <a:solidFill>
                <a:prstClr val="black"/>
              </a:solidFill>
              <a:latin typeface="Arial" charset="0"/>
              <a:ea typeface="맑은 고딕"/>
            </a:endParaRPr>
          </a:p>
        </p:txBody>
      </p:sp>
      <p:sp>
        <p:nvSpPr>
          <p:cNvPr id="10" name="Rectangle 30"/>
          <p:cNvSpPr>
            <a:spLocks noChangeArrowheads="1"/>
          </p:cNvSpPr>
          <p:nvPr userDrawn="1"/>
        </p:nvSpPr>
        <p:spPr bwMode="auto">
          <a:xfrm>
            <a:off x="9304342" y="6477000"/>
            <a:ext cx="5334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fld id="{6E959120-E3C9-4B98-A5F0-A7128912E611}" type="slidenum">
              <a:rPr lang="en-US" altLang="ko-KR" sz="1200">
                <a:solidFill>
                  <a:srgbClr val="000000"/>
                </a:solidFill>
                <a:latin typeface="08서울남산체 B" pitchFamily="18" charset="-127"/>
                <a:ea typeface="08서울남산체 B" pitchFamily="18" charset="-127"/>
              </a:rPr>
              <a:pPr algn="ctr"/>
              <a:t>‹#›</a:t>
            </a:fld>
            <a:endParaRPr lang="en-US" altLang="ko-KR" sz="1200">
              <a:solidFill>
                <a:srgbClr val="0000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11" name="Line 33"/>
          <p:cNvSpPr>
            <a:spLocks noChangeShapeType="1"/>
          </p:cNvSpPr>
          <p:nvPr userDrawn="1"/>
        </p:nvSpPr>
        <p:spPr bwMode="auto">
          <a:xfrm>
            <a:off x="312738" y="6629400"/>
            <a:ext cx="9097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8000" tIns="36000" rIns="18000" bIns="36000"/>
          <a:lstStyle/>
          <a:p>
            <a:endParaRPr lang="ko-KR" altLang="en-US">
              <a:solidFill>
                <a:prstClr val="black"/>
              </a:solidFill>
              <a:latin typeface="Arial" charset="0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501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3" r:id="rId1"/>
    <p:sldLayoutId id="2147484644" r:id="rId2"/>
    <p:sldLayoutId id="2147484645" r:id="rId3"/>
    <p:sldLayoutId id="2147484646" r:id="rId4"/>
    <p:sldLayoutId id="2147484647" r:id="rId5"/>
    <p:sldLayoutId id="2147484648" r:id="rId6"/>
    <p:sldLayoutId id="2147484649" r:id="rId7"/>
    <p:sldLayoutId id="2147484650" r:id="rId8"/>
    <p:sldLayoutId id="2147484651" r:id="rId9"/>
    <p:sldLayoutId id="2147484652" r:id="rId10"/>
    <p:sldLayoutId id="214748465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>
          <a:xfrm>
            <a:off x="247658" y="93663"/>
            <a:ext cx="341312" cy="4191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none" lIns="18000" tIns="36000" rIns="18000" bIns="36000" anchor="ctr"/>
          <a:lstStyle/>
          <a:p>
            <a:pPr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 sz="1000" b="1" dirty="0">
              <a:solidFill>
                <a:srgbClr val="C00000"/>
              </a:solidFill>
              <a:latin typeface="굴림체"/>
              <a:ea typeface="굴림체"/>
            </a:endParaRPr>
          </a:p>
        </p:txBody>
      </p:sp>
      <p:sp>
        <p:nvSpPr>
          <p:cNvPr id="2051" name="Line 32"/>
          <p:cNvSpPr>
            <a:spLocks noChangeShapeType="1"/>
          </p:cNvSpPr>
          <p:nvPr/>
        </p:nvSpPr>
        <p:spPr>
          <a:xfrm>
            <a:off x="247651" y="512763"/>
            <a:ext cx="94107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</p:spPr>
        <p:txBody>
          <a:bodyPr wrap="square" lIns="18000" tIns="36000" rIns="18000" bIns="36000"/>
          <a:lstStyle/>
          <a:p>
            <a:pPr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 dirty="0">
              <a:ln>
                <a:solidFill>
                  <a:srgbClr val="C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2052" name="Rectangle 30"/>
          <p:cNvSpPr>
            <a:spLocks noChangeArrowheads="1"/>
          </p:cNvSpPr>
          <p:nvPr/>
        </p:nvSpPr>
        <p:spPr>
          <a:xfrm>
            <a:off x="9304338" y="6477000"/>
            <a:ext cx="533400" cy="26193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 lang="ko-KR" altLang="en-US">
                <a:latin typeface="Arial"/>
                <a:ea typeface="굴림"/>
                <a:cs typeface="+mn-cs"/>
              </a:defRPr>
            </a:pPr>
            <a:fld id="{23FF166E-6E6A-4D40-8262-17F0ED237C18}" type="slidenum">
              <a:rPr lang="en-US" altLang="ko-KR" sz="1200">
                <a:solidFill>
                  <a:srgbClr val="000000"/>
                </a:solidFill>
                <a:latin typeface="HY견고딕"/>
                <a:ea typeface="HY견고딕"/>
              </a:rPr>
              <a:pPr algn="ctr">
                <a:defRPr lang="ko-KR" altLang="en-US">
                  <a:latin typeface="Arial"/>
                  <a:ea typeface="굴림"/>
                  <a:cs typeface="+mn-cs"/>
                </a:defRPr>
              </a:pPr>
              <a:t>‹#›</a:t>
            </a:fld>
            <a:endParaRPr lang="en-US" altLang="ko-KR" sz="120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sp>
        <p:nvSpPr>
          <p:cNvPr id="2053" name="Line 33"/>
          <p:cNvSpPr>
            <a:spLocks noChangeShapeType="1"/>
          </p:cNvSpPr>
          <p:nvPr/>
        </p:nvSpPr>
        <p:spPr>
          <a:xfrm>
            <a:off x="312738" y="6629400"/>
            <a:ext cx="9097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</p:spPr>
        <p:txBody>
          <a:bodyPr wrap="square" lIns="18000" tIns="36000" rIns="18000" bIns="36000"/>
          <a:lstStyle/>
          <a:p>
            <a:pPr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55" r:id="rId1"/>
    <p:sldLayoutId id="2147484656" r:id="rId2"/>
    <p:sldLayoutId id="2147484657" r:id="rId3"/>
    <p:sldLayoutId id="2147484658" r:id="rId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/>
          <a:ea typeface="굴림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0"/>
          <p:cNvSpPr>
            <a:spLocks noChangeArrowheads="1"/>
          </p:cNvSpPr>
          <p:nvPr/>
        </p:nvSpPr>
        <p:spPr bwMode="auto">
          <a:xfrm>
            <a:off x="9478901" y="6453188"/>
            <a:ext cx="53348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just">
              <a:defRPr/>
            </a:pPr>
            <a:fld id="{8A2D5DFD-50D3-4838-9A3D-9EFC6A7D7462}" type="slidenum">
              <a:rPr lang="en-US" altLang="ko-KR" sz="160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pPr algn="just">
                <a:defRPr/>
              </a:pPr>
              <a:t>‹#›</a:t>
            </a:fld>
            <a:endParaRPr lang="en-US" altLang="ko-KR" sz="16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27" name="Rectangle 31"/>
          <p:cNvSpPr>
            <a:spLocks noChangeArrowheads="1"/>
          </p:cNvSpPr>
          <p:nvPr/>
        </p:nvSpPr>
        <p:spPr bwMode="auto">
          <a:xfrm>
            <a:off x="247651" y="38100"/>
            <a:ext cx="98441" cy="419100"/>
          </a:xfrm>
          <a:prstGeom prst="rect">
            <a:avLst/>
          </a:prstGeom>
          <a:solidFill>
            <a:srgbClr val="0000FF"/>
          </a:solidFill>
          <a:ln w="3175">
            <a:noFill/>
            <a:miter lim="800000"/>
            <a:headEnd/>
            <a:tailEnd/>
          </a:ln>
        </p:spPr>
        <p:txBody>
          <a:bodyPr wrap="none" lIns="18000" tIns="36000" rIns="18000" bIns="36000" anchor="ctr"/>
          <a:lstStyle/>
          <a:p>
            <a:pPr fontAlgn="t">
              <a:defRPr/>
            </a:pPr>
            <a:endParaRPr lang="ko-KR" altLang="en-US">
              <a:solidFill>
                <a:srgbClr val="00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28" name="Line 32"/>
          <p:cNvSpPr>
            <a:spLocks noChangeShapeType="1"/>
          </p:cNvSpPr>
          <p:nvPr/>
        </p:nvSpPr>
        <p:spPr bwMode="auto">
          <a:xfrm>
            <a:off x="247650" y="457200"/>
            <a:ext cx="93853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lIns="18000" tIns="36000" rIns="18000" bIns="36000"/>
          <a:lstStyle/>
          <a:p>
            <a:pPr>
              <a:defRPr/>
            </a:pPr>
            <a:endParaRPr lang="ko-KR" altLang="en-US">
              <a:solidFill>
                <a:srgbClr val="000000"/>
              </a:solidFill>
              <a:latin typeface="Arial" charset="0"/>
              <a:ea typeface="굴림" charset="-127"/>
            </a:endParaRPr>
          </a:p>
        </p:txBody>
      </p:sp>
      <p:sp>
        <p:nvSpPr>
          <p:cNvPr id="1029" name="Line 33"/>
          <p:cNvSpPr>
            <a:spLocks noChangeShapeType="1"/>
          </p:cNvSpPr>
          <p:nvPr/>
        </p:nvSpPr>
        <p:spPr bwMode="auto">
          <a:xfrm>
            <a:off x="339786" y="6629400"/>
            <a:ext cx="9118474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lIns="18000" tIns="36000" rIns="18000" bIns="36000"/>
          <a:lstStyle/>
          <a:p>
            <a:pPr>
              <a:defRPr/>
            </a:pPr>
            <a:endParaRPr lang="ko-KR" altLang="en-US">
              <a:solidFill>
                <a:srgbClr val="000000"/>
              </a:solidFill>
              <a:latin typeface="Arial" charset="0"/>
              <a:ea typeface="굴림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0" r:id="rId1"/>
    <p:sldLayoutId id="2147484661" r:id="rId2"/>
    <p:sldLayoutId id="2147484662" r:id="rId3"/>
    <p:sldLayoutId id="2147484663" r:id="rId4"/>
    <p:sldLayoutId id="2147484664" r:id="rId5"/>
    <p:sldLayoutId id="2147484665" r:id="rId6"/>
    <p:sldLayoutId id="2147484666" r:id="rId7"/>
    <p:sldLayoutId id="2147484667" r:id="rId8"/>
    <p:sldLayoutId id="2147484668" r:id="rId9"/>
    <p:sldLayoutId id="2147484669" r:id="rId10"/>
    <p:sldLayoutId id="2147484670" r:id="rId11"/>
    <p:sldLayoutId id="2147484671" r:id="rId12"/>
    <p:sldLayoutId id="2147484672" r:id="rId13"/>
    <p:sldLayoutId id="2147484673" r:id="rId14"/>
    <p:sldLayoutId id="2147484674" r:id="rId15"/>
    <p:sldLayoutId id="2147484675" r:id="rId16"/>
    <p:sldLayoutId id="2147484676" r:id="rId17"/>
    <p:sldLayoutId id="2147484677" r:id="rId18"/>
    <p:sldLayoutId id="2147484678" r:id="rId19"/>
    <p:sldLayoutId id="2147484679" r:id="rId20"/>
    <p:sldLayoutId id="2147484680" r:id="rId21"/>
    <p:sldLayoutId id="2147484681" r:id="rId22"/>
    <p:sldLayoutId id="2147484682" r:id="rId23"/>
    <p:sldLayoutId id="2147484683" r:id="rId24"/>
    <p:sldLayoutId id="2147484684" r:id="rId25"/>
    <p:sldLayoutId id="2147484685" r:id="rId26"/>
    <p:sldLayoutId id="2147484686" r:id="rId27"/>
    <p:sldLayoutId id="2147484687" r:id="rId28"/>
    <p:sldLayoutId id="2147484688" r:id="rId29"/>
    <p:sldLayoutId id="2147484689" r:id="rId30"/>
    <p:sldLayoutId id="2147484690" r:id="rId31"/>
    <p:sldLayoutId id="2147484691" r:id="rId32"/>
    <p:sldLayoutId id="2147484692" r:id="rId33"/>
    <p:sldLayoutId id="2147484693" r:id="rId34"/>
    <p:sldLayoutId id="2147484694" r:id="rId35"/>
    <p:sldLayoutId id="2147484695" r:id="rId36"/>
    <p:sldLayoutId id="2147484696" r:id="rId37"/>
    <p:sldLayoutId id="2147484697" r:id="rId38"/>
    <p:sldLayoutId id="2147484698" r:id="rId39"/>
    <p:sldLayoutId id="2147484699" r:id="rId40"/>
    <p:sldLayoutId id="2147484700" r:id="rId41"/>
    <p:sldLayoutId id="2147484701" r:id="rId42"/>
    <p:sldLayoutId id="2147484702" r:id="rId43"/>
    <p:sldLayoutId id="2147484703" r:id="rId44"/>
    <p:sldLayoutId id="2147484704" r:id="rId45"/>
    <p:sldLayoutId id="2147484705" r:id="rId46"/>
    <p:sldLayoutId id="2147484706" r:id="rId47"/>
    <p:sldLayoutId id="2147484707" r:id="rId48"/>
    <p:sldLayoutId id="2147484708" r:id="rId49"/>
    <p:sldLayoutId id="2147484709" r:id="rId50"/>
    <p:sldLayoutId id="2147484710" r:id="rId51"/>
    <p:sldLayoutId id="2147484711" r:id="rId52"/>
    <p:sldLayoutId id="2147484712" r:id="rId53"/>
    <p:sldLayoutId id="2147484713" r:id="rId5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1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Rectangle 31"/>
          <p:cNvSpPr>
            <a:spLocks noChangeArrowheads="1"/>
          </p:cNvSpPr>
          <p:nvPr userDrawn="1"/>
        </p:nvSpPr>
        <p:spPr bwMode="auto">
          <a:xfrm>
            <a:off x="247653" y="93663"/>
            <a:ext cx="341312" cy="4191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36000" rIns="18000" bIns="36000" anchor="ctr"/>
          <a:lstStyle/>
          <a:p>
            <a:endParaRPr lang="ko-KR" altLang="en-US" sz="1000" b="1">
              <a:solidFill>
                <a:srgbClr val="000000"/>
              </a:solidFill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9" name="Line 32"/>
          <p:cNvSpPr>
            <a:spLocks noChangeShapeType="1"/>
          </p:cNvSpPr>
          <p:nvPr userDrawn="1"/>
        </p:nvSpPr>
        <p:spPr bwMode="auto">
          <a:xfrm>
            <a:off x="247651" y="512763"/>
            <a:ext cx="94107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8000" tIns="36000" rIns="18000" bIns="36000"/>
          <a:lstStyle/>
          <a:p>
            <a:endParaRPr lang="ko-KR" altLang="en-US">
              <a:solidFill>
                <a:prstClr val="black"/>
              </a:solidFill>
              <a:latin typeface="Arial" charset="0"/>
              <a:ea typeface="맑은 고딕"/>
            </a:endParaRPr>
          </a:p>
        </p:txBody>
      </p:sp>
      <p:sp>
        <p:nvSpPr>
          <p:cNvPr id="10" name="Rectangle 30"/>
          <p:cNvSpPr>
            <a:spLocks noChangeArrowheads="1"/>
          </p:cNvSpPr>
          <p:nvPr userDrawn="1"/>
        </p:nvSpPr>
        <p:spPr bwMode="auto">
          <a:xfrm>
            <a:off x="9304342" y="6477000"/>
            <a:ext cx="5334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fld id="{6E959120-E3C9-4B98-A5F0-A7128912E611}" type="slidenum">
              <a:rPr lang="en-US" altLang="ko-KR" sz="1200">
                <a:solidFill>
                  <a:srgbClr val="000000"/>
                </a:solidFill>
                <a:latin typeface="08서울남산체 B" pitchFamily="18" charset="-127"/>
                <a:ea typeface="08서울남산체 B" pitchFamily="18" charset="-127"/>
              </a:rPr>
              <a:pPr algn="ctr"/>
              <a:t>‹#›</a:t>
            </a:fld>
            <a:endParaRPr lang="en-US" altLang="ko-KR" sz="1200">
              <a:solidFill>
                <a:srgbClr val="0000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11" name="Line 33"/>
          <p:cNvSpPr>
            <a:spLocks noChangeShapeType="1"/>
          </p:cNvSpPr>
          <p:nvPr userDrawn="1"/>
        </p:nvSpPr>
        <p:spPr bwMode="auto">
          <a:xfrm>
            <a:off x="312738" y="6629400"/>
            <a:ext cx="9097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8000" tIns="36000" rIns="18000" bIns="36000"/>
          <a:lstStyle/>
          <a:p>
            <a:endParaRPr lang="ko-KR" altLang="en-US">
              <a:solidFill>
                <a:prstClr val="black"/>
              </a:solidFill>
              <a:latin typeface="Arial" charset="0"/>
              <a:ea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501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3" r:id="rId1"/>
    <p:sldLayoutId id="2147484734" r:id="rId2"/>
    <p:sldLayoutId id="2147484735" r:id="rId3"/>
    <p:sldLayoutId id="2147484736" r:id="rId4"/>
    <p:sldLayoutId id="2147484737" r:id="rId5"/>
    <p:sldLayoutId id="2147484738" r:id="rId6"/>
    <p:sldLayoutId id="2147484739" r:id="rId7"/>
    <p:sldLayoutId id="2147484740" r:id="rId8"/>
    <p:sldLayoutId id="2147484741" r:id="rId9"/>
    <p:sldLayoutId id="2147484742" r:id="rId10"/>
    <p:sldLayoutId id="214748474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1"/>
          <p:cNvSpPr>
            <a:spLocks noChangeArrowheads="1"/>
          </p:cNvSpPr>
          <p:nvPr/>
        </p:nvSpPr>
        <p:spPr>
          <a:xfrm>
            <a:off x="247658" y="93663"/>
            <a:ext cx="341312" cy="4191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none" lIns="18000" tIns="36000" rIns="18000" bIns="36000" anchor="ctr"/>
          <a:lstStyle/>
          <a:p>
            <a:pPr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 sz="1000" b="1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8" name="Line 32"/>
          <p:cNvSpPr>
            <a:spLocks noChangeShapeType="1"/>
          </p:cNvSpPr>
          <p:nvPr/>
        </p:nvSpPr>
        <p:spPr>
          <a:xfrm>
            <a:off x="247651" y="512763"/>
            <a:ext cx="94107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</p:spPr>
        <p:txBody>
          <a:bodyPr wrap="square" lIns="18000" tIns="36000" rIns="18000" bIns="36000"/>
          <a:lstStyle/>
          <a:p>
            <a:pPr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>
          <a:xfrm>
            <a:off x="9304338" y="6477000"/>
            <a:ext cx="533400" cy="26193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 lang="ko-KR" altLang="en-US">
                <a:latin typeface="Arial"/>
                <a:ea typeface="굴림"/>
                <a:cs typeface="+mn-cs"/>
              </a:defRPr>
            </a:pPr>
            <a:fld id="{23FF166E-6E6A-4D40-8262-17F0ED237C18}" type="slidenum">
              <a:rPr lang="en-US" altLang="ko-KR" sz="1200">
                <a:solidFill>
                  <a:srgbClr val="000000"/>
                </a:solidFill>
                <a:latin typeface="HY견고딕"/>
                <a:ea typeface="HY견고딕"/>
              </a:rPr>
              <a:pPr algn="ctr">
                <a:defRPr lang="ko-KR" altLang="en-US">
                  <a:latin typeface="Arial"/>
                  <a:ea typeface="굴림"/>
                  <a:cs typeface="+mn-cs"/>
                </a:defRPr>
              </a:pPr>
              <a:t>‹#›</a:t>
            </a:fld>
            <a:endParaRPr lang="en-US" altLang="ko-KR" sz="1200" dirty="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sp>
        <p:nvSpPr>
          <p:cNvPr id="5" name="Line 33"/>
          <p:cNvSpPr>
            <a:spLocks noChangeShapeType="1"/>
          </p:cNvSpPr>
          <p:nvPr/>
        </p:nvSpPr>
        <p:spPr>
          <a:xfrm>
            <a:off x="312738" y="6629400"/>
            <a:ext cx="9097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</p:spPr>
        <p:txBody>
          <a:bodyPr wrap="square" lIns="18000" tIns="36000" rIns="18000" bIns="36000"/>
          <a:lstStyle/>
          <a:p>
            <a:pPr>
              <a:defRPr lang="ko-KR" altLang="en-US">
                <a:latin typeface="Arial"/>
                <a:ea typeface="굴림"/>
                <a:cs typeface="+mn-cs"/>
              </a:defRPr>
            </a:pPr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076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5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8"/>
          <p:cNvSpPr txBox="1">
            <a:spLocks noChangeArrowheads="1"/>
          </p:cNvSpPr>
          <p:nvPr/>
        </p:nvSpPr>
        <p:spPr>
          <a:xfrm>
            <a:off x="0" y="5733270"/>
            <a:ext cx="9906001" cy="4420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8000" tIns="36000" rIns="18000" bIns="36000">
            <a:spAutoFit/>
          </a:bodyPr>
          <a:lstStyle/>
          <a:p>
            <a:pPr algn="ctr" latinLnBrk="0">
              <a:spcBef>
                <a:spcPct val="50000"/>
              </a:spcBef>
              <a:defRPr lang="ko-KR">
                <a:latin typeface="Arial"/>
                <a:ea typeface="굴림"/>
                <a:cs typeface="+mn-cs"/>
              </a:defRPr>
            </a:pPr>
            <a:r>
              <a:rPr lang="ko-KR" altLang="en-US" sz="2400" dirty="0" smtClean="0">
                <a:solidFill>
                  <a:sysClr val="windowText" lastClr="000000"/>
                </a:solidFill>
                <a:latin typeface="08서울남산체 EB"/>
                <a:ea typeface="08서울남산체 EB"/>
              </a:rPr>
              <a:t>도시재생본부 주거사업과</a:t>
            </a:r>
            <a:endParaRPr lang="ko-KR" altLang="en-US" sz="2400" dirty="0">
              <a:solidFill>
                <a:sysClr val="windowText" lastClr="000000"/>
              </a:solidFill>
              <a:latin typeface="08서울남산체 EB"/>
              <a:ea typeface="08서울남산체 EB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>
          <a:xfrm>
            <a:off x="-1" y="4473118"/>
            <a:ext cx="9906001" cy="320675"/>
          </a:xfrm>
          <a:prstGeom prst="rect">
            <a:avLst/>
          </a:prstGeom>
          <a:noFill/>
          <a:ln w="9525">
            <a:noFill/>
            <a:miter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 lIns="99328" tIns="49665" rIns="99328" bIns="49665" anchor="ctr"/>
          <a:lstStyle/>
          <a:p>
            <a:pPr algn="ctr" defTabSz="992188" latinLnBrk="0">
              <a:defRPr lang="ko-KR">
                <a:latin typeface="Arial"/>
                <a:ea typeface="굴림"/>
                <a:cs typeface="+mn-cs"/>
              </a:defRPr>
            </a:pPr>
            <a:r>
              <a:rPr lang="en-US" altLang="ko-KR" sz="2000" dirty="0" smtClean="0">
                <a:solidFill>
                  <a:srgbClr val="0000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08서울남산체 EB"/>
                <a:ea typeface="08서울남산체 EB"/>
              </a:rPr>
              <a:t>2016. </a:t>
            </a:r>
            <a:r>
              <a:rPr lang="en-US" altLang="ko-KR" sz="2000" dirty="0" smtClean="0">
                <a:solidFill>
                  <a:srgbClr val="0000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08서울남산체 EB"/>
                <a:ea typeface="08서울남산체 EB"/>
              </a:rPr>
              <a:t>00.</a:t>
            </a:r>
            <a:endParaRPr lang="ko-KR" altLang="en-US" sz="2000" dirty="0">
              <a:solidFill>
                <a:srgbClr val="00000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08서울남산체 EB"/>
              <a:ea typeface="08서울남산체 EB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>
          <a:xfrm>
            <a:off x="137929" y="1776681"/>
            <a:ext cx="9636125" cy="654298"/>
          </a:xfrm>
          <a:prstGeom prst="rect">
            <a:avLst/>
          </a:prstGeom>
          <a:noFill/>
          <a:ln w="9525">
            <a:noFill/>
            <a:miter/>
          </a:ln>
          <a:effectLst>
            <a:outerShdw dist="17961" dir="2700000" algn="ctr" rotWithShape="0">
              <a:srgbClr val="FFFFFF"/>
            </a:outerShdw>
          </a:effectLst>
        </p:spPr>
        <p:txBody>
          <a:bodyPr lIns="99328" tIns="49665" rIns="99328" bIns="49665" anchor="ctr">
            <a:spAutoFit/>
          </a:bodyPr>
          <a:lstStyle/>
          <a:p>
            <a:pPr algn="ctr" defTabSz="992188" latinLnBrk="0">
              <a:defRPr lang="ko-KR">
                <a:latin typeface="Arial"/>
                <a:ea typeface="굴림"/>
                <a:cs typeface="+mn-cs"/>
              </a:defRPr>
            </a:pPr>
            <a:r>
              <a:rPr lang="ko-KR" altLang="en-US" sz="3600" b="1" dirty="0" smtClean="0">
                <a:solidFill>
                  <a:srgbClr val="0033CC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08서울남산체 B"/>
                <a:ea typeface="08서울남산체 B"/>
              </a:rPr>
              <a:t>정비구역 등 일몰기한 연장 결정 자문</a:t>
            </a:r>
            <a:r>
              <a:rPr lang="en-US" altLang="ko-KR" sz="3600" b="1" dirty="0" smtClean="0">
                <a:solidFill>
                  <a:srgbClr val="0033CC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08서울남산체 B"/>
                <a:ea typeface="08서울남산체 B"/>
              </a:rPr>
              <a:t>(</a:t>
            </a:r>
            <a:r>
              <a:rPr lang="ko-KR" altLang="en-US" sz="3600" b="1" dirty="0" smtClean="0">
                <a:solidFill>
                  <a:srgbClr val="0033CC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08서울남산체 B"/>
                <a:ea typeface="08서울남산체 B"/>
              </a:rPr>
              <a:t>안</a:t>
            </a:r>
            <a:r>
              <a:rPr lang="en-US" altLang="ko-KR" sz="3600" b="1" dirty="0" smtClean="0">
                <a:solidFill>
                  <a:srgbClr val="0033CC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08서울남산체 B"/>
                <a:ea typeface="08서울남산체 B"/>
              </a:rPr>
              <a:t>)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624315" y="3501008"/>
            <a:ext cx="4644678" cy="298450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>
            <a:outerShdw dist="17915" dir="2700000" algn="ctr" rotWithShape="0">
              <a:srgbClr val="FFFFFF"/>
            </a:outerShdw>
          </a:effectLst>
        </p:spPr>
        <p:txBody>
          <a:bodyPr lIns="45541" tIns="22770" rIns="45541" bIns="22770" anchor="ctr"/>
          <a:lstStyle/>
          <a:p>
            <a:pPr algn="ctr" defTabSz="449263">
              <a:lnSpc>
                <a:spcPct val="150000"/>
              </a:lnSpc>
              <a:buFont typeface="Arial" pitchFamily="34" charset="0"/>
              <a:buChar char="-"/>
              <a:defRPr/>
            </a:pPr>
            <a:r>
              <a:rPr lang="en-US" altLang="ko-K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08서울남산체 EB" pitchFamily="18" charset="-127"/>
                <a:ea typeface="08서울남산체 EB" pitchFamily="18" charset="-127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08서울남산체 EB" pitchFamily="18" charset="-127"/>
                <a:ea typeface="08서울남산체 EB" pitchFamily="18" charset="-127"/>
                <a:cs typeface="Arial" pitchFamily="34" charset="0"/>
                <a:sym typeface="Wingdings" pitchFamily="2" charset="2"/>
              </a:rPr>
              <a:t>서울특별시 </a:t>
            </a:r>
            <a:r>
              <a:rPr lang="ko-KR" alt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08서울남산체 EB" pitchFamily="18" charset="-127"/>
                <a:ea typeface="08서울남산체 EB" pitchFamily="18" charset="-127"/>
                <a:cs typeface="Arial" pitchFamily="34" charset="0"/>
                <a:sym typeface="Wingdings" pitchFamily="2" charset="2"/>
              </a:rPr>
              <a:t>도시계획위원회</a:t>
            </a:r>
            <a:r>
              <a:rPr lang="en-US" altLang="ko-KR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08서울남산체 EB" pitchFamily="18" charset="-127"/>
                <a:ea typeface="08서울남산체 EB" pitchFamily="18" charset="-127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08서울남산체 EB" pitchFamily="18" charset="-127"/>
                <a:ea typeface="08서울남산체 EB" pitchFamily="18" charset="-127"/>
                <a:cs typeface="Arial" pitchFamily="34" charset="0"/>
                <a:sym typeface="Wingdings" pitchFamily="2" charset="2"/>
              </a:rPr>
              <a:t>자문 </a:t>
            </a:r>
            <a:r>
              <a:rPr lang="en-US" altLang="ko-K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08서울남산체 EB" pitchFamily="18" charset="-127"/>
                <a:ea typeface="08서울남산체 EB" pitchFamily="18" charset="-127"/>
                <a:cs typeface="Arial" pitchFamily="34" charset="0"/>
                <a:sym typeface="Wingdings" pitchFamily="2" charset="2"/>
              </a:rPr>
              <a:t>-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75602591"/>
              </p:ext>
            </p:extLst>
          </p:nvPr>
        </p:nvGraphicFramePr>
        <p:xfrm>
          <a:off x="4954589" y="1020325"/>
          <a:ext cx="467057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1746"/>
                <a:gridCol w="116883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제 </a:t>
                      </a:r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00 </a:t>
                      </a:r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회</a:t>
                      </a:r>
                      <a:r>
                        <a:rPr lang="ko-KR" altLang="en-US" sz="180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    </a:t>
                      </a:r>
                      <a:r>
                        <a:rPr lang="ko-KR" altLang="en-US" sz="1800" baseline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도시계획</a:t>
                      </a:r>
                      <a:r>
                        <a:rPr lang="en-US" altLang="ko-KR" sz="1800" baseline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 </a:t>
                      </a:r>
                      <a:r>
                        <a:rPr lang="ko-KR" altLang="en-US" sz="1800" baseline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위원회</a:t>
                      </a:r>
                      <a:endParaRPr lang="ko-KR" altLang="en-US" sz="180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99060" marR="9906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 </a:t>
                      </a:r>
                      <a:r>
                        <a:rPr lang="ko-KR" altLang="en-US" sz="180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자 문</a:t>
                      </a:r>
                      <a:endParaRPr lang="ko-KR" altLang="en-US" sz="180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99060" marR="99060">
                    <a:solidFill>
                      <a:srgbClr val="0000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76599" y="550607"/>
            <a:ext cx="9275493" cy="431169"/>
          </a:xfrm>
          <a:prstGeom prst="rect">
            <a:avLst/>
          </a:prstGeom>
          <a:ln>
            <a:noFill/>
          </a:ln>
        </p:spPr>
        <p:txBody>
          <a:bodyPr wrap="square" anchor="ctr" anchorCtr="0">
            <a:noAutofit/>
          </a:bodyPr>
          <a:lstStyle/>
          <a:p>
            <a:pPr marL="270027" indent="-270027" defTabSz="1260280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tabLst>
                <a:tab pos="1080135" algn="l"/>
                <a:tab pos="2250281" algn="l"/>
                <a:tab pos="4500563" algn="l"/>
              </a:tabLst>
              <a:defRPr lang="ko-KR" altLang="en-US">
                <a:sym typeface="Wingdings"/>
              </a:defRPr>
            </a:pPr>
            <a:r>
              <a:rPr lang="ko-KR" altLang="en-US" b="1" spc="5" dirty="0">
                <a:solidFill>
                  <a:srgbClr val="000000">
                    <a:alpha val="100000"/>
                  </a:srgbClr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■상정사유</a:t>
            </a:r>
            <a:endParaRPr lang="en-US" altLang="ko-KR" b="1" spc="5" dirty="0">
              <a:solidFill>
                <a:srgbClr val="000000">
                  <a:alpha val="100000"/>
                </a:srgbClr>
              </a:solidFill>
              <a:latin typeface="08서울남산체 B" pitchFamily="18" charset="-127"/>
              <a:ea typeface="08서울남산체 B" pitchFamily="18" charset="-127"/>
              <a:sym typeface="Wingding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05936" y="3222423"/>
            <a:ext cx="9253490" cy="3194253"/>
          </a:xfrm>
          <a:prstGeom prst="rect">
            <a:avLst/>
          </a:prstGeom>
          <a:solidFill>
            <a:srgbClr val="FFFFCC"/>
          </a:solidFill>
          <a:ln>
            <a:solidFill>
              <a:srgbClr val="09025E"/>
            </a:solidFill>
          </a:ln>
        </p:spPr>
        <p:txBody>
          <a:bodyPr wrap="square" lIns="89999" rIns="89999" anchor="ctr" anchorCtr="0">
            <a:noAutofit/>
          </a:bodyPr>
          <a:lstStyle/>
          <a:p>
            <a:pPr marL="270027" indent="-270027" defTabSz="1260280">
              <a:lnSpc>
                <a:spcPct val="130000"/>
              </a:lnSpc>
              <a:buClr>
                <a:srgbClr val="000000">
                  <a:alpha val="100000"/>
                </a:srgbClr>
              </a:buClr>
              <a:buSzPct val="100000"/>
              <a:tabLst>
                <a:tab pos="1080135" algn="l"/>
                <a:tab pos="2250281" algn="l"/>
                <a:tab pos="4500563" algn="l"/>
              </a:tabLst>
              <a:defRPr lang="ko-KR" altLang="en-US">
                <a:sym typeface="Wingdings"/>
              </a:defRPr>
            </a:pPr>
            <a:endParaRPr lang="ko-KR" altLang="en-US" sz="1600" spc="5" dirty="0">
              <a:solidFill>
                <a:srgbClr val="000000">
                  <a:alpha val="100000"/>
                </a:srgbClr>
              </a:solidFill>
              <a:latin typeface="08서울남산체 B" pitchFamily="18" charset="-127"/>
              <a:ea typeface="08서울남산체 B" pitchFamily="18" charset="-127"/>
              <a:sym typeface="Wingdings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72485" y="2780928"/>
            <a:ext cx="9129799" cy="431762"/>
          </a:xfrm>
          <a:prstGeom prst="rect">
            <a:avLst/>
          </a:prstGeom>
          <a:ln>
            <a:noFill/>
          </a:ln>
        </p:spPr>
        <p:txBody>
          <a:bodyPr wrap="square" anchor="ctr" anchorCtr="0">
            <a:noAutofit/>
          </a:bodyPr>
          <a:lstStyle/>
          <a:p>
            <a:pPr marL="270027" indent="-270027" defTabSz="1260280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tabLst>
                <a:tab pos="1080135" algn="l"/>
                <a:tab pos="2250281" algn="l"/>
                <a:tab pos="4500563" algn="l"/>
              </a:tabLst>
              <a:defRPr lang="ko-KR" altLang="en-US">
                <a:sym typeface="Wingdings"/>
              </a:defRPr>
            </a:pPr>
            <a:r>
              <a:rPr lang="ko-KR" altLang="en-US" b="1" spc="5" dirty="0">
                <a:solidFill>
                  <a:srgbClr val="000000">
                    <a:alpha val="100000"/>
                  </a:srgbClr>
                </a:solidFill>
                <a:latin typeface="08서울남산체 B" pitchFamily="18" charset="-127"/>
                <a:ea typeface="08서울남산체 B" pitchFamily="18" charset="-127"/>
                <a:sym typeface="Wingdings"/>
              </a:rPr>
              <a:t>■관련규정</a:t>
            </a:r>
            <a:endParaRPr lang="en-US" altLang="ko-KR" b="1" spc="5" dirty="0">
              <a:solidFill>
                <a:srgbClr val="000000">
                  <a:alpha val="100000"/>
                </a:srgbClr>
              </a:solidFill>
              <a:latin typeface="08서울남산체 B" pitchFamily="18" charset="-127"/>
              <a:ea typeface="08서울남산체 B" pitchFamily="18" charset="-127"/>
              <a:sym typeface="Wingdings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>
          <a:xfrm>
            <a:off x="631830" y="119085"/>
            <a:ext cx="3177812" cy="357187"/>
          </a:xfrm>
          <a:prstGeom prst="rect">
            <a:avLst/>
          </a:prstGeom>
          <a:noFill/>
          <a:ln>
            <a:noFill/>
          </a:ln>
        </p:spPr>
        <p:txBody>
          <a:bodyPr wrap="none" lIns="33019" tIns="0" rIns="33019" bIns="21462" anchor="ctr"/>
          <a:lstStyle/>
          <a:p>
            <a:pPr defTabSz="419100" latinLnBrk="0">
              <a:lnSpc>
                <a:spcPct val="80000"/>
              </a:lnSpc>
              <a:defRPr lang="ko-KR" altLang="en-US">
                <a:latin typeface="Arial"/>
                <a:ea typeface="굴림"/>
                <a:cs typeface="+mn-cs"/>
              </a:defRPr>
            </a:pPr>
            <a:r>
              <a:rPr lang="ko-KR" altLang="en-US" sz="2000" b="1" spc="5" dirty="0" smtClean="0">
                <a:solidFill>
                  <a:srgbClr val="000000">
                    <a:alpha val="100000"/>
                  </a:srgbClr>
                </a:solidFill>
                <a:latin typeface="08서울남산체 EB"/>
                <a:ea typeface="08서울남산체 EB"/>
                <a:sym typeface="Wingdings"/>
              </a:rPr>
              <a:t>상정개요</a:t>
            </a:r>
            <a:endParaRPr lang="en-US" altLang="ko-KR" sz="2000" b="1" spc="5" dirty="0">
              <a:solidFill>
                <a:srgbClr val="000000">
                  <a:alpha val="100000"/>
                </a:srgbClr>
              </a:solidFill>
              <a:latin typeface="08서울남산체 EB"/>
              <a:ea typeface="08서울남산체 EB"/>
              <a:sym typeface="Wingding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10098" y="1016732"/>
            <a:ext cx="9241772" cy="1728000"/>
          </a:xfrm>
          <a:prstGeom prst="rect">
            <a:avLst/>
          </a:prstGeom>
          <a:solidFill>
            <a:srgbClr val="FFFFCC"/>
          </a:solidFill>
          <a:ln>
            <a:solidFill>
              <a:srgbClr val="09025E"/>
            </a:solidFill>
          </a:ln>
        </p:spPr>
        <p:txBody>
          <a:bodyPr wrap="square" anchor="ctr" anchorCtr="0">
            <a:noAutofit/>
          </a:bodyPr>
          <a:lstStyle/>
          <a:p>
            <a:pPr marL="180975" indent="-180975" algn="just" defTabSz="1260280" eaLnBrk="0" latinLnBrk="0" hangingPunct="0">
              <a:lnSpc>
                <a:spcPct val="130000"/>
              </a:lnSpc>
              <a:buClr>
                <a:srgbClr val="000000">
                  <a:alpha val="100000"/>
                </a:srgbClr>
              </a:buClr>
              <a:buSzPct val="100000"/>
              <a:buFont typeface="+mn-cs"/>
              <a:buChar char="•"/>
              <a:tabLst>
                <a:tab pos="1080135" algn="l"/>
                <a:tab pos="2250281" algn="l"/>
                <a:tab pos="4500563" algn="l"/>
              </a:tabLst>
              <a:defRPr lang="ko-KR" altLang="en-US">
                <a:sym typeface="Wingdings"/>
              </a:defRPr>
            </a:pPr>
            <a:endParaRPr lang="ko-KR" altLang="en-US" sz="1600" spc="5" dirty="0">
              <a:solidFill>
                <a:srgbClr val="000000">
                  <a:alpha val="100000"/>
                </a:srgbClr>
              </a:solidFill>
              <a:latin typeface="08서울남산체 B" pitchFamily="18" charset="-127"/>
              <a:ea typeface="08서울남산체 B" pitchFamily="18" charset="-127"/>
              <a:sym typeface="Wingding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"/>
          <p:cNvSpPr>
            <a:spLocks noChangeArrowheads="1"/>
          </p:cNvSpPr>
          <p:nvPr/>
        </p:nvSpPr>
        <p:spPr>
          <a:xfrm>
            <a:off x="631830" y="119069"/>
            <a:ext cx="3177812" cy="357187"/>
          </a:xfrm>
          <a:prstGeom prst="rect">
            <a:avLst/>
          </a:prstGeom>
          <a:noFill/>
          <a:ln>
            <a:noFill/>
          </a:ln>
        </p:spPr>
        <p:txBody>
          <a:bodyPr wrap="none" lIns="33019" tIns="0" rIns="33019" bIns="21462" anchor="ctr"/>
          <a:lstStyle/>
          <a:p>
            <a:pPr defTabSz="419100" latinLnBrk="0">
              <a:lnSpc>
                <a:spcPct val="80000"/>
              </a:lnSpc>
              <a:defRPr lang="ko-KR" altLang="en-US">
                <a:latin typeface="Arial"/>
                <a:ea typeface="굴림"/>
                <a:cs typeface="+mn-cs"/>
              </a:defRPr>
            </a:pPr>
            <a:r>
              <a:rPr lang="ko-KR" altLang="en-US" sz="2300" b="1" dirty="0">
                <a:solidFill>
                  <a:srgbClr val="333399">
                    <a:lumMod val="75000"/>
                  </a:srgbClr>
                </a:solidFill>
                <a:latin typeface="08서울남산체 EB"/>
                <a:ea typeface="08서울남산체 EB"/>
              </a:rPr>
              <a:t> </a:t>
            </a:r>
            <a:r>
              <a:rPr lang="ko-KR" altLang="en-US" sz="2300" b="1" dirty="0" smtClean="0">
                <a:solidFill>
                  <a:srgbClr val="333399">
                    <a:lumMod val="75000"/>
                  </a:srgbClr>
                </a:solidFill>
                <a:latin typeface="08서울남산체 EB"/>
                <a:ea typeface="08서울남산체 EB"/>
              </a:rPr>
              <a:t>위치도</a:t>
            </a:r>
            <a:endParaRPr lang="en-US" altLang="ko-KR" sz="2300" b="1" dirty="0">
              <a:solidFill>
                <a:srgbClr val="333399">
                  <a:lumMod val="75000"/>
                </a:srgbClr>
              </a:solidFill>
              <a:latin typeface="08서울남산체 EB"/>
              <a:ea typeface="08서울남산체 EB"/>
            </a:endParaRPr>
          </a:p>
        </p:txBody>
      </p:sp>
      <p:grpSp>
        <p:nvGrpSpPr>
          <p:cNvPr id="2" name="그룹 27"/>
          <p:cNvGrpSpPr/>
          <p:nvPr/>
        </p:nvGrpSpPr>
        <p:grpSpPr>
          <a:xfrm rot="5400000">
            <a:off x="938024" y="958141"/>
            <a:ext cx="485240" cy="315138"/>
            <a:chOff x="497620" y="1676377"/>
            <a:chExt cx="507705" cy="329728"/>
          </a:xfrm>
        </p:grpSpPr>
        <p:sp>
          <p:nvSpPr>
            <p:cNvPr id="15" name="포인트가 4개인 별 14"/>
            <p:cNvSpPr/>
            <p:nvPr/>
          </p:nvSpPr>
          <p:spPr>
            <a:xfrm>
              <a:off x="774620" y="1726779"/>
              <a:ext cx="230705" cy="255591"/>
            </a:xfrm>
            <a:prstGeom prst="star4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477668" y="1696329"/>
              <a:ext cx="329728" cy="289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128016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남산체 B" pitchFamily="18" charset="-127"/>
                  <a:ea typeface="08서울남산체 B" pitchFamily="18" charset="-127"/>
                </a:rPr>
                <a:t>N</a:t>
              </a:r>
              <a:endParaRPr kumimoji="0" lang="ko-KR" altLang="en-US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17" name="포인트가 4개인 별 16"/>
            <p:cNvSpPr/>
            <p:nvPr/>
          </p:nvSpPr>
          <p:spPr>
            <a:xfrm rot="2644149">
              <a:off x="821420" y="1778307"/>
              <a:ext cx="141476" cy="156737"/>
            </a:xfrm>
            <a:prstGeom prst="star4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graphicFrame>
        <p:nvGraphicFramePr>
          <p:cNvPr id="31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30680969"/>
              </p:ext>
            </p:extLst>
          </p:nvPr>
        </p:nvGraphicFramePr>
        <p:xfrm>
          <a:off x="920554" y="5301604"/>
          <a:ext cx="2357988" cy="935708"/>
        </p:xfrm>
        <a:graphic>
          <a:graphicData uri="http://schemas.openxmlformats.org/drawingml/2006/table">
            <a:tbl>
              <a:tblPr/>
              <a:tblGrid>
                <a:gridCol w="483669"/>
                <a:gridCol w="1874319"/>
              </a:tblGrid>
              <a:tr h="4678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위치</a:t>
                      </a:r>
                    </a:p>
                  </a:txBody>
                  <a:tcPr marL="17997" marR="17997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ko-KR" altLang="en-US" sz="1200" b="0" kern="0" spc="-150" dirty="0" smtClean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17997" marR="17997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78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면적</a:t>
                      </a:r>
                    </a:p>
                  </a:txBody>
                  <a:tcPr marL="17997" marR="17997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㎡</a:t>
                      </a:r>
                    </a:p>
                  </a:txBody>
                  <a:tcPr marL="17997" marR="17997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3"/>
          <p:cNvSpPr>
            <a:spLocks noChangeArrowheads="1"/>
          </p:cNvSpPr>
          <p:nvPr/>
        </p:nvSpPr>
        <p:spPr bwMode="auto">
          <a:xfrm>
            <a:off x="4" y="43934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  <a:latin typeface="서울남산체 M" panose="02020603020101020101" pitchFamily="18" charset="-127"/>
              <a:ea typeface="서울남산체 M" panose="02020603020101020101" pitchFamily="18" charset="-127"/>
            </a:endParaRPr>
          </a:p>
        </p:txBody>
      </p:sp>
      <p:sp>
        <p:nvSpPr>
          <p:cNvPr id="44" name="Rectangle 5"/>
          <p:cNvSpPr>
            <a:spLocks noChangeArrowheads="1"/>
          </p:cNvSpPr>
          <p:nvPr/>
        </p:nvSpPr>
        <p:spPr bwMode="auto">
          <a:xfrm>
            <a:off x="4" y="43934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  <a:latin typeface="서울남산체 M" panose="02020603020101020101" pitchFamily="18" charset="-127"/>
              <a:ea typeface="서울남산체 M" panose="02020603020101020101" pitchFamily="18" charset="-127"/>
            </a:endParaRPr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4" y="43934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  <a:latin typeface="서울남산체 M" panose="02020603020101020101" pitchFamily="18" charset="-127"/>
              <a:ea typeface="서울남산체 M" panose="02020603020101020101" pitchFamily="18" charset="-127"/>
            </a:endParaRPr>
          </a:p>
        </p:txBody>
      </p:sp>
      <p:sp>
        <p:nvSpPr>
          <p:cNvPr id="66" name="Rectangle 14"/>
          <p:cNvSpPr>
            <a:spLocks noChangeArrowheads="1"/>
          </p:cNvSpPr>
          <p:nvPr/>
        </p:nvSpPr>
        <p:spPr bwMode="auto">
          <a:xfrm>
            <a:off x="584200" y="144469"/>
            <a:ext cx="1631950" cy="35718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33019" tIns="0" rIns="33019" bIns="21462" anchor="ctr"/>
          <a:lstStyle/>
          <a:p>
            <a:pPr defTabSz="419100" latinLnBrk="0">
              <a:lnSpc>
                <a:spcPct val="80000"/>
              </a:lnSpc>
              <a:defRPr/>
            </a:pPr>
            <a:r>
              <a:rPr kumimoji="0" lang="ko-KR" altLang="en-US" sz="2300" b="1" dirty="0">
                <a:solidFill>
                  <a:srgbClr val="9FB8CD">
                    <a:lumMod val="75000"/>
                  </a:srgbClr>
                </a:solidFill>
                <a:latin typeface="서울남산체 EB" panose="02020603020101020101" pitchFamily="18" charset="-127"/>
                <a:ea typeface="서울남산체 EB" panose="02020603020101020101" pitchFamily="18" charset="-127"/>
              </a:rPr>
              <a:t> </a:t>
            </a:r>
            <a:r>
              <a:rPr kumimoji="0"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촉진지구</a:t>
            </a:r>
            <a:r>
              <a:rPr kumimoji="0" lang="en-US" altLang="ko-KR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kumimoji="0"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정비구역</a:t>
            </a:r>
            <a:r>
              <a:rPr kumimoji="0" lang="en-US" altLang="ko-KR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) </a:t>
            </a:r>
            <a:r>
              <a:rPr kumimoji="0"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현황</a:t>
            </a: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 </a:t>
            </a:r>
            <a:endParaRPr kumimoji="0" lang="en-US" altLang="ko-KR" sz="2300" b="1" dirty="0">
              <a:solidFill>
                <a:srgbClr val="9FB8CD">
                  <a:lumMod val="75000"/>
                </a:srgbClr>
              </a:solidFill>
              <a:latin typeface="서울남산체 EB" panose="02020603020101020101" pitchFamily="18" charset="-127"/>
              <a:ea typeface="서울남산체 EB" panose="02020603020101020101" pitchFamily="18" charset="-127"/>
            </a:endParaRPr>
          </a:p>
        </p:txBody>
      </p:sp>
      <p:graphicFrame>
        <p:nvGraphicFramePr>
          <p:cNvPr id="106" name="표 105"/>
          <p:cNvGraphicFramePr>
            <a:graphicFrameLocks noGrp="1"/>
          </p:cNvGraphicFramePr>
          <p:nvPr/>
        </p:nvGraphicFramePr>
        <p:xfrm>
          <a:off x="296863" y="836712"/>
          <a:ext cx="3359995" cy="5521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65"/>
                <a:gridCol w="676572"/>
                <a:gridCol w="681090"/>
                <a:gridCol w="1594668"/>
              </a:tblGrid>
              <a:tr h="9894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08서울남산체 EB" pitchFamily="18" charset="-127"/>
                          <a:ea typeface="08서울남산체 EB" pitchFamily="18" charset="-127"/>
                        </a:rPr>
                        <a:t>구분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08서울남산체 EB" pitchFamily="18" charset="-127"/>
                          <a:ea typeface="08서울남산체 EB" pitchFamily="18" charset="-127"/>
                        </a:rPr>
                        <a:t>구역명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면적</a:t>
                      </a:r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(㎡)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08서울남산체 EB" pitchFamily="18" charset="-127"/>
                          <a:ea typeface="08서울남산체 EB" pitchFamily="18" charset="-127"/>
                        </a:rPr>
                        <a:t>추진현황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</a:tr>
              <a:tr h="75025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08서울남산체 EB" pitchFamily="18" charset="-127"/>
                          <a:ea typeface="08서울남산체 EB" pitchFamily="18" charset="-127"/>
                        </a:rPr>
                        <a:t>촉진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rgbClr val="0000FF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0000FF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 smtClean="0">
                          <a:solidFill>
                            <a:srgbClr val="0000FF"/>
                          </a:solidFill>
                          <a:latin typeface="08서울남산체 EB" pitchFamily="18" charset="-127"/>
                          <a:ea typeface="08서울남산체 EB" pitchFamily="18" charset="-127"/>
                        </a:rPr>
                        <a:t> </a:t>
                      </a:r>
                      <a:endParaRPr lang="ko-KR" altLang="en-US" sz="1200" b="0" kern="1200" dirty="0" smtClean="0">
                        <a:solidFill>
                          <a:srgbClr val="0000FF"/>
                        </a:solidFill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502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08서울남산체 EB" pitchFamily="18" charset="-127"/>
                          <a:ea typeface="08서울남산체 EB" pitchFamily="18" charset="-127"/>
                        </a:rPr>
                        <a:t>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502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kern="120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 </a:t>
                      </a:r>
                      <a:endParaRPr lang="ko-KR" altLang="en-US" sz="1200" b="0" kern="120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05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08서울남산체 EB" pitchFamily="18" charset="-127"/>
                          <a:ea typeface="08서울남산체 EB" pitchFamily="18" charset="-127"/>
                        </a:rPr>
                        <a:t>존치</a:t>
                      </a:r>
                      <a:endParaRPr lang="en-US" altLang="ko-KR" sz="1200" b="0" baseline="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08서울남산체 EB" pitchFamily="18" charset="-127"/>
                          <a:ea typeface="08서울남산체 EB" pitchFamily="18" charset="-127"/>
                        </a:rPr>
                        <a:t>정비</a:t>
                      </a:r>
                      <a:endParaRPr lang="en-US" altLang="ko-KR" sz="1200" b="0" baseline="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08서울남산체 EB" pitchFamily="18" charset="-127"/>
                          <a:ea typeface="08서울남산체 EB" pitchFamily="18" charset="-127"/>
                        </a:rPr>
                        <a:t> 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50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08서울남산체 EB" pitchFamily="18" charset="-127"/>
                          <a:ea typeface="08서울남산체 EB" pitchFamily="18" charset="-127"/>
                        </a:rPr>
                        <a:t>존치</a:t>
                      </a:r>
                      <a:endParaRPr lang="en-US" altLang="ko-KR" sz="1200" b="0" baseline="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08서울남산체 EB" pitchFamily="18" charset="-127"/>
                          <a:ea typeface="08서울남산체 EB" pitchFamily="18" charset="-127"/>
                        </a:rPr>
                        <a:t>관리</a:t>
                      </a:r>
                      <a:endParaRPr lang="en-US" altLang="ko-KR" sz="1200" b="0" baseline="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502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08서울남산체 EB" pitchFamily="18" charset="-127"/>
                          <a:ea typeface="08서울남산체 EB" pitchFamily="18" charset="-127"/>
                        </a:rPr>
                        <a:t>합계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38" name="Rectangle 8"/>
          <p:cNvSpPr>
            <a:spLocks noChangeArrowheads="1"/>
          </p:cNvSpPr>
          <p:nvPr/>
        </p:nvSpPr>
        <p:spPr bwMode="auto">
          <a:xfrm>
            <a:off x="3728864" y="836713"/>
            <a:ext cx="5904086" cy="5520085"/>
          </a:xfrm>
          <a:prstGeom prst="rect">
            <a:avLst/>
          </a:prstGeom>
          <a:noFill/>
          <a:ln w="12700" algn="ctr">
            <a:solidFill>
              <a:srgbClr val="969696"/>
            </a:solidFill>
            <a:miter lim="800000"/>
            <a:headEnd/>
            <a:tailEnd/>
          </a:ln>
        </p:spPr>
        <p:txBody>
          <a:bodyPr lIns="36000" tIns="0" rIns="36000" bIns="0"/>
          <a:lstStyle/>
          <a:p>
            <a:pPr marL="88900" indent="-88900" algn="just">
              <a:lnSpc>
                <a:spcPct val="220000"/>
              </a:lnSpc>
              <a:buSzPct val="80000"/>
              <a:buFontTx/>
              <a:buChar char="•"/>
            </a:pPr>
            <a:endParaRPr lang="ko-KR" altLang="en-US" sz="2000">
              <a:solidFill>
                <a:srgbClr val="5F5F5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marL="88900" indent="-88900" algn="just">
              <a:lnSpc>
                <a:spcPct val="220000"/>
              </a:lnSpc>
              <a:buSzPct val="80000"/>
              <a:buFontTx/>
              <a:buChar char="•"/>
            </a:pPr>
            <a:endParaRPr lang="en-US" altLang="ko-KR" sz="2000">
              <a:solidFill>
                <a:srgbClr val="5F5F5F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9179267" y="1016000"/>
            <a:ext cx="315138" cy="485240"/>
            <a:chOff x="9007899" y="-441306"/>
            <a:chExt cx="315138" cy="485240"/>
          </a:xfrm>
        </p:grpSpPr>
        <p:sp>
          <p:nvSpPr>
            <p:cNvPr id="25" name="포인트가 4개인 별 24"/>
            <p:cNvSpPr/>
            <p:nvPr/>
          </p:nvSpPr>
          <p:spPr>
            <a:xfrm rot="5400000">
              <a:off x="9054668" y="-188455"/>
              <a:ext cx="220497" cy="244281"/>
            </a:xfrm>
            <a:prstGeom prst="star4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007899" y="-441306"/>
              <a:ext cx="3151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128016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남산체 B" pitchFamily="18" charset="-127"/>
                  <a:ea typeface="08서울남산체 B" pitchFamily="18" charset="-127"/>
                </a:rPr>
                <a:t>N</a:t>
              </a:r>
              <a:endParaRPr kumimoji="0" lang="ko-KR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27" name="포인트가 4개인 별 26"/>
            <p:cNvSpPr/>
            <p:nvPr/>
          </p:nvSpPr>
          <p:spPr>
            <a:xfrm rot="8044149">
              <a:off x="9095300" y="-139126"/>
              <a:ext cx="135216" cy="149802"/>
            </a:xfrm>
            <a:prstGeom prst="star4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4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solidFill>
                <a:srgbClr val="000000"/>
              </a:solidFill>
              <a:latin typeface="08서울남산체 B" pitchFamily="18" charset="-127"/>
              <a:ea typeface="08서울남산체 M" pitchFamily="18" charset="-127"/>
            </a:endParaRPr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584203" y="144475"/>
            <a:ext cx="7393133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 lIns="33019" tIns="0" rIns="33019" bIns="21462" anchor="ctr"/>
          <a:lstStyle/>
          <a:p>
            <a:pPr defTabSz="419100" latinLnBrk="0">
              <a:lnSpc>
                <a:spcPct val="80000"/>
              </a:lnSpc>
            </a:pP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00</a:t>
            </a: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재정비촉진구역</a:t>
            </a:r>
            <a:r>
              <a:rPr lang="en-US" altLang="ko-KR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정비구역</a:t>
            </a:r>
            <a:r>
              <a:rPr lang="en-US" altLang="ko-KR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 현황사진</a:t>
            </a:r>
            <a:endParaRPr lang="en-US" altLang="ko-KR" sz="2300" b="1" dirty="0">
              <a:ln>
                <a:solidFill>
                  <a:prstClr val="white">
                    <a:lumMod val="95000"/>
                    <a:alpha val="0"/>
                  </a:prstClr>
                </a:solidFill>
              </a:ln>
              <a:solidFill>
                <a:srgbClr val="00206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5453063" y="903307"/>
            <a:ext cx="285750" cy="285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solidFill>
                  <a:prstClr val="black"/>
                </a:solidFill>
              </a:rPr>
              <a:t>1</a:t>
            </a: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2" name="타원 51"/>
          <p:cNvSpPr/>
          <p:nvPr/>
        </p:nvSpPr>
        <p:spPr>
          <a:xfrm>
            <a:off x="5453063" y="2546369"/>
            <a:ext cx="285750" cy="285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solidFill>
                  <a:prstClr val="black"/>
                </a:solidFill>
              </a:rPr>
              <a:t>2</a:t>
            </a: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3" name="타원 52"/>
          <p:cNvSpPr/>
          <p:nvPr/>
        </p:nvSpPr>
        <p:spPr>
          <a:xfrm>
            <a:off x="5453063" y="4475182"/>
            <a:ext cx="285750" cy="285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solidFill>
                  <a:prstClr val="black"/>
                </a:solidFill>
              </a:rPr>
              <a:t>3</a:t>
            </a:r>
            <a:endParaRPr lang="ko-KR" altLang="en-US" dirty="0">
              <a:solidFill>
                <a:prstClr val="black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487895" y="5553236"/>
            <a:ext cx="315138" cy="485240"/>
            <a:chOff x="9007899" y="-441306"/>
            <a:chExt cx="315138" cy="485240"/>
          </a:xfrm>
        </p:grpSpPr>
        <p:sp>
          <p:nvSpPr>
            <p:cNvPr id="12" name="포인트가 4개인 별 11"/>
            <p:cNvSpPr/>
            <p:nvPr/>
          </p:nvSpPr>
          <p:spPr>
            <a:xfrm rot="5400000">
              <a:off x="9054668" y="-188455"/>
              <a:ext cx="220497" cy="244281"/>
            </a:xfrm>
            <a:prstGeom prst="star4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007899" y="-441306"/>
              <a:ext cx="3151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128016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남산체 B" pitchFamily="18" charset="-127"/>
                  <a:ea typeface="08서울남산체 B" pitchFamily="18" charset="-127"/>
                </a:rPr>
                <a:t>N</a:t>
              </a:r>
              <a:endParaRPr kumimoji="0" lang="ko-KR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14" name="포인트가 4개인 별 13"/>
            <p:cNvSpPr/>
            <p:nvPr/>
          </p:nvSpPr>
          <p:spPr>
            <a:xfrm rot="8044149">
              <a:off x="9095300" y="-139126"/>
              <a:ext cx="135216" cy="149802"/>
            </a:xfrm>
            <a:prstGeom prst="star4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grpSp>
        <p:nvGrpSpPr>
          <p:cNvPr id="15" name="그룹 27"/>
          <p:cNvGrpSpPr/>
          <p:nvPr/>
        </p:nvGrpSpPr>
        <p:grpSpPr>
          <a:xfrm rot="5400000">
            <a:off x="4588815" y="993771"/>
            <a:ext cx="485240" cy="315138"/>
            <a:chOff x="497620" y="1676377"/>
            <a:chExt cx="507705" cy="329728"/>
          </a:xfrm>
        </p:grpSpPr>
        <p:sp>
          <p:nvSpPr>
            <p:cNvPr id="16" name="포인트가 4개인 별 15"/>
            <p:cNvSpPr/>
            <p:nvPr/>
          </p:nvSpPr>
          <p:spPr>
            <a:xfrm>
              <a:off x="774620" y="1726779"/>
              <a:ext cx="230705" cy="255591"/>
            </a:xfrm>
            <a:prstGeom prst="star4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477668" y="1696329"/>
              <a:ext cx="329728" cy="289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128016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남산체 B" pitchFamily="18" charset="-127"/>
                  <a:ea typeface="08서울남산체 B" pitchFamily="18" charset="-127"/>
                </a:rPr>
                <a:t>N</a:t>
              </a:r>
              <a:endParaRPr kumimoji="0" lang="ko-KR" altLang="en-US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18" name="포인트가 4개인 별 17"/>
            <p:cNvSpPr/>
            <p:nvPr/>
          </p:nvSpPr>
          <p:spPr>
            <a:xfrm rot="2644149">
              <a:off x="821420" y="1778307"/>
              <a:ext cx="141476" cy="156737"/>
            </a:xfrm>
            <a:prstGeom prst="star4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584207" y="144475"/>
            <a:ext cx="573694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019" tIns="0" rIns="33019" bIns="21462" anchor="ctr"/>
          <a:lstStyle/>
          <a:p>
            <a:pPr defTabSz="419100" latinLnBrk="0">
              <a:lnSpc>
                <a:spcPct val="80000"/>
              </a:lnSpc>
            </a:pP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 재정비촉진구역</a:t>
            </a:r>
            <a:r>
              <a:rPr lang="en-US" altLang="ko-KR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정비구역</a:t>
            </a:r>
            <a:r>
              <a:rPr lang="en-US" altLang="ko-KR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 현황  </a:t>
            </a:r>
            <a:endParaRPr lang="en-US" altLang="ko-KR" sz="2300" b="1" dirty="0">
              <a:ln>
                <a:solidFill>
                  <a:prstClr val="white">
                    <a:lumMod val="95000"/>
                    <a:alpha val="0"/>
                  </a:prstClr>
                </a:solidFill>
              </a:ln>
              <a:solidFill>
                <a:srgbClr val="00206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86470289"/>
              </p:ext>
            </p:extLst>
          </p:nvPr>
        </p:nvGraphicFramePr>
        <p:xfrm>
          <a:off x="273051" y="1214423"/>
          <a:ext cx="9359900" cy="50948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7542"/>
                <a:gridCol w="8352358"/>
              </a:tblGrid>
              <a:tr h="33889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EB" pitchFamily="18" charset="-127"/>
                          <a:ea typeface="서울남산체 EB" pitchFamily="18" charset="-127"/>
                          <a:cs typeface="+mn-cs"/>
                        </a:rPr>
                        <a:t>구     분</a:t>
                      </a:r>
                      <a:endParaRPr kumimoji="1" lang="ko-KR" altLang="en-US" sz="1350" kern="1200" spc="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EB" pitchFamily="18" charset="-127"/>
                        <a:ea typeface="서울남산체 EB" pitchFamily="18" charset="-127"/>
                        <a:cs typeface="+mn-cs"/>
                      </a:endParaRPr>
                    </a:p>
                  </a:txBody>
                  <a:tcPr marL="91441" marR="9144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EB" pitchFamily="18" charset="-127"/>
                          <a:ea typeface="서울남산체 EB" pitchFamily="18" charset="-127"/>
                          <a:cs typeface="+mn-cs"/>
                        </a:rPr>
                        <a:t>내    용</a:t>
                      </a:r>
                      <a:endParaRPr kumimoji="1" lang="ko-KR" altLang="en-US" sz="1350" kern="1200" spc="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EB" pitchFamily="18" charset="-127"/>
                        <a:ea typeface="서울남산체 EB" pitchFamily="18" charset="-127"/>
                        <a:cs typeface="+mn-cs"/>
                      </a:endParaRPr>
                    </a:p>
                  </a:txBody>
                  <a:tcPr marL="91441" marR="9144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4596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EB" pitchFamily="18" charset="-127"/>
                          <a:ea typeface="서울남산체 EB" pitchFamily="18" charset="-127"/>
                          <a:cs typeface="+mn-cs"/>
                        </a:rPr>
                        <a:t>개    요</a:t>
                      </a:r>
                      <a:endParaRPr kumimoji="1" lang="ko-KR" altLang="en-US" sz="1350" kern="1200" spc="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EB" pitchFamily="18" charset="-127"/>
                        <a:ea typeface="서울남산체 EB" pitchFamily="18" charset="-127"/>
                        <a:cs typeface="+mn-cs"/>
                      </a:endParaRPr>
                    </a:p>
                  </a:txBody>
                  <a:tcPr marL="91441" marR="9144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14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위치</a:t>
                      </a:r>
                      <a:r>
                        <a:rPr kumimoji="1" lang="en-US" altLang="ko-KR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/</a:t>
                      </a: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면적 </a:t>
                      </a:r>
                      <a:r>
                        <a:rPr kumimoji="1" lang="en-US" altLang="ko-KR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: </a:t>
                      </a:r>
                    </a:p>
                    <a:p>
                      <a:pPr marL="266700" indent="-1714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1" lang="ko-KR" altLang="en-US" sz="1350" kern="1200" spc="0" dirty="0" err="1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토지등소유자</a:t>
                      </a: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 </a:t>
                      </a:r>
                      <a:r>
                        <a:rPr kumimoji="1" lang="en-US" altLang="ko-KR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: </a:t>
                      </a:r>
                    </a:p>
                    <a:p>
                      <a:pPr marL="266700" indent="-1714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도  시  계  획 </a:t>
                      </a:r>
                      <a:r>
                        <a:rPr kumimoji="1" lang="en-US" altLang="ko-KR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: </a:t>
                      </a:r>
                    </a:p>
                    <a:p>
                      <a:pPr marL="266700" indent="-1714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건  축  계  획 </a:t>
                      </a:r>
                      <a:r>
                        <a:rPr kumimoji="1" lang="en-US" altLang="ko-KR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: </a:t>
                      </a: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용적률 </a:t>
                      </a:r>
                      <a:r>
                        <a:rPr kumimoji="1" lang="en-US" altLang="ko-KR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/ </a:t>
                      </a: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건폐율 </a:t>
                      </a:r>
                      <a:r>
                        <a:rPr kumimoji="1" lang="en-US" altLang="ko-KR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–         ,  </a:t>
                      </a: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건립세대 </a:t>
                      </a:r>
                      <a:r>
                        <a:rPr kumimoji="1" lang="en-US" altLang="ko-KR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- 693</a:t>
                      </a: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세대</a:t>
                      </a:r>
                      <a:r>
                        <a:rPr kumimoji="1" lang="en-US" altLang="ko-KR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(4</a:t>
                      </a:r>
                      <a:r>
                        <a:rPr kumimoji="1" lang="ko-KR" altLang="en-US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개동</a:t>
                      </a:r>
                      <a:r>
                        <a:rPr kumimoji="1" lang="en-US" altLang="ko-KR" sz="135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)</a:t>
                      </a:r>
                      <a:endParaRPr kumimoji="1" lang="ko-KR" altLang="en-US" sz="1350" kern="1200" spc="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B" pitchFamily="18" charset="-127"/>
                        <a:ea typeface="서울남산체 B" pitchFamily="18" charset="-127"/>
                        <a:cs typeface="+mn-cs"/>
                      </a:endParaRPr>
                    </a:p>
                  </a:txBody>
                  <a:tcPr marL="91441" marR="9144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63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kumimoji="1" lang="ko-KR" altLang="en-US" sz="1500" kern="1200" spc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EB" pitchFamily="18" charset="-127"/>
                          <a:ea typeface="서울남산체 EB" pitchFamily="18" charset="-127"/>
                          <a:cs typeface="+mn-cs"/>
                        </a:rPr>
                        <a:t>추진경위</a:t>
                      </a:r>
                      <a:endParaRPr kumimoji="1" lang="ko-KR" altLang="en-US" sz="1500" kern="1200" spc="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EB" pitchFamily="18" charset="-127"/>
                        <a:ea typeface="서울남산체 EB" pitchFamily="18" charset="-127"/>
                        <a:cs typeface="+mn-cs"/>
                      </a:endParaRPr>
                    </a:p>
                  </a:txBody>
                  <a:tcPr marL="91441" marR="9144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14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kumimoji="1" lang="en-US" altLang="ko-KR" sz="1350" b="1" kern="1200" spc="0" dirty="0" smtClean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rgbClr val="0000FF"/>
                        </a:solidFill>
                        <a:latin typeface="서울남산체 B" pitchFamily="18" charset="-127"/>
                        <a:ea typeface="서울남산체 B" pitchFamily="18" charset="-127"/>
                        <a:cs typeface="+mn-cs"/>
                      </a:endParaRPr>
                    </a:p>
                  </a:txBody>
                  <a:tcPr marL="91441" marR="9144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제목 1"/>
          <p:cNvSpPr txBox="1">
            <a:spLocks/>
          </p:cNvSpPr>
          <p:nvPr/>
        </p:nvSpPr>
        <p:spPr bwMode="auto">
          <a:xfrm>
            <a:off x="309563" y="764707"/>
            <a:ext cx="93239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 anchor="ctr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20000"/>
              <a:defRPr kumimoji="1" sz="1600" spc="10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latin typeface="-윤고딕340" pitchFamily="18" charset="-127"/>
                <a:ea typeface="-윤고딕340" pitchFamily="18" charset="-127"/>
              </a:defRPr>
            </a:lvl1pPr>
            <a:lvl2pPr marL="742950" indent="-285750" eaLnBrk="0" hangingPunct="0">
              <a:defRPr kumimoji="1">
                <a:latin typeface="Arial" charset="0"/>
                <a:ea typeface="굴림" charset="-127"/>
              </a:defRPr>
            </a:lvl2pPr>
            <a:lvl3pPr marL="1143000" indent="-228600" eaLnBrk="0" hangingPunct="0">
              <a:defRPr kumimoji="1">
                <a:latin typeface="Arial" charset="0"/>
                <a:ea typeface="굴림" charset="-127"/>
              </a:defRPr>
            </a:lvl3pPr>
            <a:lvl4pPr marL="1600200" indent="-228600" eaLnBrk="0" hangingPunct="0">
              <a:defRPr kumimoji="1">
                <a:latin typeface="Arial" charset="0"/>
                <a:ea typeface="굴림" charset="-127"/>
              </a:defRPr>
            </a:lvl4pPr>
            <a:lvl5pPr marL="2057400" indent="-228600" eaLnBrk="0" hangingPunct="0">
              <a:defRPr kumimoji="1">
                <a:latin typeface="Arial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charset="0"/>
                <a:ea typeface="굴림" charset="-127"/>
              </a:defRPr>
            </a:lvl9pPr>
          </a:lstStyle>
          <a:p>
            <a:r>
              <a:rPr lang="ko-KR" altLang="en-US" sz="1800" spc="0" dirty="0">
                <a:solidFill>
                  <a:prstClr val="black"/>
                </a:solidFill>
              </a:rPr>
              <a:t>■ </a:t>
            </a:r>
            <a:r>
              <a:rPr lang="ko-KR" altLang="en-US" sz="1800" b="1" spc="0" dirty="0" smtClean="0">
                <a:solidFill>
                  <a:prstClr val="black"/>
                </a:solidFill>
                <a:latin typeface="서울남산체 B" pitchFamily="18" charset="-127"/>
                <a:ea typeface="서울남산체 B" pitchFamily="18" charset="-127"/>
              </a:rPr>
              <a:t>요청사유 </a:t>
            </a:r>
            <a:r>
              <a:rPr lang="en-US" altLang="ko-KR" sz="1800" b="1" dirty="0" smtClean="0">
                <a:solidFill>
                  <a:prstClr val="black"/>
                </a:solidFill>
                <a:latin typeface="서울남산체 B" pitchFamily="18" charset="-127"/>
                <a:ea typeface="서울남산체 B" pitchFamily="18" charset="-127"/>
              </a:rPr>
              <a:t>: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 </a:t>
            </a:r>
            <a:r>
              <a:rPr lang="ko-KR" altLang="en-US" sz="1800" b="1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endParaRPr lang="ko-KR" altLang="en-US" sz="1800" b="1" spc="-100" dirty="0">
              <a:solidFill>
                <a:prstClr val="black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692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584207" y="144475"/>
            <a:ext cx="573694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019" tIns="0" rIns="33019" bIns="21462" anchor="ctr"/>
          <a:lstStyle/>
          <a:p>
            <a:pPr defTabSz="419100" latinLnBrk="0">
              <a:lnSpc>
                <a:spcPct val="80000"/>
              </a:lnSpc>
            </a:pP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00</a:t>
            </a: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재정비촉진구역</a:t>
            </a:r>
            <a:r>
              <a:rPr lang="en-US" altLang="ko-KR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정비구역</a:t>
            </a:r>
            <a:r>
              <a:rPr lang="en-US" altLang="ko-KR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 현황 </a:t>
            </a:r>
            <a:endParaRPr lang="en-US" altLang="ko-KR" sz="2300" b="1" dirty="0">
              <a:ln>
                <a:solidFill>
                  <a:prstClr val="white">
                    <a:lumMod val="95000"/>
                    <a:alpha val="0"/>
                  </a:prstClr>
                </a:solidFill>
              </a:ln>
              <a:solidFill>
                <a:srgbClr val="00206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86470289"/>
              </p:ext>
            </p:extLst>
          </p:nvPr>
        </p:nvGraphicFramePr>
        <p:xfrm>
          <a:off x="273051" y="908720"/>
          <a:ext cx="9360470" cy="4621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7542"/>
                <a:gridCol w="8352928"/>
              </a:tblGrid>
              <a:tr h="393480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50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EB" pitchFamily="18" charset="-127"/>
                          <a:ea typeface="서울남산체 EB" pitchFamily="18" charset="-127"/>
                          <a:cs typeface="+mn-cs"/>
                        </a:rPr>
                        <a:t>구  분</a:t>
                      </a:r>
                      <a:endParaRPr kumimoji="1" lang="ko-KR" altLang="en-US" sz="1500" kern="120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EB" pitchFamily="18" charset="-127"/>
                        <a:ea typeface="서울남산체 EB" pitchFamily="18" charset="-127"/>
                        <a:cs typeface="+mn-cs"/>
                      </a:endParaRPr>
                    </a:p>
                  </a:txBody>
                  <a:tcPr marL="91441" marR="9144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50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EB" pitchFamily="18" charset="-127"/>
                          <a:ea typeface="서울남산체 EB" pitchFamily="18" charset="-127"/>
                          <a:cs typeface="+mn-cs"/>
                        </a:rPr>
                        <a:t>내    용</a:t>
                      </a:r>
                      <a:endParaRPr kumimoji="1" lang="ko-KR" altLang="en-US" sz="1500" kern="120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EB" pitchFamily="18" charset="-127"/>
                        <a:ea typeface="서울남산체 EB" pitchFamily="18" charset="-127"/>
                        <a:cs typeface="+mn-cs"/>
                      </a:endParaRPr>
                    </a:p>
                  </a:txBody>
                  <a:tcPr marL="91441" marR="9144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981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kumimoji="1" lang="ko-KR" altLang="en-US" sz="150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EB" pitchFamily="18" charset="-127"/>
                          <a:ea typeface="서울남산체 EB" pitchFamily="18" charset="-127"/>
                          <a:cs typeface="+mn-cs"/>
                        </a:rPr>
                        <a:t>주민동향</a:t>
                      </a:r>
                      <a:endParaRPr kumimoji="1" lang="ko-KR" altLang="en-US" sz="1500" kern="120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EB" pitchFamily="18" charset="-127"/>
                        <a:ea typeface="서울남산체 EB" pitchFamily="18" charset="-127"/>
                        <a:cs typeface="+mn-cs"/>
                      </a:endParaRPr>
                    </a:p>
                  </a:txBody>
                  <a:tcPr marL="91441" marR="9144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1450" algn="l" latinLnBrk="0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kumimoji="1" lang="ko-KR" altLang="en-US" sz="1350" b="1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rgbClr val="0000FF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사업추진과 관련한 추진주체와 반대자로 구분하여 주민 동향 작성</a:t>
                      </a:r>
                      <a:endParaRPr kumimoji="1" lang="en-US" altLang="ko-KR" sz="1350" b="1" kern="1200" dirty="0" smtClean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rgbClr val="0000FF"/>
                        </a:solidFill>
                        <a:latin typeface="서울남산체 B" pitchFamily="18" charset="-127"/>
                        <a:ea typeface="서울남산체 B" pitchFamily="18" charset="-127"/>
                        <a:cs typeface="+mn-cs"/>
                      </a:endParaRPr>
                    </a:p>
                    <a:p>
                      <a:pPr marL="266700" indent="-171450" algn="l" latinLnBrk="0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kumimoji="1" lang="ko-KR" altLang="en-US" sz="1350" b="1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rgbClr val="0000FF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추진주체 해산 등 진로결정에 관한 주민 의사 포함</a:t>
                      </a:r>
                      <a:endParaRPr kumimoji="1" lang="ko-KR" altLang="en-US" sz="1350" b="1" kern="120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rgbClr val="0000FF"/>
                        </a:solidFill>
                        <a:latin typeface="서울남산체 B" pitchFamily="18" charset="-127"/>
                        <a:ea typeface="서울남산체 B" pitchFamily="18" charset="-127"/>
                        <a:cs typeface="+mn-cs"/>
                      </a:endParaRPr>
                    </a:p>
                  </a:txBody>
                  <a:tcPr marL="91441" marR="9144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kumimoji="1" lang="ko-KR" altLang="en-US" sz="150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EB" pitchFamily="18" charset="-127"/>
                          <a:ea typeface="서울남산체 EB" pitchFamily="18" charset="-127"/>
                          <a:cs typeface="+mn-cs"/>
                        </a:rPr>
                        <a:t>사용비용</a:t>
                      </a:r>
                      <a:endParaRPr kumimoji="1" lang="en-US" altLang="ko-KR" sz="1500" kern="1200" dirty="0" smtClean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EB" pitchFamily="18" charset="-127"/>
                        <a:ea typeface="서울남산체 EB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kumimoji="1" lang="ko-KR" altLang="en-US" sz="150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EB" pitchFamily="18" charset="-127"/>
                          <a:ea typeface="서울남산체 EB" pitchFamily="18" charset="-127"/>
                          <a:cs typeface="+mn-cs"/>
                        </a:rPr>
                        <a:t>및 비례율</a:t>
                      </a:r>
                      <a:endParaRPr kumimoji="1" lang="ko-KR" altLang="en-US" sz="1500" kern="120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EB" pitchFamily="18" charset="-127"/>
                        <a:ea typeface="서울남산체 EB" pitchFamily="18" charset="-127"/>
                        <a:cs typeface="+mn-cs"/>
                      </a:endParaRPr>
                    </a:p>
                  </a:txBody>
                  <a:tcPr marL="91441" marR="9144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14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1" lang="ko-KR" altLang="en-US" sz="135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총 사용비용 </a:t>
                      </a:r>
                      <a:r>
                        <a:rPr kumimoji="1" lang="en-US" altLang="ko-KR" sz="135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: </a:t>
                      </a:r>
                    </a:p>
                    <a:p>
                      <a:pPr marL="266700" indent="-1714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1" lang="ko-KR" altLang="en-US" sz="1350" kern="1200" dirty="0" err="1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연장시</a:t>
                      </a:r>
                      <a:r>
                        <a:rPr kumimoji="1" lang="ko-KR" altLang="en-US" sz="135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 추가비용 </a:t>
                      </a:r>
                      <a:r>
                        <a:rPr kumimoji="1" lang="en-US" altLang="ko-KR" sz="135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:</a:t>
                      </a:r>
                    </a:p>
                    <a:p>
                      <a:pPr marL="266700" marR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35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비례율 </a:t>
                      </a:r>
                      <a:r>
                        <a:rPr kumimoji="1" lang="en-US" altLang="ko-KR" sz="135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: </a:t>
                      </a:r>
                      <a:endParaRPr kumimoji="1" lang="ko-KR" altLang="en-US" sz="1350" kern="120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B" pitchFamily="18" charset="-127"/>
                        <a:ea typeface="서울남산체 B" pitchFamily="18" charset="-127"/>
                        <a:cs typeface="+mn-cs"/>
                      </a:endParaRPr>
                    </a:p>
                  </a:txBody>
                  <a:tcPr marL="91441" marR="9144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2168"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kumimoji="1" lang="ko-KR" altLang="en-US" sz="150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EB" pitchFamily="18" charset="-127"/>
                          <a:ea typeface="서울남산체 EB" pitchFamily="18" charset="-127"/>
                          <a:cs typeface="+mn-cs"/>
                        </a:rPr>
                        <a:t>일몰연장에 대한</a:t>
                      </a:r>
                      <a:endParaRPr kumimoji="1" lang="en-US" altLang="ko-KR" sz="1500" kern="1200" dirty="0" smtClean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EB" pitchFamily="18" charset="-127"/>
                        <a:ea typeface="서울남산체 EB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kumimoji="1" lang="ko-KR" altLang="en-US" sz="1500" kern="120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EB" pitchFamily="18" charset="-127"/>
                          <a:ea typeface="서울남산체 EB" pitchFamily="18" charset="-127"/>
                          <a:cs typeface="+mn-cs"/>
                        </a:rPr>
                        <a:t>주민 의사</a:t>
                      </a:r>
                      <a:endParaRPr kumimoji="1" lang="ko-KR" altLang="en-US" sz="1500" kern="120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EB" pitchFamily="18" charset="-127"/>
                        <a:ea typeface="서울남산체 EB" pitchFamily="18" charset="-127"/>
                        <a:cs typeface="+mn-cs"/>
                      </a:endParaRPr>
                    </a:p>
                  </a:txBody>
                  <a:tcPr marL="91441" marR="9144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1350" kern="1200" spc="-40" baseline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일몰연장에 관하여 </a:t>
                      </a:r>
                      <a:r>
                        <a:rPr kumimoji="1" lang="en-US" altLang="ko-KR" sz="1350" kern="1200" spc="-40" baseline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 </a:t>
                      </a:r>
                      <a:r>
                        <a:rPr kumimoji="1" lang="ko-KR" altLang="en-US" sz="1350" kern="1200" spc="-40" baseline="0" dirty="0" smtClean="0">
                          <a:ln>
                            <a:solidFill>
                              <a:prstClr val="white">
                                <a:lumMod val="9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 pitchFamily="18" charset="-127"/>
                          <a:cs typeface="+mn-cs"/>
                        </a:rPr>
                        <a:t>따로 의견을 조사하였거나 민원이 접수된 경우 기재</a:t>
                      </a:r>
                      <a:endParaRPr kumimoji="1" lang="ko-KR" altLang="en-US" sz="1350" kern="1200" spc="-40" baseline="0" dirty="0">
                        <a:ln>
                          <a:solidFill>
                            <a:prstClr val="white">
                              <a:lumMod val="9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latin typeface="서울남산체 B" pitchFamily="18" charset="-127"/>
                        <a:ea typeface="서울남산체 B" pitchFamily="18" charset="-127"/>
                        <a:cs typeface="+mn-cs"/>
                      </a:endParaRPr>
                    </a:p>
                  </a:txBody>
                  <a:tcPr marL="91441" marR="9144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6692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Group 562"/>
          <p:cNvGraphicFramePr>
            <a:graphicFrameLocks noGrp="1"/>
          </p:cNvGraphicFramePr>
          <p:nvPr>
            <p:extLst/>
          </p:nvPr>
        </p:nvGraphicFramePr>
        <p:xfrm>
          <a:off x="339724" y="563923"/>
          <a:ext cx="9307449" cy="2452103"/>
        </p:xfrm>
        <a:graphic>
          <a:graphicData uri="http://schemas.openxmlformats.org/drawingml/2006/table">
            <a:tbl>
              <a:tblPr/>
              <a:tblGrid>
                <a:gridCol w="787167"/>
                <a:gridCol w="1305829"/>
                <a:gridCol w="1440160"/>
                <a:gridCol w="919556"/>
                <a:gridCol w="1456708"/>
                <a:gridCol w="936104"/>
                <a:gridCol w="2461925"/>
              </a:tblGrid>
              <a:tr h="164903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구    분</a:t>
                      </a:r>
                      <a:endParaRPr kumimoji="1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면적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(㎡)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비율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(%)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비고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264056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기정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/</a:t>
                      </a:r>
                      <a:r>
                        <a:rPr kumimoji="1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연장시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변 경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변경후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(</a:t>
                      </a:r>
                      <a:r>
                        <a:rPr kumimoji="1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해제시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)</a:t>
                      </a:r>
                      <a:endParaRPr kumimoji="1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103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108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</a:tr>
              <a:tr h="221103">
                <a:tc rowSpan="5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정  비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기  반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시  설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등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108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72000" marR="216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108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72000" marR="216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108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72000" marR="216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108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72000" marR="216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1103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소계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108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72000" marR="216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</a:tr>
              <a:tr h="221103"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획  지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108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72000" marR="216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1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108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72000" marR="216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1103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</a:rPr>
                        <a:t>소   계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</a:endParaRPr>
                    </a:p>
                  </a:txBody>
                  <a:tcPr marL="72000" marR="360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72000" marR="21600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5"/>
                    </a:solidFill>
                  </a:tcPr>
                </a:tc>
              </a:tr>
            </a:tbl>
          </a:graphicData>
        </a:graphic>
      </p:graphicFrame>
      <p:pic>
        <p:nvPicPr>
          <p:cNvPr id="65" name="그림 4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8575" y="3201146"/>
            <a:ext cx="394425" cy="4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" name="그림 4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4690" y="3221125"/>
            <a:ext cx="404060" cy="47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Rectangle 148"/>
          <p:cNvSpPr>
            <a:spLocks noChangeArrowheads="1"/>
          </p:cNvSpPr>
          <p:nvPr/>
        </p:nvSpPr>
        <p:spPr bwMode="auto">
          <a:xfrm>
            <a:off x="336867" y="3161160"/>
            <a:ext cx="1018055" cy="303937"/>
          </a:xfrm>
          <a:prstGeom prst="rect">
            <a:avLst/>
          </a:prstGeom>
          <a:solidFill>
            <a:srgbClr val="FFCC99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36000" rIns="0" bIns="0" anchor="ctr" anchorCtr="1"/>
          <a:lstStyle/>
          <a:p>
            <a:pPr algn="ctr" eaLnBrk="1" fontAlgn="t" latinLnBrk="1" hangingPunct="1">
              <a:lnSpc>
                <a:spcPct val="90000"/>
              </a:lnSpc>
            </a:pPr>
            <a:r>
              <a:rPr kumimoji="1" lang="ko-KR" altLang="en-US" sz="1300" dirty="0" smtClean="0">
                <a:latin typeface="08서울남산체 EB" pitchFamily="18" charset="-127"/>
                <a:ea typeface="08서울남산체 EB" pitchFamily="18" charset="-127"/>
              </a:rPr>
              <a:t>기정</a:t>
            </a:r>
            <a:r>
              <a:rPr kumimoji="1" lang="en-US" altLang="ko-KR" sz="1300" dirty="0" smtClean="0">
                <a:latin typeface="08서울남산체 EB" pitchFamily="18" charset="-127"/>
                <a:ea typeface="08서울남산체 EB" pitchFamily="18" charset="-127"/>
              </a:rPr>
              <a:t>/</a:t>
            </a:r>
            <a:r>
              <a:rPr kumimoji="1" lang="ko-KR" altLang="en-US" sz="1300" dirty="0" smtClean="0">
                <a:latin typeface="08서울남산체 EB" pitchFamily="18" charset="-127"/>
                <a:ea typeface="08서울남산체 EB" pitchFamily="18" charset="-127"/>
              </a:rPr>
              <a:t>연장</a:t>
            </a:r>
            <a:r>
              <a:rPr kumimoji="1" lang="en-US" altLang="ko-KR" sz="13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kumimoji="1" lang="ko-KR" altLang="en-US" sz="1300" dirty="0" smtClean="0">
                <a:latin typeface="08서울남산체 EB" pitchFamily="18" charset="-127"/>
                <a:ea typeface="08서울남산체 EB" pitchFamily="18" charset="-127"/>
              </a:rPr>
              <a:t>안</a:t>
            </a:r>
            <a:r>
              <a:rPr kumimoji="1" lang="en-US" altLang="ko-KR" sz="1300" dirty="0" smtClean="0">
                <a:latin typeface="08서울남산체 EB" pitchFamily="18" charset="-127"/>
                <a:ea typeface="08서울남산체 EB" pitchFamily="18" charset="-127"/>
              </a:rPr>
              <a:t>)</a:t>
            </a:r>
            <a:endParaRPr kumimoji="1" lang="en-US" altLang="ko-KR" sz="13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87" name="Rectangle 2"/>
          <p:cNvSpPr>
            <a:spLocks noChangeArrowheads="1"/>
          </p:cNvSpPr>
          <p:nvPr/>
        </p:nvSpPr>
        <p:spPr bwMode="auto">
          <a:xfrm>
            <a:off x="612246" y="75470"/>
            <a:ext cx="9453322" cy="38580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71993" tIns="0" rIns="71993" bIns="46795" anchor="ctr">
            <a:spAutoFit/>
          </a:bodyPr>
          <a:lstStyle/>
          <a:p>
            <a:pPr defTabSz="968375"/>
            <a:r>
              <a:rPr lang="ko-KR" altLang="en-US" sz="2200" b="1" dirty="0">
                <a:latin typeface="08서울남산체 EB" pitchFamily="18" charset="-127"/>
                <a:ea typeface="08서울남산체 EB" pitchFamily="18" charset="-127"/>
              </a:rPr>
              <a:t>토지이용에 관한 사항</a:t>
            </a:r>
          </a:p>
        </p:txBody>
      </p:sp>
      <p:sp>
        <p:nvSpPr>
          <p:cNvPr id="89" name="Rectangle 148"/>
          <p:cNvSpPr>
            <a:spLocks noChangeArrowheads="1"/>
          </p:cNvSpPr>
          <p:nvPr/>
        </p:nvSpPr>
        <p:spPr bwMode="auto">
          <a:xfrm>
            <a:off x="5011373" y="3161160"/>
            <a:ext cx="837125" cy="303937"/>
          </a:xfrm>
          <a:prstGeom prst="rect">
            <a:avLst/>
          </a:prstGeom>
          <a:solidFill>
            <a:srgbClr val="FFCC99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36000" rIns="0" bIns="0" anchor="ctr" anchorCtr="1"/>
          <a:lstStyle/>
          <a:p>
            <a:pPr algn="ctr" eaLnBrk="1" fontAlgn="t" latinLnBrk="1" hangingPunct="1">
              <a:lnSpc>
                <a:spcPct val="90000"/>
              </a:lnSpc>
            </a:pPr>
            <a:r>
              <a:rPr kumimoji="1" lang="ko-KR" altLang="en-US" sz="1300" dirty="0" smtClean="0">
                <a:latin typeface="08서울남산체 EB" pitchFamily="18" charset="-127"/>
                <a:ea typeface="08서울남산체 EB" pitchFamily="18" charset="-127"/>
              </a:rPr>
              <a:t>해제</a:t>
            </a:r>
            <a:r>
              <a:rPr kumimoji="1" lang="en-US" altLang="ko-KR" sz="13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kumimoji="1" lang="ko-KR" altLang="en-US" sz="1300" dirty="0" smtClean="0">
                <a:latin typeface="08서울남산체 EB" pitchFamily="18" charset="-127"/>
                <a:ea typeface="08서울남산체 EB" pitchFamily="18" charset="-127"/>
              </a:rPr>
              <a:t>안</a:t>
            </a:r>
            <a:r>
              <a:rPr kumimoji="1" lang="en-US" altLang="ko-KR" sz="1300" dirty="0" smtClean="0">
                <a:latin typeface="08서울남산체 EB" pitchFamily="18" charset="-127"/>
                <a:ea typeface="08서울남산체 EB" pitchFamily="18" charset="-127"/>
              </a:rPr>
              <a:t>)</a:t>
            </a:r>
            <a:endParaRPr kumimoji="1" lang="en-US" altLang="ko-KR" sz="13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56" name="제목 1"/>
          <p:cNvSpPr txBox="1">
            <a:spLocks/>
          </p:cNvSpPr>
          <p:nvPr/>
        </p:nvSpPr>
        <p:spPr bwMode="auto">
          <a:xfrm>
            <a:off x="272480" y="5880964"/>
            <a:ext cx="9289032" cy="6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 anchor="ctr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20000"/>
              <a:defRPr kumimoji="1" sz="1600" spc="10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latin typeface="-윤고딕340" pitchFamily="18" charset="-127"/>
                <a:ea typeface="-윤고딕340" pitchFamily="18" charset="-127"/>
              </a:defRPr>
            </a:lvl1pPr>
            <a:lvl2pPr marL="742950" indent="-285750" eaLnBrk="0" hangingPunct="0">
              <a:defRPr kumimoji="1">
                <a:latin typeface="Arial" charset="0"/>
                <a:ea typeface="굴림" charset="-127"/>
              </a:defRPr>
            </a:lvl2pPr>
            <a:lvl3pPr marL="1143000" indent="-228600" eaLnBrk="0" hangingPunct="0">
              <a:defRPr kumimoji="1">
                <a:latin typeface="Arial" charset="0"/>
                <a:ea typeface="굴림" charset="-127"/>
              </a:defRPr>
            </a:lvl3pPr>
            <a:lvl4pPr marL="1600200" indent="-228600" eaLnBrk="0" hangingPunct="0">
              <a:defRPr kumimoji="1">
                <a:latin typeface="Arial" charset="0"/>
                <a:ea typeface="굴림" charset="-127"/>
              </a:defRPr>
            </a:lvl4pPr>
            <a:lvl5pPr marL="2057400" indent="-228600" eaLnBrk="0" hangingPunct="0">
              <a:defRPr kumimoji="1">
                <a:latin typeface="Arial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charset="0"/>
                <a:ea typeface="굴림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※ 『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도시재정비 촉진을 위한 특별법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』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제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13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조의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2((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재정비촉진구역 지정의 효력 </a:t>
            </a:r>
            <a:r>
              <a:rPr lang="ko-KR" altLang="en-US" sz="1200" spc="-100" dirty="0" err="1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상실등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제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항에 따라 재정비촉진계획결정의 효력 상실</a:t>
            </a:r>
            <a:endParaRPr lang="en-US" altLang="ko-KR" sz="1200" spc="-100" dirty="0" smtClean="0">
              <a:solidFill>
                <a:prstClr val="black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※ 『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도시 및 주거환경정비법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』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제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4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조의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3(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정비구역등 해제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) 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제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5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항에 따라 용도지역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정비기반시설 등은 정비구역 지정 이전의 상태로 환원</a:t>
            </a:r>
            <a:endParaRPr lang="ko-KR" altLang="en-US" sz="1200" b="1" spc="0" dirty="0">
              <a:solidFill>
                <a:prstClr val="black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1707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자유형 80"/>
          <p:cNvSpPr/>
          <p:nvPr/>
        </p:nvSpPr>
        <p:spPr>
          <a:xfrm>
            <a:off x="5277785" y="3664645"/>
            <a:ext cx="1876425" cy="857250"/>
          </a:xfrm>
          <a:custGeom>
            <a:avLst/>
            <a:gdLst>
              <a:gd name="connsiteX0" fmla="*/ 0 w 1876425"/>
              <a:gd name="connsiteY0" fmla="*/ 738188 h 857250"/>
              <a:gd name="connsiteX1" fmla="*/ 42863 w 1876425"/>
              <a:gd name="connsiteY1" fmla="*/ 697706 h 857250"/>
              <a:gd name="connsiteX2" fmla="*/ 252413 w 1876425"/>
              <a:gd name="connsiteY2" fmla="*/ 714375 h 857250"/>
              <a:gd name="connsiteX3" fmla="*/ 376238 w 1876425"/>
              <a:gd name="connsiteY3" fmla="*/ 759619 h 857250"/>
              <a:gd name="connsiteX4" fmla="*/ 657225 w 1876425"/>
              <a:gd name="connsiteY4" fmla="*/ 857250 h 857250"/>
              <a:gd name="connsiteX5" fmla="*/ 842963 w 1876425"/>
              <a:gd name="connsiteY5" fmla="*/ 852488 h 857250"/>
              <a:gd name="connsiteX6" fmla="*/ 988219 w 1876425"/>
              <a:gd name="connsiteY6" fmla="*/ 795338 h 857250"/>
              <a:gd name="connsiteX7" fmla="*/ 1116806 w 1876425"/>
              <a:gd name="connsiteY7" fmla="*/ 657225 h 857250"/>
              <a:gd name="connsiteX8" fmla="*/ 1285875 w 1876425"/>
              <a:gd name="connsiteY8" fmla="*/ 483394 h 857250"/>
              <a:gd name="connsiteX9" fmla="*/ 1381125 w 1876425"/>
              <a:gd name="connsiteY9" fmla="*/ 392906 h 857250"/>
              <a:gd name="connsiteX10" fmla="*/ 1435894 w 1876425"/>
              <a:gd name="connsiteY10" fmla="*/ 345281 h 857250"/>
              <a:gd name="connsiteX11" fmla="*/ 1497806 w 1876425"/>
              <a:gd name="connsiteY11" fmla="*/ 271463 h 857250"/>
              <a:gd name="connsiteX12" fmla="*/ 1576388 w 1876425"/>
              <a:gd name="connsiteY12" fmla="*/ 214313 h 857250"/>
              <a:gd name="connsiteX13" fmla="*/ 1671638 w 1876425"/>
              <a:gd name="connsiteY13" fmla="*/ 128588 h 857250"/>
              <a:gd name="connsiteX14" fmla="*/ 1788319 w 1876425"/>
              <a:gd name="connsiteY14" fmla="*/ 47625 h 857250"/>
              <a:gd name="connsiteX15" fmla="*/ 1876425 w 1876425"/>
              <a:gd name="connsiteY15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76425" h="857250">
                <a:moveTo>
                  <a:pt x="0" y="738188"/>
                </a:moveTo>
                <a:lnTo>
                  <a:pt x="42863" y="697706"/>
                </a:lnTo>
                <a:lnTo>
                  <a:pt x="252413" y="714375"/>
                </a:lnTo>
                <a:lnTo>
                  <a:pt x="376238" y="759619"/>
                </a:lnTo>
                <a:lnTo>
                  <a:pt x="657225" y="857250"/>
                </a:lnTo>
                <a:lnTo>
                  <a:pt x="842963" y="852488"/>
                </a:lnTo>
                <a:lnTo>
                  <a:pt x="988219" y="795338"/>
                </a:lnTo>
                <a:lnTo>
                  <a:pt x="1116806" y="657225"/>
                </a:lnTo>
                <a:lnTo>
                  <a:pt x="1285875" y="483394"/>
                </a:lnTo>
                <a:lnTo>
                  <a:pt x="1381125" y="392906"/>
                </a:lnTo>
                <a:lnTo>
                  <a:pt x="1435894" y="345281"/>
                </a:lnTo>
                <a:lnTo>
                  <a:pt x="1497806" y="271463"/>
                </a:lnTo>
                <a:lnTo>
                  <a:pt x="1576388" y="214313"/>
                </a:lnTo>
                <a:lnTo>
                  <a:pt x="1671638" y="128588"/>
                </a:lnTo>
                <a:lnTo>
                  <a:pt x="1788319" y="47625"/>
                </a:lnTo>
                <a:lnTo>
                  <a:pt x="1876425" y="0"/>
                </a:lnTo>
              </a:path>
            </a:pathLst>
          </a:cu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aphicFrame>
        <p:nvGraphicFramePr>
          <p:cNvPr id="83" name="표 82"/>
          <p:cNvGraphicFramePr>
            <a:graphicFrameLocks noGrp="1"/>
          </p:cNvGraphicFramePr>
          <p:nvPr>
            <p:extLst/>
          </p:nvPr>
        </p:nvGraphicFramePr>
        <p:xfrm>
          <a:off x="342901" y="623507"/>
          <a:ext cx="9290621" cy="1879374"/>
        </p:xfrm>
        <a:graphic>
          <a:graphicData uri="http://schemas.openxmlformats.org/drawingml/2006/table">
            <a:tbl>
              <a:tblPr/>
              <a:tblGrid>
                <a:gridCol w="479526"/>
                <a:gridCol w="1768373"/>
                <a:gridCol w="848686"/>
                <a:gridCol w="384802"/>
                <a:gridCol w="588323"/>
                <a:gridCol w="813732"/>
                <a:gridCol w="914400"/>
                <a:gridCol w="3492779"/>
              </a:tblGrid>
              <a:tr h="207755">
                <a:tc rowSpan="2"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구     분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면 적</a:t>
                      </a:r>
                      <a:r>
                        <a:rPr kumimoji="1" lang="en-US" altLang="ko-KR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(㎡)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1" lang="en-US" altLang="ko-KR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1" lang="en-US" altLang="ko-KR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구성비</a:t>
                      </a:r>
                      <a:r>
                        <a:rPr kumimoji="1" lang="en-US" altLang="ko-KR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(%)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비고</a:t>
                      </a:r>
                      <a:endParaRPr kumimoji="1" lang="en-US" altLang="ko-KR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0775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기정</a:t>
                      </a:r>
                      <a:r>
                        <a:rPr kumimoji="1" lang="en-US" altLang="ko-KR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/</a:t>
                      </a:r>
                      <a:r>
                        <a:rPr kumimoji="1" lang="ko-KR" altLang="en-US" sz="13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연장시</a:t>
                      </a:r>
                      <a:endParaRPr kumimoji="1" lang="en-US" altLang="ko-KR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변경</a:t>
                      </a:r>
                      <a:endParaRPr kumimoji="1" lang="en-US" altLang="ko-KR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3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변경후</a:t>
                      </a:r>
                      <a:endParaRPr kumimoji="1" lang="en-US" altLang="ko-KR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3902">
                <a:tc gridSpan="2">
                  <a:txBody>
                    <a:bodyPr/>
                    <a:lstStyle/>
                    <a:p>
                      <a:pPr marL="2540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합     계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36000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44000" marT="35938" marB="35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kern="1200" dirty="0" smtClean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216000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88900" algn="l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EB" pitchFamily="18" charset="-127"/>
                        <a:ea typeface="08서울남산체 EB" pitchFamily="18" charset="-127"/>
                        <a:cs typeface="+mn-cs"/>
                      </a:endParaRPr>
                    </a:p>
                  </a:txBody>
                  <a:tcPr marL="72000" marR="35938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587">
                <a:tc rowSpan="4">
                  <a:txBody>
                    <a:bodyPr/>
                    <a:lstStyle/>
                    <a:p>
                      <a:pPr marL="25400" marR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주거</a:t>
                      </a:r>
                    </a:p>
                    <a:p>
                      <a:pPr marL="25400" marR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지역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300" b="0" i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제</a:t>
                      </a:r>
                      <a:r>
                        <a:rPr lang="en-US" altLang="ko-KR" sz="1300" b="0" i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1</a:t>
                      </a:r>
                      <a:r>
                        <a:rPr lang="ko-KR" altLang="en-US" sz="1300" b="0" i="0" dirty="0" err="1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종일반주거지역</a:t>
                      </a:r>
                      <a:endParaRPr lang="en-US" altLang="ko-KR" sz="1300" b="0" i="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35938" marR="35938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36000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44000" marT="35938" marB="35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216000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88900" algn="l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B" panose="02020603020101020101" pitchFamily="18" charset="-127"/>
                        <a:ea typeface="08서울남산체 B" panose="02020603020101020101" pitchFamily="18" charset="-127"/>
                        <a:cs typeface="+mn-cs"/>
                      </a:endParaRPr>
                    </a:p>
                  </a:txBody>
                  <a:tcPr marL="0" marR="35938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3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300" b="0" i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제</a:t>
                      </a:r>
                      <a:r>
                        <a:rPr lang="en-US" altLang="ko-KR" sz="1300" b="0" i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2</a:t>
                      </a:r>
                      <a:r>
                        <a:rPr lang="ko-KR" altLang="en-US" sz="1300" b="0" i="0" dirty="0" err="1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종일반주거지역</a:t>
                      </a:r>
                      <a:r>
                        <a:rPr lang="en-US" altLang="ko-KR" sz="1300" b="0" i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(7</a:t>
                      </a:r>
                      <a:r>
                        <a:rPr lang="ko-KR" altLang="en-US" sz="1300" b="0" i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층</a:t>
                      </a:r>
                      <a:r>
                        <a:rPr lang="en-US" altLang="ko-KR" sz="1300" b="0" i="0" dirty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)</a:t>
                      </a:r>
                    </a:p>
                  </a:txBody>
                  <a:tcPr marL="35938" marR="35938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36000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44000" marT="35938" marB="35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216000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88900" algn="l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  <a:cs typeface="+mn-cs"/>
                      </a:endParaRPr>
                    </a:p>
                  </a:txBody>
                  <a:tcPr marL="0" marR="35938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3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300" b="0" i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제</a:t>
                      </a:r>
                      <a:r>
                        <a:rPr lang="en-US" altLang="ko-KR" sz="1300" b="0" i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2</a:t>
                      </a:r>
                      <a:r>
                        <a:rPr lang="ko-KR" altLang="en-US" sz="1300" b="0" i="0" dirty="0" err="1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종일반주거지역</a:t>
                      </a:r>
                      <a:endParaRPr lang="en-US" altLang="ko-KR" sz="1300" b="0" i="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35938" marR="35938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36000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44000" marT="35938" marB="35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216000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altLang="ko-KR" sz="1400" b="0" i="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35938" marR="35938" marT="35938" marB="3593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300" b="0" i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제</a:t>
                      </a:r>
                      <a:r>
                        <a:rPr lang="en-US" altLang="ko-KR" sz="1300" b="0" i="0" dirty="0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3</a:t>
                      </a:r>
                      <a:r>
                        <a:rPr lang="ko-KR" altLang="en-US" sz="1300" b="0" i="0" dirty="0" err="1" smtClean="0">
                          <a:solidFill>
                            <a:srgbClr val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종일반주거지역</a:t>
                      </a:r>
                      <a:endParaRPr lang="en-US" altLang="ko-KR" sz="1300" b="0" i="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35938" marR="35938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36000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144000" marT="35938" marB="35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lnSpc>
                          <a:spcPct val="100000"/>
                        </a:lnSpc>
                      </a:pPr>
                      <a:endParaRPr lang="en-US" altLang="ko-KR" sz="1300" kern="1200" dirty="0">
                        <a:solidFill>
                          <a:srgbClr val="000000"/>
                        </a:solidFill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marL="0" marR="21600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88900" algn="l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  <a:cs typeface="+mn-cs"/>
                      </a:endParaRPr>
                    </a:p>
                  </a:txBody>
                  <a:tcPr marL="0" marR="35938" marT="35938" marB="35938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5" name="Rectangle 148"/>
          <p:cNvSpPr>
            <a:spLocks noChangeArrowheads="1"/>
          </p:cNvSpPr>
          <p:nvPr/>
        </p:nvSpPr>
        <p:spPr bwMode="auto">
          <a:xfrm>
            <a:off x="345981" y="2602122"/>
            <a:ext cx="911803" cy="262637"/>
          </a:xfrm>
          <a:prstGeom prst="rect">
            <a:avLst/>
          </a:prstGeom>
          <a:solidFill>
            <a:srgbClr val="FFCC99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36000" rIns="0" bIns="0" anchor="ctr" anchorCtr="1"/>
          <a:lstStyle/>
          <a:p>
            <a:pPr algn="ctr" eaLnBrk="1" fontAlgn="t" latinLnBrk="1" hangingPunct="1">
              <a:lnSpc>
                <a:spcPct val="90000"/>
              </a:lnSpc>
            </a:pPr>
            <a:r>
              <a:rPr lang="ko-KR" altLang="en-US" sz="1300" dirty="0" smtClean="0">
                <a:latin typeface="08서울남산체 EB" pitchFamily="18" charset="-127"/>
                <a:ea typeface="08서울남산체 EB" pitchFamily="18" charset="-127"/>
              </a:rPr>
              <a:t>기정</a:t>
            </a:r>
            <a:r>
              <a:rPr lang="en-US" altLang="ko-KR" sz="1300" dirty="0" smtClean="0">
                <a:latin typeface="08서울남산체 EB" pitchFamily="18" charset="-127"/>
                <a:ea typeface="08서울남산체 EB" pitchFamily="18" charset="-127"/>
              </a:rPr>
              <a:t>/</a:t>
            </a:r>
            <a:r>
              <a:rPr lang="ko-KR" altLang="en-US" sz="1300" dirty="0" smtClean="0">
                <a:latin typeface="08서울남산체 EB" pitchFamily="18" charset="-127"/>
                <a:ea typeface="08서울남산체 EB" pitchFamily="18" charset="-127"/>
              </a:rPr>
              <a:t>연장</a:t>
            </a:r>
            <a:r>
              <a:rPr lang="en-US" altLang="ko-KR" sz="13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1300" dirty="0" smtClean="0">
                <a:latin typeface="08서울남산체 EB" pitchFamily="18" charset="-127"/>
                <a:ea typeface="08서울남산체 EB" pitchFamily="18" charset="-127"/>
              </a:rPr>
              <a:t>안</a:t>
            </a:r>
            <a:r>
              <a:rPr lang="en-US" altLang="ko-KR" sz="1300" dirty="0" smtClean="0">
                <a:latin typeface="08서울남산체 EB" pitchFamily="18" charset="-127"/>
                <a:ea typeface="08서울남산체 EB" pitchFamily="18" charset="-127"/>
              </a:rPr>
              <a:t>)</a:t>
            </a:r>
            <a:endParaRPr kumimoji="1" lang="en-US" altLang="ko-KR" sz="13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86" name="Rectangle 148"/>
          <p:cNvSpPr>
            <a:spLocks noChangeArrowheads="1"/>
          </p:cNvSpPr>
          <p:nvPr/>
        </p:nvSpPr>
        <p:spPr bwMode="auto">
          <a:xfrm>
            <a:off x="5032792" y="2605295"/>
            <a:ext cx="911803" cy="262637"/>
          </a:xfrm>
          <a:prstGeom prst="rect">
            <a:avLst/>
          </a:prstGeom>
          <a:solidFill>
            <a:srgbClr val="FFCC99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36000" rIns="0" bIns="0" anchor="ctr" anchorCtr="1"/>
          <a:lstStyle/>
          <a:p>
            <a:pPr algn="ctr" eaLnBrk="1" fontAlgn="t" latinLnBrk="1" hangingPunct="1">
              <a:lnSpc>
                <a:spcPct val="90000"/>
              </a:lnSpc>
            </a:pPr>
            <a:r>
              <a:rPr kumimoji="1" lang="ko-KR" altLang="en-US" sz="1300" dirty="0" smtClean="0">
                <a:latin typeface="08서울남산체 EB" pitchFamily="18" charset="-127"/>
                <a:ea typeface="08서울남산체 EB" pitchFamily="18" charset="-127"/>
              </a:rPr>
              <a:t>해제</a:t>
            </a:r>
            <a:r>
              <a:rPr kumimoji="1" lang="en-US" altLang="ko-KR" sz="1300" dirty="0" smtClean="0"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kumimoji="1" lang="ko-KR" altLang="en-US" sz="1300" dirty="0">
                <a:latin typeface="08서울남산체 EB" pitchFamily="18" charset="-127"/>
                <a:ea typeface="08서울남산체 EB" pitchFamily="18" charset="-127"/>
              </a:rPr>
              <a:t>안</a:t>
            </a:r>
            <a:r>
              <a:rPr kumimoji="1" lang="en-US" altLang="ko-KR" sz="1300" dirty="0">
                <a:latin typeface="08서울남산체 EB" pitchFamily="18" charset="-127"/>
                <a:ea typeface="08서울남산체 EB" pitchFamily="18" charset="-127"/>
              </a:rPr>
              <a:t>)</a:t>
            </a:r>
          </a:p>
        </p:txBody>
      </p:sp>
      <p:pic>
        <p:nvPicPr>
          <p:cNvPr id="88" name="그림 4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0553" y="2674873"/>
            <a:ext cx="344365" cy="40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그림 4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0598" y="2674873"/>
            <a:ext cx="344365" cy="40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실행 단추: 시작 18">
            <a:hlinkClick r:id="rId3" action="ppaction://hlinksldjump" highlightClick="1"/>
          </p:cNvPr>
          <p:cNvSpPr>
            <a:spLocks noChangeArrowheads="1"/>
          </p:cNvSpPr>
          <p:nvPr/>
        </p:nvSpPr>
        <p:spPr>
          <a:xfrm>
            <a:off x="9296906" y="87319"/>
            <a:ext cx="360938" cy="315318"/>
          </a:xfrm>
          <a:prstGeom prst="actionButtonBeginning">
            <a:avLst/>
          </a:prstGeom>
          <a:solidFill>
            <a:schemeClr val="bg1">
              <a:lumMod val="65000"/>
            </a:schemeClr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 algn="ctr" eaLnBrk="0" latinLnBrk="0" hangingPunct="0">
              <a:defRPr lang="ko-KR" altLang="en-US">
                <a:latin typeface="08서울남산체 EB"/>
                <a:ea typeface="08서울남산체 EB"/>
                <a:cs typeface="+mn-cs"/>
              </a:defRPr>
            </a:pPr>
            <a:endParaRPr lang="ko-KR" altLang="en-US" sz="1800">
              <a:latin typeface="Arial"/>
              <a:ea typeface="굴림체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612246" y="75470"/>
            <a:ext cx="9453322" cy="38580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71993" tIns="0" rIns="71993" bIns="46795" anchor="ctr">
            <a:spAutoFit/>
          </a:bodyPr>
          <a:lstStyle/>
          <a:p>
            <a:pPr defTabSz="968375"/>
            <a:r>
              <a:rPr lang="ko-KR" altLang="en-US" sz="2200" b="1" dirty="0">
                <a:latin typeface="08서울남산체 EB" pitchFamily="18" charset="-127"/>
                <a:ea typeface="08서울남산체 EB" pitchFamily="18" charset="-127"/>
              </a:rPr>
              <a:t>용도지역에 관한 사항</a:t>
            </a:r>
          </a:p>
        </p:txBody>
      </p:sp>
      <p:sp>
        <p:nvSpPr>
          <p:cNvPr id="24" name="제목 1"/>
          <p:cNvSpPr txBox="1">
            <a:spLocks/>
          </p:cNvSpPr>
          <p:nvPr/>
        </p:nvSpPr>
        <p:spPr bwMode="auto">
          <a:xfrm>
            <a:off x="272480" y="5880964"/>
            <a:ext cx="9289032" cy="61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 anchor="ctr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20000"/>
              <a:defRPr kumimoji="1" sz="1600" spc="10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latin typeface="-윤고딕340" pitchFamily="18" charset="-127"/>
                <a:ea typeface="-윤고딕340" pitchFamily="18" charset="-127"/>
              </a:defRPr>
            </a:lvl1pPr>
            <a:lvl2pPr marL="742950" indent="-285750" eaLnBrk="0" hangingPunct="0">
              <a:defRPr kumimoji="1">
                <a:latin typeface="Arial" charset="0"/>
                <a:ea typeface="굴림" charset="-127"/>
              </a:defRPr>
            </a:lvl2pPr>
            <a:lvl3pPr marL="1143000" indent="-228600" eaLnBrk="0" hangingPunct="0">
              <a:defRPr kumimoji="1">
                <a:latin typeface="Arial" charset="0"/>
                <a:ea typeface="굴림" charset="-127"/>
              </a:defRPr>
            </a:lvl3pPr>
            <a:lvl4pPr marL="1600200" indent="-228600" eaLnBrk="0" hangingPunct="0">
              <a:defRPr kumimoji="1">
                <a:latin typeface="Arial" charset="0"/>
                <a:ea typeface="굴림" charset="-127"/>
              </a:defRPr>
            </a:lvl4pPr>
            <a:lvl5pPr marL="2057400" indent="-228600" eaLnBrk="0" hangingPunct="0">
              <a:defRPr kumimoji="1">
                <a:latin typeface="Arial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charset="0"/>
                <a:ea typeface="굴림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※ 『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도시재정비 촉진을 위한 특별법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』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제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13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조의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2((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재정비촉진구역 지정의 효력 </a:t>
            </a:r>
            <a:r>
              <a:rPr lang="ko-KR" altLang="en-US" sz="1200" spc="-100" dirty="0" err="1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상실등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제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항에 따라 재정비촉진계획결정의 효력 상실</a:t>
            </a:r>
            <a:endParaRPr lang="en-US" altLang="ko-KR" sz="1200" spc="-100" dirty="0" smtClean="0">
              <a:solidFill>
                <a:prstClr val="black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※ 『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도시 및 주거환경정비법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』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제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4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조의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3(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정비구역등 해제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) 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제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5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항에 따라 용도지역</a:t>
            </a:r>
            <a:r>
              <a:rPr lang="en-US" altLang="ko-KR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200" spc="-1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정비기반시설 등은 정비구역 지정 이전의 상태로 환원</a:t>
            </a:r>
            <a:endParaRPr lang="ko-KR" altLang="en-US" sz="1200" b="1" spc="0" dirty="0">
              <a:solidFill>
                <a:prstClr val="black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87090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584204" y="144475"/>
            <a:ext cx="89053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019" tIns="0" rIns="33019" bIns="21462" anchor="ctr"/>
          <a:lstStyle/>
          <a:p>
            <a:pPr defTabSz="419100" latinLnBrk="0">
              <a:lnSpc>
                <a:spcPct val="80000"/>
              </a:lnSpc>
            </a:pP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 자치구</a:t>
            </a:r>
            <a:r>
              <a:rPr lang="en-US" altLang="ko-KR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ko-KR" altLang="en-US" sz="2300" b="1" dirty="0" smtClean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002060"/>
                </a:solidFill>
                <a:latin typeface="서울남산체 EB" pitchFamily="18" charset="-127"/>
                <a:ea typeface="서울남산체 EB" pitchFamily="18" charset="-127"/>
              </a:rPr>
              <a:t>의견</a:t>
            </a:r>
            <a:endParaRPr lang="en-US" altLang="ko-KR" sz="2300" b="1" dirty="0">
              <a:ln>
                <a:solidFill>
                  <a:prstClr val="white">
                    <a:lumMod val="95000"/>
                    <a:alpha val="0"/>
                  </a:prstClr>
                </a:solidFill>
              </a:ln>
              <a:solidFill>
                <a:srgbClr val="00206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09531" y="785794"/>
            <a:ext cx="9359900" cy="5499000"/>
          </a:xfrm>
          <a:prstGeom prst="rect">
            <a:avLst/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58775" indent="-358775" algn="just" eaLnBrk="0" latinLnBrk="0" hangingPunct="0">
              <a:buClr>
                <a:prstClr val="black"/>
              </a:buClr>
              <a:buSzPct val="90000"/>
              <a:defRPr/>
            </a:pPr>
            <a:endParaRPr lang="en-US" altLang="ko-KR" sz="2000" dirty="0" smtClean="0">
              <a:ln>
                <a:solidFill>
                  <a:prstClr val="white">
                    <a:lumMod val="95000"/>
                    <a:alpha val="0"/>
                  </a:prstClr>
                </a:solidFill>
              </a:ln>
              <a:solidFill>
                <a:prstClr val="black"/>
              </a:solidFill>
              <a:latin typeface="서울남산체 B" pitchFamily="18" charset="-127"/>
              <a:ea typeface="서울남산체 B" pitchFamily="18" charset="-127"/>
            </a:endParaRPr>
          </a:p>
          <a:p>
            <a:pPr marL="358775" indent="-358775" eaLnBrk="0" latinLnBrk="0" hangingPunct="0">
              <a:lnSpc>
                <a:spcPct val="200000"/>
              </a:lnSpc>
              <a:buClr>
                <a:prstClr val="black"/>
              </a:buClr>
              <a:buSzPct val="90000"/>
              <a:defRPr/>
            </a:pPr>
            <a:r>
              <a:rPr lang="ko-KR" altLang="en-US" sz="2000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○</a:t>
            </a:r>
            <a:endParaRPr lang="en-US" altLang="ko-KR" sz="2000" dirty="0" smtClean="0">
              <a:solidFill>
                <a:prstClr val="black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81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>
          <a:xfrm>
            <a:off x="1806585" y="2798763"/>
            <a:ext cx="6450013" cy="75565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0" tIns="0" rIns="0" bIns="0" anchor="ctr"/>
          <a:lstStyle/>
          <a:p>
            <a:pPr algn="ctr">
              <a:lnSpc>
                <a:spcPct val="80000"/>
              </a:lnSpc>
              <a:defRPr lang="ko-KR">
                <a:latin typeface="Arial"/>
                <a:ea typeface="굴림"/>
                <a:cs typeface="+mn-cs"/>
              </a:defRPr>
            </a:pPr>
            <a:r>
              <a:rPr lang="ko-KR" altLang="en-US" sz="4000" b="1" dirty="0"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08서울남산체 B"/>
                <a:ea typeface="08서울남산체 B"/>
                <a:cs typeface="+mn-cs"/>
              </a:rPr>
              <a:t>감 사 합 니 다</a:t>
            </a:r>
          </a:p>
        </p:txBody>
      </p:sp>
    </p:spTree>
    <p:extLst>
      <p:ext uri="{BB962C8B-B14F-4D97-AF65-F5344CB8AC3E}">
        <p14:creationId xmlns="" xmlns:p14="http://schemas.microsoft.com/office/powerpoint/2010/main" val="37838852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디자인 사용자 지정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기본 디자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디자인 사용자 지정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한컴오피스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기본 디자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4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 err="1" smtClean="0">
            <a:solidFill>
              <a:schemeClr val="tx1"/>
            </a:solidFill>
            <a:latin typeface="서울남산체 B" pitchFamily="18" charset="-127"/>
            <a:ea typeface="서울남산체 B" pitchFamily="18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5_디자인 사용자 지정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15766</TotalTime>
  <Words>378</Words>
  <Application>Microsoft Office PowerPoint</Application>
  <PresentationFormat>A4 용지(210x297mm)</PresentationFormat>
  <Paragraphs>108</Paragraphs>
  <Slides>11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12</vt:i4>
      </vt:variant>
      <vt:variant>
        <vt:lpstr>슬라이드 제목</vt:lpstr>
      </vt:variant>
      <vt:variant>
        <vt:i4>11</vt:i4>
      </vt:variant>
    </vt:vector>
  </HeadingPairs>
  <TitlesOfParts>
    <vt:vector size="40" baseType="lpstr">
      <vt:lpstr>굴림</vt:lpstr>
      <vt:lpstr>Arial</vt:lpstr>
      <vt:lpstr>08서울남산체 EB</vt:lpstr>
      <vt:lpstr>08서울남산체 B</vt:lpstr>
      <vt:lpstr>Wingdings</vt:lpstr>
      <vt:lpstr>서울남산체 M</vt:lpstr>
      <vt:lpstr>서울남산체 EB</vt:lpstr>
      <vt:lpstr>08서울남산체 M</vt:lpstr>
      <vt:lpstr>맑은 고딕</vt:lpstr>
      <vt:lpstr>서울남산체 B</vt:lpstr>
      <vt:lpstr>-윤고딕340</vt:lpstr>
      <vt:lpstr>굴림체</vt:lpstr>
      <vt:lpstr>HY견고딕</vt:lpstr>
      <vt:lpstr>함초롬돋움</vt:lpstr>
      <vt:lpstr>HY울릉도L</vt:lpstr>
      <vt:lpstr>-윤고딕330</vt:lpstr>
      <vt:lpstr>HY울릉도M</vt:lpstr>
      <vt:lpstr>1_디자인 사용자 지정</vt:lpstr>
      <vt:lpstr>디자인 사용자 지정</vt:lpstr>
      <vt:lpstr>기본 디자인</vt:lpstr>
      <vt:lpstr>2_디자인 사용자 지정</vt:lpstr>
      <vt:lpstr>8_기본 디자인</vt:lpstr>
      <vt:lpstr>1_한컴오피스</vt:lpstr>
      <vt:lpstr>9_기본 디자인</vt:lpstr>
      <vt:lpstr>3_디자인 사용자 지정</vt:lpstr>
      <vt:lpstr>3_기본 디자인</vt:lpstr>
      <vt:lpstr>4_기본 디자인</vt:lpstr>
      <vt:lpstr>4_디자인 사용자 지정</vt:lpstr>
      <vt:lpstr>5_디자인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Company>하우드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정션</dc:creator>
  <cp:lastModifiedBy>서울시청</cp:lastModifiedBy>
  <cp:revision>8336</cp:revision>
  <cp:lastPrinted>2014-05-15T05:42:41Z</cp:lastPrinted>
  <dcterms:created xsi:type="dcterms:W3CDTF">2002-11-06T23:44:58Z</dcterms:created>
  <dcterms:modified xsi:type="dcterms:W3CDTF">2016-11-18T01:18:58Z</dcterms:modified>
</cp:coreProperties>
</file>