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9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65FD02-E00B-4704-9EA4-58792406A44F}" type="datetimeFigureOut">
              <a:rPr lang="ko-KR" altLang="en-US" smtClean="0"/>
              <a:t>2015-03-23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683768-7111-489D-A593-B34B47A818B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5661-53BA-4A80-B75F-46F9810823A9}" type="datetimeFigureOut">
              <a:rPr lang="ko-KR" altLang="en-US" smtClean="0"/>
              <a:t>2015-03-23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CED6-C9CC-45A9-9CFC-AD0E1051316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5661-53BA-4A80-B75F-46F9810823A9}" type="datetimeFigureOut">
              <a:rPr lang="ko-KR" altLang="en-US" smtClean="0"/>
              <a:t>2015-03-23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CED6-C9CC-45A9-9CFC-AD0E1051316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5661-53BA-4A80-B75F-46F9810823A9}" type="datetimeFigureOut">
              <a:rPr lang="ko-KR" altLang="en-US" smtClean="0"/>
              <a:t>2015-03-23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CED6-C9CC-45A9-9CFC-AD0E1051316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5661-53BA-4A80-B75F-46F9810823A9}" type="datetimeFigureOut">
              <a:rPr lang="ko-KR" altLang="en-US" smtClean="0"/>
              <a:t>2015-03-23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CED6-C9CC-45A9-9CFC-AD0E1051316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5661-53BA-4A80-B75F-46F9810823A9}" type="datetimeFigureOut">
              <a:rPr lang="ko-KR" altLang="en-US" smtClean="0"/>
              <a:t>2015-03-23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CED6-C9CC-45A9-9CFC-AD0E1051316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5661-53BA-4A80-B75F-46F9810823A9}" type="datetimeFigureOut">
              <a:rPr lang="ko-KR" altLang="en-US" smtClean="0"/>
              <a:t>2015-03-23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CED6-C9CC-45A9-9CFC-AD0E1051316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5661-53BA-4A80-B75F-46F9810823A9}" type="datetimeFigureOut">
              <a:rPr lang="ko-KR" altLang="en-US" smtClean="0"/>
              <a:t>2015-03-23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CED6-C9CC-45A9-9CFC-AD0E1051316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5661-53BA-4A80-B75F-46F9810823A9}" type="datetimeFigureOut">
              <a:rPr lang="ko-KR" altLang="en-US" smtClean="0"/>
              <a:t>2015-03-23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CED6-C9CC-45A9-9CFC-AD0E1051316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5661-53BA-4A80-B75F-46F9810823A9}" type="datetimeFigureOut">
              <a:rPr lang="ko-KR" altLang="en-US" smtClean="0"/>
              <a:t>2015-03-23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CED6-C9CC-45A9-9CFC-AD0E1051316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5661-53BA-4A80-B75F-46F9810823A9}" type="datetimeFigureOut">
              <a:rPr lang="ko-KR" altLang="en-US" smtClean="0"/>
              <a:t>2015-03-23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CED6-C9CC-45A9-9CFC-AD0E1051316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5661-53BA-4A80-B75F-46F9810823A9}" type="datetimeFigureOut">
              <a:rPr lang="ko-KR" altLang="en-US" smtClean="0"/>
              <a:t>2015-03-23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CED6-C9CC-45A9-9CFC-AD0E1051316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995661-53BA-4A80-B75F-46F9810823A9}" type="datetimeFigureOut">
              <a:rPr lang="ko-KR" altLang="en-US" smtClean="0"/>
              <a:t>2015-03-23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3BCED6-C9CC-45A9-9CFC-AD0E1051316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제목 2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4" name="부제목 2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026" name="Picture 2" descr="C:\Users\user\Desktop\noname01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68760"/>
            <a:ext cx="9144000" cy="558924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1"/>
            <a:ext cx="8784976" cy="10772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fontAlgn="base"/>
            <a:r>
              <a:rPr lang="en-US" altLang="ko-KR" sz="1600" dirty="0"/>
              <a:t>1. </a:t>
            </a:r>
            <a:r>
              <a:rPr lang="ko-KR" altLang="en-US" sz="1600" dirty="0"/>
              <a:t>복무관리에서 외출관리 클릭</a:t>
            </a:r>
            <a:r>
              <a:rPr lang="en-US" altLang="ko-KR" sz="1600" dirty="0"/>
              <a:t>. </a:t>
            </a:r>
          </a:p>
          <a:p>
            <a:pPr fontAlgn="base"/>
            <a:r>
              <a:rPr lang="en-US" altLang="ko-KR" sz="1600" dirty="0"/>
              <a:t>2. </a:t>
            </a:r>
            <a:r>
              <a:rPr lang="ko-KR" altLang="en-US" sz="1600" dirty="0"/>
              <a:t>공가 체크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en-US" altLang="ko-KR" sz="1600" dirty="0"/>
              <a:t>3. </a:t>
            </a:r>
            <a:r>
              <a:rPr lang="ko-KR" altLang="en-US" sz="1600" dirty="0"/>
              <a:t>외출시작</a:t>
            </a:r>
            <a:r>
              <a:rPr lang="en-US" altLang="ko-KR" sz="1600" dirty="0"/>
              <a:t>·</a:t>
            </a:r>
            <a:r>
              <a:rPr lang="ko-KR" altLang="en-US" sz="1600" dirty="0"/>
              <a:t>종료시간은 서마다 소방학교와의 거리가 상이하므로</a:t>
            </a:r>
            <a:r>
              <a:rPr lang="en-US" altLang="ko-KR" sz="1600" dirty="0"/>
              <a:t>, </a:t>
            </a:r>
            <a:r>
              <a:rPr lang="ko-KR" altLang="en-US" sz="1600" dirty="0"/>
              <a:t>외출시작과 </a:t>
            </a:r>
            <a:r>
              <a:rPr lang="ko-KR" altLang="en-US" sz="1600" dirty="0" smtClean="0"/>
              <a:t>외출종료시간은</a:t>
            </a:r>
            <a:endParaRPr lang="en-US" altLang="ko-KR" sz="1600" dirty="0" smtClean="0"/>
          </a:p>
          <a:p>
            <a:pPr fontAlgn="base"/>
            <a:r>
              <a:rPr lang="ko-KR" altLang="en-US" sz="1600" dirty="0" smtClean="0"/>
              <a:t>   탄력적으로 </a:t>
            </a:r>
            <a:r>
              <a:rPr lang="ko-KR" altLang="en-US" sz="1600" dirty="0"/>
              <a:t>작성 </a:t>
            </a:r>
            <a:r>
              <a:rPr lang="en-US" altLang="ko-KR" sz="1600" dirty="0"/>
              <a:t>(</a:t>
            </a:r>
            <a:r>
              <a:rPr lang="ko-KR" altLang="en-US" sz="1600" dirty="0"/>
              <a:t>예시 </a:t>
            </a:r>
            <a:r>
              <a:rPr lang="en-US" altLang="ko-KR" sz="1600" dirty="0"/>
              <a:t>2015.4.08. 16:00~19:00</a:t>
            </a:r>
            <a:r>
              <a:rPr lang="en-US" altLang="ko-KR" sz="1600" dirty="0" smtClean="0"/>
              <a:t>)</a:t>
            </a:r>
            <a:endParaRPr lang="ko-KR" alt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1403648" y="1196752"/>
            <a:ext cx="1080120" cy="400110"/>
          </a:xfrm>
          <a:prstGeom prst="rect">
            <a:avLst/>
          </a:prstGeom>
          <a:noFill/>
          <a:ln w="3175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rgbClr val="FF0000"/>
                </a:solidFill>
              </a:rPr>
              <a:t>①</a:t>
            </a:r>
            <a:endParaRPr lang="ko-KR" altLang="en-US" sz="20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24328" y="4077072"/>
            <a:ext cx="1296144" cy="369332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②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27784" y="4437112"/>
            <a:ext cx="4824536" cy="369332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③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35</Words>
  <Application>Microsoft Office PowerPoint</Application>
  <PresentationFormat>화면 슬라이드 쇼(4:3)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</cp:lastModifiedBy>
  <cp:revision>2</cp:revision>
  <dcterms:created xsi:type="dcterms:W3CDTF">2015-03-23T01:17:04Z</dcterms:created>
  <dcterms:modified xsi:type="dcterms:W3CDTF">2015-03-23T01:36:36Z</dcterms:modified>
</cp:coreProperties>
</file>