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6"/>
  </p:notesMasterIdLst>
  <p:sldIdLst>
    <p:sldId id="257" r:id="rId2"/>
    <p:sldId id="256" r:id="rId3"/>
    <p:sldId id="293" r:id="rId4"/>
    <p:sldId id="283" r:id="rId5"/>
    <p:sldId id="282" r:id="rId6"/>
    <p:sldId id="294" r:id="rId7"/>
    <p:sldId id="259" r:id="rId8"/>
    <p:sldId id="281" r:id="rId9"/>
    <p:sldId id="273" r:id="rId10"/>
    <p:sldId id="274" r:id="rId11"/>
    <p:sldId id="275" r:id="rId12"/>
    <p:sldId id="276" r:id="rId13"/>
    <p:sldId id="295" r:id="rId14"/>
    <p:sldId id="277" r:id="rId15"/>
    <p:sldId id="278" r:id="rId16"/>
    <p:sldId id="279" r:id="rId17"/>
    <p:sldId id="280" r:id="rId18"/>
    <p:sldId id="292" r:id="rId19"/>
    <p:sldId id="296" r:id="rId20"/>
    <p:sldId id="287" r:id="rId21"/>
    <p:sldId id="286" r:id="rId22"/>
    <p:sldId id="299" r:id="rId23"/>
    <p:sldId id="297" r:id="rId24"/>
    <p:sldId id="263" r:id="rId25"/>
  </p:sldIdLst>
  <p:sldSz cx="12192000" cy="6858000"/>
  <p:notesSz cx="6858000" cy="9144000"/>
  <p:embeddedFontLst>
    <p:embeddedFont>
      <p:font typeface="맑은 고딕" pitchFamily="50" charset="-127"/>
      <p:regular r:id="rId27"/>
      <p:bold r:id="rId28"/>
    </p:embeddedFont>
    <p:embeddedFont>
      <p:font typeface="Yoon 윤고딕 550_TT" charset="-127"/>
      <p:regular r:id="rId29"/>
    </p:embeddedFont>
    <p:embeddedFont>
      <p:font typeface="HY견고딕" pitchFamily="18" charset="-127"/>
      <p:regular r:id="rId30"/>
    </p:embeddedFont>
    <p:embeddedFont>
      <p:font typeface="Yoon 윤고딕 520_TT" charset="-127"/>
      <p:regular r:id="rId31"/>
    </p:embeddedFont>
    <p:embeddedFont>
      <p:font typeface="나눔손글씨 펜" charset="-127"/>
      <p:regular r:id="rId32"/>
    </p:embeddedFont>
    <p:embeddedFont>
      <p:font typeface="HY헤드라인M" pitchFamily="18" charset="-127"/>
      <p:regular r:id="rId33"/>
    </p:embeddedFont>
    <p:embeddedFont>
      <p:font typeface="08서울남산체 L" pitchFamily="18" charset="-127"/>
      <p:regular r:id="rId34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71F87"/>
    <a:srgbClr val="05186B"/>
    <a:srgbClr val="F12727"/>
    <a:srgbClr val="F55D5D"/>
    <a:srgbClr val="7E0000"/>
    <a:srgbClr val="3B3838"/>
    <a:srgbClr val="030649"/>
    <a:srgbClr val="04145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41" autoAdjust="0"/>
    <p:restoredTop sz="96481" autoAdjust="0"/>
  </p:normalViewPr>
  <p:slideViewPr>
    <p:cSldViewPr snapToGrid="0">
      <p:cViewPr varScale="1">
        <p:scale>
          <a:sx n="79" d="100"/>
          <a:sy n="79" d="100"/>
        </p:scale>
        <p:origin x="-102" y="-7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94A5EE-1666-4660-8B77-8FEE287DB16A}" type="datetimeFigureOut">
              <a:rPr lang="ko-KR" altLang="en-US" smtClean="0"/>
              <a:pPr/>
              <a:t>2016-07-22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826C27-7782-404F-B0FB-6389DE243F6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9F235-6F87-4223-BE45-23C5DF64E0FE}" type="datetimeFigureOut">
              <a:rPr lang="ko-KR" altLang="en-US" smtClean="0"/>
              <a:pPr/>
              <a:t>2016-07-22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2D327-5D8D-458F-B672-75E30DC4031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566209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9F235-6F87-4223-BE45-23C5DF64E0FE}" type="datetimeFigureOut">
              <a:rPr lang="ko-KR" altLang="en-US" smtClean="0"/>
              <a:pPr/>
              <a:t>2016-07-22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2D327-5D8D-458F-B672-75E30DC4031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884636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9F235-6F87-4223-BE45-23C5DF64E0FE}" type="datetimeFigureOut">
              <a:rPr lang="ko-KR" altLang="en-US" smtClean="0"/>
              <a:pPr/>
              <a:t>2016-07-22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2D327-5D8D-458F-B672-75E30DC4031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529562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9F235-6F87-4223-BE45-23C5DF64E0FE}" type="datetimeFigureOut">
              <a:rPr lang="ko-KR" altLang="en-US" smtClean="0"/>
              <a:pPr/>
              <a:t>2016-07-22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2D327-5D8D-458F-B672-75E30DC4031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77695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9F235-6F87-4223-BE45-23C5DF64E0FE}" type="datetimeFigureOut">
              <a:rPr lang="ko-KR" altLang="en-US" smtClean="0"/>
              <a:pPr/>
              <a:t>2016-07-22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2D327-5D8D-458F-B672-75E30DC4031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830484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9F235-6F87-4223-BE45-23C5DF64E0FE}" type="datetimeFigureOut">
              <a:rPr lang="ko-KR" altLang="en-US" smtClean="0"/>
              <a:pPr/>
              <a:t>2016-07-22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2D327-5D8D-458F-B672-75E30DC4031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902675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9F235-6F87-4223-BE45-23C5DF64E0FE}" type="datetimeFigureOut">
              <a:rPr lang="ko-KR" altLang="en-US" smtClean="0"/>
              <a:pPr/>
              <a:t>2016-07-22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2D327-5D8D-458F-B672-75E30DC4031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064827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9F235-6F87-4223-BE45-23C5DF64E0FE}" type="datetimeFigureOut">
              <a:rPr lang="ko-KR" altLang="en-US" smtClean="0"/>
              <a:pPr/>
              <a:t>2016-07-22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2D327-5D8D-458F-B672-75E30DC4031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009193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9F235-6F87-4223-BE45-23C5DF64E0FE}" type="datetimeFigureOut">
              <a:rPr lang="ko-KR" altLang="en-US" smtClean="0"/>
              <a:pPr/>
              <a:t>2016-07-22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2D327-5D8D-458F-B672-75E30DC4031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083696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9F235-6F87-4223-BE45-23C5DF64E0FE}" type="datetimeFigureOut">
              <a:rPr lang="ko-KR" altLang="en-US" smtClean="0"/>
              <a:pPr/>
              <a:t>2016-07-22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2D327-5D8D-458F-B672-75E30DC4031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7646468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9F235-6F87-4223-BE45-23C5DF64E0FE}" type="datetimeFigureOut">
              <a:rPr lang="ko-KR" altLang="en-US" smtClean="0"/>
              <a:pPr/>
              <a:t>2016-07-22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2D327-5D8D-458F-B672-75E30DC4031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352763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09F235-6F87-4223-BE45-23C5DF64E0FE}" type="datetimeFigureOut">
              <a:rPr lang="ko-KR" altLang="en-US" smtClean="0"/>
              <a:pPr/>
              <a:t>2016-07-22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2D327-5D8D-458F-B672-75E30DC4031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669514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0" y="2677496"/>
            <a:ext cx="7446323" cy="1403056"/>
            <a:chOff x="2358077" y="2565890"/>
            <a:chExt cx="7446323" cy="1403056"/>
          </a:xfrm>
        </p:grpSpPr>
        <p:grpSp>
          <p:nvGrpSpPr>
            <p:cNvPr id="10" name="그룹 9"/>
            <p:cNvGrpSpPr/>
            <p:nvPr/>
          </p:nvGrpSpPr>
          <p:grpSpPr>
            <a:xfrm>
              <a:off x="2371271" y="2926553"/>
              <a:ext cx="7433129" cy="1042393"/>
              <a:chOff x="2371271" y="2563696"/>
              <a:chExt cx="7433129" cy="1042393"/>
            </a:xfrm>
          </p:grpSpPr>
          <p:sp>
            <p:nvSpPr>
              <p:cNvPr id="7" name="직사각형 6"/>
              <p:cNvSpPr/>
              <p:nvPr/>
            </p:nvSpPr>
            <p:spPr>
              <a:xfrm>
                <a:off x="2400300" y="2563696"/>
                <a:ext cx="7150100" cy="742066"/>
              </a:xfrm>
              <a:prstGeom prst="rect">
                <a:avLst/>
              </a:prstGeom>
              <a:solidFill>
                <a:srgbClr val="0518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2371271" y="2628653"/>
                <a:ext cx="7280729" cy="67710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ko-KR" sz="3700" dirty="0" err="1" smtClean="0">
                    <a:ln>
                      <a:solidFill>
                        <a:schemeClr val="bg1">
                          <a:alpha val="30000"/>
                        </a:schemeClr>
                      </a:solidFill>
                    </a:ln>
                    <a:solidFill>
                      <a:schemeClr val="bg1"/>
                    </a:solidFill>
                    <a:latin typeface="Yoon 윤고딕 550_TT" panose="02090603020101020101" pitchFamily="18" charset="-127"/>
                    <a:ea typeface="Yoon 윤고딕 550_TT" panose="02090603020101020101" pitchFamily="18" charset="-127"/>
                  </a:rPr>
                  <a:t>DrivePro</a:t>
                </a:r>
                <a:r>
                  <a:rPr lang="en-US" altLang="ko-KR" sz="3700" dirty="0" smtClean="0">
                    <a:ln>
                      <a:solidFill>
                        <a:schemeClr val="bg1">
                          <a:alpha val="30000"/>
                        </a:schemeClr>
                      </a:solidFill>
                    </a:ln>
                    <a:solidFill>
                      <a:schemeClr val="bg1"/>
                    </a:solidFill>
                    <a:latin typeface="Yoon 윤고딕 550_TT" panose="02090603020101020101" pitchFamily="18" charset="-127"/>
                    <a:ea typeface="Yoon 윤고딕 550_TT" panose="02090603020101020101" pitchFamily="18" charset="-127"/>
                  </a:rPr>
                  <a:t> Body Toolbox</a:t>
                </a:r>
                <a:endParaRPr lang="ko-KR" altLang="en-US" sz="3700" dirty="0">
                  <a:ln>
                    <a:solidFill>
                      <a:schemeClr val="bg1">
                        <a:alpha val="30000"/>
                      </a:schemeClr>
                    </a:solidFill>
                  </a:ln>
                  <a:solidFill>
                    <a:schemeClr val="bg1"/>
                  </a:solidFill>
                  <a:latin typeface="Yoon 윤고딕 550_TT" panose="02090603020101020101" pitchFamily="18" charset="-127"/>
                  <a:ea typeface="Yoon 윤고딕 550_TT" panose="02090603020101020101" pitchFamily="18" charset="-127"/>
                </a:endParaRPr>
              </a:p>
            </p:txBody>
          </p:sp>
          <p:sp>
            <p:nvSpPr>
              <p:cNvPr id="9" name="직사각형 8"/>
              <p:cNvSpPr/>
              <p:nvPr/>
            </p:nvSpPr>
            <p:spPr>
              <a:xfrm>
                <a:off x="2400300" y="3267535"/>
                <a:ext cx="7404100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endParaRPr lang="ko-KR" altLang="en-US" sz="16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조선일보명조" panose="02030304000000000000" pitchFamily="18" charset="-127"/>
                  <a:ea typeface="조선일보명조" panose="02030304000000000000" pitchFamily="18" charset="-127"/>
                  <a:cs typeface="조선일보명조" panose="02030304000000000000" pitchFamily="18" charset="-127"/>
                </a:endParaRPr>
              </a:p>
            </p:txBody>
          </p:sp>
        </p:grpSp>
        <p:sp>
          <p:nvSpPr>
            <p:cNvPr id="11" name="직사각형 10"/>
            <p:cNvSpPr/>
            <p:nvPr/>
          </p:nvSpPr>
          <p:spPr>
            <a:xfrm>
              <a:off x="2358077" y="2565890"/>
              <a:ext cx="70231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서울소방재난본부</a:t>
              </a:r>
              <a:endParaRPr lang="ko-KR" altLang="en-US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7426" y="3776353"/>
            <a:ext cx="2656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화이어캠</a:t>
            </a:r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 사용자 매뉴얼</a:t>
            </a:r>
            <a:endParaRPr lang="ko-KR" altLang="en-US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13" name="그림 12" descr="제목 없음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25692" y="1187534"/>
            <a:ext cx="3540160" cy="452915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36446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1090890" y="1061475"/>
            <a:ext cx="2371271" cy="665697"/>
            <a:chOff x="2392867" y="3020536"/>
            <a:chExt cx="2168845" cy="648081"/>
          </a:xfrm>
        </p:grpSpPr>
        <p:sp>
          <p:nvSpPr>
            <p:cNvPr id="5" name="직사각형 4"/>
            <p:cNvSpPr/>
            <p:nvPr/>
          </p:nvSpPr>
          <p:spPr>
            <a:xfrm>
              <a:off x="2400300" y="3020536"/>
              <a:ext cx="1823357" cy="648081"/>
            </a:xfrm>
            <a:prstGeom prst="rect">
              <a:avLst/>
            </a:prstGeom>
            <a:solidFill>
              <a:srgbClr val="051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/>
            <p:cNvSpPr/>
            <p:nvPr/>
          </p:nvSpPr>
          <p:spPr>
            <a:xfrm>
              <a:off x="2392867" y="3020537"/>
              <a:ext cx="2168845" cy="6442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3700" dirty="0" smtClean="0">
                  <a:ln>
                    <a:solidFill>
                      <a:schemeClr val="bg1">
                        <a:alpha val="30000"/>
                      </a:schemeClr>
                    </a:solidFill>
                  </a:ln>
                  <a:solidFill>
                    <a:schemeClr val="bg1"/>
                  </a:solidFill>
                  <a:latin typeface="Yoon 윤고딕 550_TT" panose="02090603020101020101" pitchFamily="18" charset="-127"/>
                  <a:ea typeface="Yoon 윤고딕 550_TT" panose="02090603020101020101" pitchFamily="18" charset="-127"/>
                </a:rPr>
                <a:t>Contents</a:t>
              </a:r>
              <a:endParaRPr lang="ko-KR" altLang="en-US" sz="3700" dirty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Yoon 윤고딕 550_TT" panose="02090603020101020101" pitchFamily="18" charset="-127"/>
                <a:ea typeface="Yoon 윤고딕 550_TT" panose="02090603020101020101" pitchFamily="18" charset="-127"/>
              </a:endParaRPr>
            </a:p>
          </p:txBody>
        </p:sp>
      </p:grpSp>
      <p:sp>
        <p:nvSpPr>
          <p:cNvPr id="7" name="직사각형 6"/>
          <p:cNvSpPr/>
          <p:nvPr/>
        </p:nvSpPr>
        <p:spPr>
          <a:xfrm>
            <a:off x="8469590" y="2540811"/>
            <a:ext cx="3058379" cy="3992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50_TT" panose="02090603020101020101" pitchFamily="18" charset="-127"/>
                <a:ea typeface="Yoon 윤고딕 550_TT" panose="02090603020101020101" pitchFamily="18" charset="-127"/>
              </a:rPr>
              <a:t>Ⅰ. </a:t>
            </a:r>
            <a:r>
              <a:rPr lang="ko-KR" altLang="en-US" sz="20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50_TT" panose="02090603020101020101" pitchFamily="18" charset="-127"/>
                <a:ea typeface="Yoon 윤고딕 550_TT" panose="02090603020101020101" pitchFamily="18" charset="-127"/>
              </a:rPr>
              <a:t>시작하기</a:t>
            </a:r>
            <a:endParaRPr lang="ko-KR" altLang="en-US" sz="200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Yoon 윤고딕 550_TT" panose="02090603020101020101" pitchFamily="18" charset="-127"/>
              <a:ea typeface="Yoon 윤고딕 550_TT" panose="02090603020101020101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8469590" y="3321921"/>
            <a:ext cx="3058379" cy="3992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50_TT" panose="02090603020101020101" pitchFamily="18" charset="-127"/>
                <a:ea typeface="Yoon 윤고딕 550_TT" panose="02090603020101020101" pitchFamily="18" charset="-127"/>
              </a:rPr>
              <a:t>Ⅱ. </a:t>
            </a:r>
            <a:r>
              <a:rPr lang="ko-KR" altLang="en-US" sz="20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촬영하기</a:t>
            </a:r>
            <a:endParaRPr lang="ko-KR" altLang="en-US" sz="200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8469590" y="4103031"/>
            <a:ext cx="3058379" cy="3992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50_TT" panose="02090603020101020101" pitchFamily="18" charset="-127"/>
                <a:ea typeface="Yoon 윤고딕 550_TT" panose="02090603020101020101" pitchFamily="18" charset="-127"/>
              </a:rPr>
              <a:t>Ⅲ. </a:t>
            </a:r>
            <a:r>
              <a:rPr lang="ko-KR" altLang="en-US" sz="20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50_TT" panose="02090603020101020101" pitchFamily="18" charset="-127"/>
                <a:ea typeface="Yoon 윤고딕 550_TT" panose="02090603020101020101" pitchFamily="18" charset="-127"/>
              </a:rPr>
              <a:t>저장하기</a:t>
            </a:r>
            <a:endParaRPr lang="ko-KR" altLang="en-US" sz="200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Yoon 윤고딕 550_TT" panose="02090603020101020101" pitchFamily="18" charset="-127"/>
              <a:ea typeface="Yoon 윤고딕 550_TT" panose="02090603020101020101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8469590" y="4884141"/>
            <a:ext cx="353792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50_TT" panose="02090603020101020101" pitchFamily="18" charset="-127"/>
                <a:ea typeface="Yoon 윤고딕 550_TT" panose="02090603020101020101" pitchFamily="18" charset="-127"/>
              </a:rPr>
              <a:t>Ⅳ. Drive Pro Body Toolbox</a:t>
            </a:r>
            <a:endParaRPr lang="ko-KR" altLang="en-US" sz="200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Yoon 윤고딕 550_TT" panose="02090603020101020101" pitchFamily="18" charset="-127"/>
              <a:ea typeface="Yoon 윤고딕 550_TT" panose="02090603020101020101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78853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0"/>
          <p:cNvGrpSpPr/>
          <p:nvPr/>
        </p:nvGrpSpPr>
        <p:grpSpPr>
          <a:xfrm>
            <a:off x="2535767" y="2819999"/>
            <a:ext cx="7353300" cy="1043353"/>
            <a:chOff x="2298700" y="2625266"/>
            <a:chExt cx="7353300" cy="1043353"/>
          </a:xfrm>
        </p:grpSpPr>
        <p:grpSp>
          <p:nvGrpSpPr>
            <p:cNvPr id="3" name="그룹 11"/>
            <p:cNvGrpSpPr/>
            <p:nvPr/>
          </p:nvGrpSpPr>
          <p:grpSpPr>
            <a:xfrm>
              <a:off x="2371271" y="2926553"/>
              <a:ext cx="7280729" cy="742066"/>
              <a:chOff x="2371271" y="2563696"/>
              <a:chExt cx="7280729" cy="742066"/>
            </a:xfrm>
          </p:grpSpPr>
          <p:sp>
            <p:nvSpPr>
              <p:cNvPr id="14" name="직사각형 13"/>
              <p:cNvSpPr/>
              <p:nvPr/>
            </p:nvSpPr>
            <p:spPr>
              <a:xfrm>
                <a:off x="2400300" y="2563696"/>
                <a:ext cx="7150100" cy="742066"/>
              </a:xfrm>
              <a:prstGeom prst="rect">
                <a:avLst/>
              </a:prstGeom>
              <a:solidFill>
                <a:srgbClr val="0518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5" name="직사각형 14"/>
              <p:cNvSpPr/>
              <p:nvPr/>
            </p:nvSpPr>
            <p:spPr>
              <a:xfrm>
                <a:off x="2371271" y="2628653"/>
                <a:ext cx="7280729" cy="67710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sz="3700" dirty="0" smtClean="0">
                    <a:ln>
                      <a:solidFill>
                        <a:schemeClr val="bg1">
                          <a:alpha val="30000"/>
                        </a:schemeClr>
                      </a:solidFill>
                    </a:ln>
                    <a:solidFill>
                      <a:schemeClr val="bg1"/>
                    </a:solidFill>
                    <a:latin typeface="Yoon 윤고딕 550_TT" panose="02090603020101020101" pitchFamily="18" charset="-127"/>
                    <a:ea typeface="Yoon 윤고딕 550_TT" panose="02090603020101020101" pitchFamily="18" charset="-127"/>
                  </a:rPr>
                  <a:t>시작하기</a:t>
                </a:r>
                <a:endParaRPr lang="ko-KR" altLang="en-US" sz="3700" dirty="0">
                  <a:ln>
                    <a:solidFill>
                      <a:schemeClr val="bg1">
                        <a:alpha val="30000"/>
                      </a:schemeClr>
                    </a:solidFill>
                  </a:ln>
                  <a:solidFill>
                    <a:schemeClr val="bg1"/>
                  </a:solidFill>
                  <a:latin typeface="Yoon 윤고딕 550_TT" panose="02090603020101020101" pitchFamily="18" charset="-127"/>
                  <a:ea typeface="Yoon 윤고딕 550_TT" panose="02090603020101020101" pitchFamily="18" charset="-127"/>
                </a:endParaRPr>
              </a:p>
            </p:txBody>
          </p:sp>
        </p:grpSp>
        <p:sp>
          <p:nvSpPr>
            <p:cNvPr id="13" name="직사각형 12"/>
            <p:cNvSpPr/>
            <p:nvPr/>
          </p:nvSpPr>
          <p:spPr>
            <a:xfrm>
              <a:off x="2298700" y="2625266"/>
              <a:ext cx="70231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서울소방재난본부</a:t>
              </a:r>
              <a:endParaRPr lang="ko-KR" altLang="en-US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2795915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225631" y="178130"/>
            <a:ext cx="11756572" cy="6388925"/>
          </a:xfrm>
          <a:prstGeom prst="rect">
            <a:avLst/>
          </a:prstGeom>
          <a:noFill/>
          <a:ln w="25400">
            <a:solidFill>
              <a:srgbClr val="0518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9491179" y="842323"/>
            <a:ext cx="926103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1500" dirty="0" smtClean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”</a:t>
            </a:r>
            <a:endParaRPr lang="ko-KR" altLang="en-US" sz="11500" dirty="0">
              <a:ln>
                <a:solidFill>
                  <a:schemeClr val="bg1">
                    <a:alpha val="30000"/>
                  </a:schemeClr>
                </a:solidFill>
              </a:ln>
              <a:solidFill>
                <a:schemeClr val="bg1"/>
              </a:solidFill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</p:txBody>
      </p:sp>
      <p:grpSp>
        <p:nvGrpSpPr>
          <p:cNvPr id="2" name="그룹 50"/>
          <p:cNvGrpSpPr/>
          <p:nvPr/>
        </p:nvGrpSpPr>
        <p:grpSpPr>
          <a:xfrm>
            <a:off x="5625667" y="291313"/>
            <a:ext cx="6418832" cy="334967"/>
            <a:chOff x="5398826" y="465115"/>
            <a:chExt cx="6418832" cy="334967"/>
          </a:xfrm>
        </p:grpSpPr>
        <p:sp>
          <p:nvSpPr>
            <p:cNvPr id="52" name="직사각형 51"/>
            <p:cNvSpPr/>
            <p:nvPr/>
          </p:nvSpPr>
          <p:spPr>
            <a:xfrm>
              <a:off x="5424525" y="502331"/>
              <a:ext cx="957443" cy="238126"/>
            </a:xfrm>
            <a:prstGeom prst="rect">
              <a:avLst/>
            </a:prstGeom>
            <a:solidFill>
              <a:srgbClr val="051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6469530" y="465115"/>
              <a:ext cx="194491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PROBLEM &amp; NEEDS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5398826" y="484686"/>
              <a:ext cx="1073813" cy="3153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1400" dirty="0" smtClean="0">
                  <a:ln>
                    <a:solidFill>
                      <a:schemeClr val="bg1">
                        <a:alpha val="30000"/>
                      </a:schemeClr>
                    </a:solidFill>
                  </a:ln>
                  <a:solidFill>
                    <a:schemeClr val="bg1"/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시작하기</a:t>
              </a:r>
              <a:endParaRPr lang="ko-KR" altLang="en-US" sz="1400" dirty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9392941" y="474218"/>
              <a:ext cx="95223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TARGET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8251825" y="466599"/>
              <a:ext cx="1063699" cy="3153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 PRODUCT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10186866" y="474218"/>
              <a:ext cx="1630792" cy="3153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 IMC STRATEGY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</p:grpSp>
      <p:sp>
        <p:nvSpPr>
          <p:cNvPr id="13" name="직사각형 12"/>
          <p:cNvSpPr/>
          <p:nvPr/>
        </p:nvSpPr>
        <p:spPr>
          <a:xfrm>
            <a:off x="760021" y="843149"/>
            <a:ext cx="190005" cy="190005"/>
          </a:xfrm>
          <a:prstGeom prst="rect">
            <a:avLst/>
          </a:prstGeom>
          <a:solidFill>
            <a:srgbClr val="071F87"/>
          </a:solidFill>
          <a:ln>
            <a:solidFill>
              <a:srgbClr val="071F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994734" y="738641"/>
            <a:ext cx="24449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b="1" dirty="0" smtClean="0">
                <a:latin typeface="HY헤드라인M" pitchFamily="18" charset="-127"/>
                <a:ea typeface="HY헤드라인M" pitchFamily="18" charset="-127"/>
              </a:rPr>
              <a:t>메모리카드  삽입하기</a:t>
            </a:r>
            <a:endParaRPr lang="ko-KR" altLang="en-US" b="1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7" name="그림 16" descr="메모리카드.png"/>
          <p:cNvPicPr>
            <a:picLocks noChangeAspect="1"/>
          </p:cNvPicPr>
          <p:nvPr/>
        </p:nvPicPr>
        <p:blipFill>
          <a:blip r:embed="rId2" cstate="print"/>
          <a:srcRect l="19240" t="1388" r="17716" b="307"/>
          <a:stretch>
            <a:fillRect/>
          </a:stretch>
        </p:blipFill>
        <p:spPr>
          <a:xfrm>
            <a:off x="6970817" y="1658644"/>
            <a:ext cx="4275116" cy="3744627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49080" y="2885704"/>
            <a:ext cx="67217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400" dirty="0" smtClean="0">
                <a:latin typeface="HY헤드라인M" pitchFamily="18" charset="-127"/>
                <a:ea typeface="HY헤드라인M" pitchFamily="18" charset="-127"/>
              </a:rPr>
              <a:t>촬영을 시작하기 전</a:t>
            </a:r>
            <a:r>
              <a:rPr lang="en-US" altLang="ko-KR" sz="2400" dirty="0" smtClean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2400" dirty="0" smtClean="0">
                <a:latin typeface="HY헤드라인M" pitchFamily="18" charset="-127"/>
                <a:ea typeface="HY헤드라인M" pitchFamily="18" charset="-127"/>
              </a:rPr>
              <a:t>메모리카드를 제품 하단의 </a:t>
            </a:r>
            <a:endParaRPr lang="en-US" altLang="ko-KR" sz="2400" dirty="0" smtClean="0">
              <a:latin typeface="HY헤드라인M" pitchFamily="18" charset="-127"/>
              <a:ea typeface="HY헤드라인M" pitchFamily="18" charset="-127"/>
            </a:endParaRPr>
          </a:p>
          <a:p>
            <a:pPr algn="ctr"/>
            <a:r>
              <a:rPr lang="ko-KR" altLang="en-US" sz="2400" dirty="0" smtClean="0">
                <a:latin typeface="HY헤드라인M" pitchFamily="18" charset="-127"/>
                <a:ea typeface="HY헤드라인M" pitchFamily="18" charset="-127"/>
              </a:rPr>
              <a:t>카드 슬롯에</a:t>
            </a:r>
            <a:r>
              <a:rPr lang="en-US" altLang="ko-KR" sz="24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400" dirty="0" smtClean="0">
                <a:latin typeface="HY헤드라인M" pitchFamily="18" charset="-127"/>
                <a:ea typeface="HY헤드라인M" pitchFamily="18" charset="-127"/>
              </a:rPr>
              <a:t>삽입해 주십시오 </a:t>
            </a:r>
            <a:endParaRPr lang="ko-KR" altLang="en-US" sz="2400" dirty="0"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7144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225631" y="178130"/>
            <a:ext cx="11756572" cy="6388925"/>
          </a:xfrm>
          <a:prstGeom prst="rect">
            <a:avLst/>
          </a:prstGeom>
          <a:noFill/>
          <a:ln w="25400">
            <a:solidFill>
              <a:srgbClr val="0518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9491179" y="842323"/>
            <a:ext cx="926103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1500" dirty="0" smtClean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”</a:t>
            </a:r>
            <a:endParaRPr lang="ko-KR" altLang="en-US" sz="11500" dirty="0">
              <a:ln>
                <a:solidFill>
                  <a:schemeClr val="bg1">
                    <a:alpha val="30000"/>
                  </a:schemeClr>
                </a:solidFill>
              </a:ln>
              <a:solidFill>
                <a:schemeClr val="bg1"/>
              </a:solidFill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</p:txBody>
      </p:sp>
      <p:grpSp>
        <p:nvGrpSpPr>
          <p:cNvPr id="2" name="그룹 50"/>
          <p:cNvGrpSpPr/>
          <p:nvPr/>
        </p:nvGrpSpPr>
        <p:grpSpPr>
          <a:xfrm>
            <a:off x="5625667" y="291313"/>
            <a:ext cx="6418832" cy="334967"/>
            <a:chOff x="5398826" y="465115"/>
            <a:chExt cx="6418832" cy="334967"/>
          </a:xfrm>
        </p:grpSpPr>
        <p:sp>
          <p:nvSpPr>
            <p:cNvPr id="52" name="직사각형 51"/>
            <p:cNvSpPr/>
            <p:nvPr/>
          </p:nvSpPr>
          <p:spPr>
            <a:xfrm>
              <a:off x="5424525" y="502331"/>
              <a:ext cx="957443" cy="238126"/>
            </a:xfrm>
            <a:prstGeom prst="rect">
              <a:avLst/>
            </a:prstGeom>
            <a:solidFill>
              <a:srgbClr val="051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6469530" y="465115"/>
              <a:ext cx="194491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PROBLEM &amp; NEEDS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5398826" y="484686"/>
              <a:ext cx="1073813" cy="3153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1400" dirty="0" smtClean="0">
                  <a:ln>
                    <a:solidFill>
                      <a:schemeClr val="bg1">
                        <a:alpha val="30000"/>
                      </a:schemeClr>
                    </a:solidFill>
                  </a:ln>
                  <a:solidFill>
                    <a:schemeClr val="bg1"/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시작하기</a:t>
              </a:r>
              <a:endParaRPr lang="ko-KR" altLang="en-US" sz="1400" dirty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9392941" y="474218"/>
              <a:ext cx="95223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TARGET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8251825" y="466599"/>
              <a:ext cx="1063699" cy="3153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 PRODUCT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10186866" y="474218"/>
              <a:ext cx="1630792" cy="3153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 IMC STRATEGY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</p:grpSp>
      <p:sp>
        <p:nvSpPr>
          <p:cNvPr id="13" name="직사각형 12"/>
          <p:cNvSpPr/>
          <p:nvPr/>
        </p:nvSpPr>
        <p:spPr>
          <a:xfrm>
            <a:off x="760021" y="843149"/>
            <a:ext cx="190005" cy="190005"/>
          </a:xfrm>
          <a:prstGeom prst="rect">
            <a:avLst/>
          </a:prstGeom>
          <a:solidFill>
            <a:srgbClr val="071F87"/>
          </a:solidFill>
          <a:ln>
            <a:solidFill>
              <a:srgbClr val="071F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994734" y="738641"/>
            <a:ext cx="16161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 smtClean="0">
                <a:latin typeface="HY헤드라인M" pitchFamily="18" charset="-127"/>
                <a:ea typeface="HY헤드라인M" pitchFamily="18" charset="-127"/>
              </a:rPr>
              <a:t>제품 충전하기</a:t>
            </a:r>
            <a:endParaRPr lang="ko-KR" altLang="en-US" b="1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5" name="그림 14" descr="연결케이블.png"/>
          <p:cNvPicPr>
            <a:picLocks noChangeAspect="1"/>
          </p:cNvPicPr>
          <p:nvPr/>
        </p:nvPicPr>
        <p:blipFill>
          <a:blip r:embed="rId2" cstate="print"/>
          <a:srcRect l="6902" t="-223" r="13577" b="5946"/>
          <a:stretch>
            <a:fillRect/>
          </a:stretch>
        </p:blipFill>
        <p:spPr>
          <a:xfrm>
            <a:off x="5323522" y="3420093"/>
            <a:ext cx="6219295" cy="2766951"/>
          </a:xfrm>
          <a:prstGeom prst="rect">
            <a:avLst/>
          </a:prstGeom>
        </p:spPr>
      </p:pic>
      <p:pic>
        <p:nvPicPr>
          <p:cNvPr id="16" name="그림 15" descr="케이블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887" y="3746014"/>
            <a:ext cx="4939240" cy="235402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256312" y="1721922"/>
            <a:ext cx="8271816" cy="11541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300" dirty="0" smtClean="0">
                <a:latin typeface="HY헤드라인M" pitchFamily="18" charset="-127"/>
                <a:ea typeface="HY헤드라인M" pitchFamily="18" charset="-127"/>
              </a:rPr>
              <a:t>방법 </a:t>
            </a:r>
            <a:r>
              <a:rPr lang="en-US" altLang="ko-KR" sz="2300" dirty="0" smtClean="0">
                <a:latin typeface="HY헤드라인M" pitchFamily="18" charset="-127"/>
                <a:ea typeface="HY헤드라인M" pitchFamily="18" charset="-127"/>
              </a:rPr>
              <a:t>1. USB </a:t>
            </a:r>
            <a:r>
              <a:rPr lang="ko-KR" altLang="en-US" sz="2300" dirty="0" smtClean="0">
                <a:latin typeface="HY헤드라인M" pitchFamily="18" charset="-127"/>
                <a:ea typeface="HY헤드라인M" pitchFamily="18" charset="-127"/>
              </a:rPr>
              <a:t>케이블을 제품과 연결한 후 콘센트에 연결합니다</a:t>
            </a:r>
            <a:endParaRPr lang="en-US" altLang="ko-KR" sz="2300" dirty="0" smtClean="0">
              <a:latin typeface="HY헤드라인M" pitchFamily="18" charset="-127"/>
              <a:ea typeface="HY헤드라인M" pitchFamily="18" charset="-127"/>
            </a:endParaRPr>
          </a:p>
          <a:p>
            <a:endParaRPr lang="en-US" altLang="ko-KR" sz="2300" dirty="0" smtClean="0">
              <a:latin typeface="HY헤드라인M" pitchFamily="18" charset="-127"/>
              <a:ea typeface="HY헤드라인M" pitchFamily="18" charset="-127"/>
            </a:endParaRPr>
          </a:p>
          <a:p>
            <a:r>
              <a:rPr lang="ko-KR" altLang="en-US" sz="2300" dirty="0" smtClean="0">
                <a:latin typeface="HY헤드라인M" pitchFamily="18" charset="-127"/>
                <a:ea typeface="HY헤드라인M" pitchFamily="18" charset="-127"/>
              </a:rPr>
              <a:t>방법 </a:t>
            </a:r>
            <a:r>
              <a:rPr lang="en-US" altLang="ko-KR" sz="2300" dirty="0" smtClean="0">
                <a:latin typeface="HY헤드라인M" pitchFamily="18" charset="-127"/>
                <a:ea typeface="HY헤드라인M" pitchFamily="18" charset="-127"/>
              </a:rPr>
              <a:t>2. USB </a:t>
            </a:r>
            <a:r>
              <a:rPr lang="ko-KR" altLang="en-US" sz="2300" dirty="0" smtClean="0">
                <a:latin typeface="HY헤드라인M" pitchFamily="18" charset="-127"/>
                <a:ea typeface="HY헤드라인M" pitchFamily="18" charset="-127"/>
              </a:rPr>
              <a:t>케이블을 제품과 연결한 후 </a:t>
            </a:r>
            <a:r>
              <a:rPr lang="en-US" altLang="ko-KR" sz="2300" dirty="0" smtClean="0">
                <a:latin typeface="HY헤드라인M" pitchFamily="18" charset="-127"/>
                <a:ea typeface="HY헤드라인M" pitchFamily="18" charset="-127"/>
              </a:rPr>
              <a:t>PC</a:t>
            </a:r>
            <a:r>
              <a:rPr lang="ko-KR" altLang="en-US" sz="2300" dirty="0" smtClean="0">
                <a:latin typeface="HY헤드라인M" pitchFamily="18" charset="-127"/>
                <a:ea typeface="HY헤드라인M" pitchFamily="18" charset="-127"/>
              </a:rPr>
              <a:t>에 연결합니다</a:t>
            </a:r>
            <a:endParaRPr lang="ko-KR" altLang="en-US" sz="2300" dirty="0"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7144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0"/>
          <p:cNvGrpSpPr/>
          <p:nvPr/>
        </p:nvGrpSpPr>
        <p:grpSpPr>
          <a:xfrm>
            <a:off x="2535767" y="2819999"/>
            <a:ext cx="7353300" cy="1043353"/>
            <a:chOff x="2298700" y="2625266"/>
            <a:chExt cx="7353300" cy="1043353"/>
          </a:xfrm>
        </p:grpSpPr>
        <p:grpSp>
          <p:nvGrpSpPr>
            <p:cNvPr id="3" name="그룹 11"/>
            <p:cNvGrpSpPr/>
            <p:nvPr/>
          </p:nvGrpSpPr>
          <p:grpSpPr>
            <a:xfrm>
              <a:off x="2371271" y="2926553"/>
              <a:ext cx="7280729" cy="742066"/>
              <a:chOff x="2371271" y="2563696"/>
              <a:chExt cx="7280729" cy="742066"/>
            </a:xfrm>
          </p:grpSpPr>
          <p:sp>
            <p:nvSpPr>
              <p:cNvPr id="14" name="직사각형 13"/>
              <p:cNvSpPr/>
              <p:nvPr/>
            </p:nvSpPr>
            <p:spPr>
              <a:xfrm>
                <a:off x="2400300" y="2563696"/>
                <a:ext cx="7150100" cy="742066"/>
              </a:xfrm>
              <a:prstGeom prst="rect">
                <a:avLst/>
              </a:prstGeom>
              <a:solidFill>
                <a:srgbClr val="0518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5" name="직사각형 14"/>
              <p:cNvSpPr/>
              <p:nvPr/>
            </p:nvSpPr>
            <p:spPr>
              <a:xfrm>
                <a:off x="2371271" y="2628653"/>
                <a:ext cx="7280729" cy="6617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sz="3700" dirty="0" smtClean="0">
                    <a:ln>
                      <a:solidFill>
                        <a:schemeClr val="bg1">
                          <a:alpha val="30000"/>
                        </a:schemeClr>
                      </a:solidFill>
                    </a:ln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촬영하기</a:t>
                </a:r>
                <a:endParaRPr lang="en-US" altLang="ko-KR" sz="3700" dirty="0" smtClean="0">
                  <a:ln>
                    <a:solidFill>
                      <a:schemeClr val="bg1">
                        <a:alpha val="30000"/>
                      </a:schemeClr>
                    </a:solidFill>
                  </a:ln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  <p:sp>
          <p:nvSpPr>
            <p:cNvPr id="13" name="직사각형 12"/>
            <p:cNvSpPr/>
            <p:nvPr/>
          </p:nvSpPr>
          <p:spPr>
            <a:xfrm>
              <a:off x="2298700" y="2625266"/>
              <a:ext cx="70231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서울소방재난본부</a:t>
              </a:r>
              <a:endParaRPr lang="ko-KR" altLang="en-US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2795915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225631" y="178130"/>
            <a:ext cx="11756572" cy="6388925"/>
          </a:xfrm>
          <a:prstGeom prst="rect">
            <a:avLst/>
          </a:prstGeom>
          <a:noFill/>
          <a:ln w="25400">
            <a:solidFill>
              <a:srgbClr val="0518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1693138" y="852371"/>
            <a:ext cx="926103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1500" dirty="0" smtClean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“</a:t>
            </a:r>
            <a:endParaRPr lang="ko-KR" altLang="en-US" sz="11500" dirty="0">
              <a:ln>
                <a:solidFill>
                  <a:schemeClr val="bg1">
                    <a:alpha val="30000"/>
                  </a:schemeClr>
                </a:solidFill>
              </a:ln>
              <a:solidFill>
                <a:schemeClr val="bg1"/>
              </a:solidFill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9491179" y="842323"/>
            <a:ext cx="926103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1500" dirty="0" smtClean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”</a:t>
            </a:r>
            <a:endParaRPr lang="ko-KR" altLang="en-US" sz="11500" dirty="0">
              <a:ln>
                <a:solidFill>
                  <a:schemeClr val="bg1">
                    <a:alpha val="30000"/>
                  </a:schemeClr>
                </a:solidFill>
              </a:ln>
              <a:solidFill>
                <a:schemeClr val="bg1"/>
              </a:solidFill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</p:txBody>
      </p:sp>
      <p:grpSp>
        <p:nvGrpSpPr>
          <p:cNvPr id="51" name="그룹 50"/>
          <p:cNvGrpSpPr/>
          <p:nvPr/>
        </p:nvGrpSpPr>
        <p:grpSpPr>
          <a:xfrm>
            <a:off x="5625667" y="291313"/>
            <a:ext cx="6418832" cy="334967"/>
            <a:chOff x="5398826" y="465115"/>
            <a:chExt cx="6418832" cy="334967"/>
          </a:xfrm>
        </p:grpSpPr>
        <p:sp>
          <p:nvSpPr>
            <p:cNvPr id="52" name="직사각형 51"/>
            <p:cNvSpPr/>
            <p:nvPr/>
          </p:nvSpPr>
          <p:spPr>
            <a:xfrm>
              <a:off x="5424525" y="502331"/>
              <a:ext cx="957443" cy="238126"/>
            </a:xfrm>
            <a:prstGeom prst="rect">
              <a:avLst/>
            </a:prstGeom>
            <a:solidFill>
              <a:srgbClr val="051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6469530" y="465115"/>
              <a:ext cx="194491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PROBLEM &amp; NEEDS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5398826" y="484686"/>
              <a:ext cx="1073813" cy="3153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1400" dirty="0" smtClean="0">
                  <a:ln>
                    <a:solidFill>
                      <a:schemeClr val="bg1">
                        <a:alpha val="30000"/>
                      </a:schemeClr>
                    </a:solidFill>
                  </a:ln>
                  <a:solidFill>
                    <a:schemeClr val="bg1"/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시작하기</a:t>
              </a:r>
              <a:endParaRPr lang="ko-KR" altLang="en-US" sz="1400" dirty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9392941" y="474218"/>
              <a:ext cx="95223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TARGET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8251825" y="466599"/>
              <a:ext cx="1063699" cy="3153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 PRODUCT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10186866" y="474218"/>
              <a:ext cx="1630792" cy="3153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 IMC STRATEGY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</p:grpSp>
      <p:pic>
        <p:nvPicPr>
          <p:cNvPr id="61" name="그림 60" descr="1.png"/>
          <p:cNvPicPr>
            <a:picLocks noChangeAspect="1"/>
          </p:cNvPicPr>
          <p:nvPr/>
        </p:nvPicPr>
        <p:blipFill>
          <a:blip r:embed="rId2" cstate="print"/>
          <a:srcRect l="8801" r="37039" b="79935"/>
          <a:stretch>
            <a:fillRect/>
          </a:stretch>
        </p:blipFill>
        <p:spPr>
          <a:xfrm>
            <a:off x="1674421" y="1056900"/>
            <a:ext cx="3918857" cy="2054434"/>
          </a:xfrm>
          <a:prstGeom prst="rect">
            <a:avLst/>
          </a:prstGeom>
        </p:spPr>
      </p:pic>
      <p:pic>
        <p:nvPicPr>
          <p:cNvPr id="62" name="그림 61" descr="1.png"/>
          <p:cNvPicPr>
            <a:picLocks noChangeAspect="1"/>
          </p:cNvPicPr>
          <p:nvPr/>
        </p:nvPicPr>
        <p:blipFill>
          <a:blip r:embed="rId2" cstate="print"/>
          <a:srcRect t="20620" r="13621" b="35680"/>
          <a:stretch>
            <a:fillRect/>
          </a:stretch>
        </p:blipFill>
        <p:spPr>
          <a:xfrm>
            <a:off x="5641785" y="1472541"/>
            <a:ext cx="6137801" cy="4393869"/>
          </a:xfrm>
          <a:prstGeom prst="rect">
            <a:avLst/>
          </a:prstGeom>
        </p:spPr>
      </p:pic>
      <p:pic>
        <p:nvPicPr>
          <p:cNvPr id="63" name="그림 62" descr="1.png"/>
          <p:cNvPicPr>
            <a:picLocks noChangeAspect="1"/>
          </p:cNvPicPr>
          <p:nvPr/>
        </p:nvPicPr>
        <p:blipFill>
          <a:blip r:embed="rId2" cstate="print"/>
          <a:srcRect l="21833" t="66409" r="14360" b="-272"/>
          <a:stretch>
            <a:fillRect/>
          </a:stretch>
        </p:blipFill>
        <p:spPr>
          <a:xfrm>
            <a:off x="1448790" y="3268030"/>
            <a:ext cx="3752602" cy="2818074"/>
          </a:xfrm>
          <a:prstGeom prst="rect">
            <a:avLst/>
          </a:prstGeom>
        </p:spPr>
      </p:pic>
      <p:sp>
        <p:nvSpPr>
          <p:cNvPr id="64" name="직사각형 63"/>
          <p:cNvSpPr/>
          <p:nvPr/>
        </p:nvSpPr>
        <p:spPr>
          <a:xfrm>
            <a:off x="760021" y="843149"/>
            <a:ext cx="190005" cy="190005"/>
          </a:xfrm>
          <a:prstGeom prst="rect">
            <a:avLst/>
          </a:prstGeom>
          <a:solidFill>
            <a:srgbClr val="071F87"/>
          </a:solidFill>
          <a:ln>
            <a:solidFill>
              <a:srgbClr val="071F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TextBox 64"/>
          <p:cNvSpPr txBox="1"/>
          <p:nvPr/>
        </p:nvSpPr>
        <p:spPr>
          <a:xfrm>
            <a:off x="938151" y="771896"/>
            <a:ext cx="18288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 smtClean="0">
                <a:latin typeface="돋움" pitchFamily="50" charset="-127"/>
                <a:ea typeface="돋움" pitchFamily="50" charset="-127"/>
              </a:rPr>
              <a:t>각 버튼의 기능</a:t>
            </a:r>
            <a:endParaRPr lang="ko-KR" altLang="en-US" sz="1500" b="1" dirty="0">
              <a:latin typeface="돋움" pitchFamily="50" charset="-127"/>
              <a:ea typeface="돋움" pitchFamily="50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7144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225631" y="178130"/>
            <a:ext cx="11756572" cy="6388925"/>
          </a:xfrm>
          <a:prstGeom prst="rect">
            <a:avLst/>
          </a:prstGeom>
          <a:noFill/>
          <a:ln w="25400">
            <a:solidFill>
              <a:srgbClr val="0518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9491179" y="842323"/>
            <a:ext cx="926103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1500" dirty="0" smtClean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”</a:t>
            </a:r>
            <a:endParaRPr lang="ko-KR" altLang="en-US" sz="11500" dirty="0">
              <a:ln>
                <a:solidFill>
                  <a:schemeClr val="bg1">
                    <a:alpha val="30000"/>
                  </a:schemeClr>
                </a:solidFill>
              </a:ln>
              <a:solidFill>
                <a:schemeClr val="bg1"/>
              </a:solidFill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</p:txBody>
      </p:sp>
      <p:grpSp>
        <p:nvGrpSpPr>
          <p:cNvPr id="2" name="그룹 50"/>
          <p:cNvGrpSpPr/>
          <p:nvPr/>
        </p:nvGrpSpPr>
        <p:grpSpPr>
          <a:xfrm>
            <a:off x="5625667" y="291313"/>
            <a:ext cx="6418832" cy="334967"/>
            <a:chOff x="5398826" y="465115"/>
            <a:chExt cx="6418832" cy="334967"/>
          </a:xfrm>
        </p:grpSpPr>
        <p:sp>
          <p:nvSpPr>
            <p:cNvPr id="52" name="직사각형 51"/>
            <p:cNvSpPr/>
            <p:nvPr/>
          </p:nvSpPr>
          <p:spPr>
            <a:xfrm>
              <a:off x="5424525" y="502331"/>
              <a:ext cx="957443" cy="238126"/>
            </a:xfrm>
            <a:prstGeom prst="rect">
              <a:avLst/>
            </a:prstGeom>
            <a:solidFill>
              <a:srgbClr val="051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6469530" y="465115"/>
              <a:ext cx="194491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PROBLEM &amp; NEEDS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5398826" y="484686"/>
              <a:ext cx="1073813" cy="3153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1400" dirty="0" smtClean="0">
                  <a:ln>
                    <a:solidFill>
                      <a:schemeClr val="bg1">
                        <a:alpha val="30000"/>
                      </a:schemeClr>
                    </a:solidFill>
                  </a:ln>
                  <a:solidFill>
                    <a:schemeClr val="bg1"/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시작하기</a:t>
              </a:r>
              <a:endParaRPr lang="ko-KR" altLang="en-US" sz="1400" dirty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9392941" y="474218"/>
              <a:ext cx="95223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TARGET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8251825" y="466599"/>
              <a:ext cx="1063699" cy="3153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 PRODUCT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10186866" y="474218"/>
              <a:ext cx="1630792" cy="3153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 IMC STRATEGY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</p:grpSp>
      <p:sp>
        <p:nvSpPr>
          <p:cNvPr id="13" name="직사각형 12"/>
          <p:cNvSpPr/>
          <p:nvPr/>
        </p:nvSpPr>
        <p:spPr>
          <a:xfrm>
            <a:off x="760021" y="843149"/>
            <a:ext cx="190005" cy="190005"/>
          </a:xfrm>
          <a:prstGeom prst="rect">
            <a:avLst/>
          </a:prstGeom>
          <a:solidFill>
            <a:srgbClr val="071F87"/>
          </a:solidFill>
          <a:ln>
            <a:solidFill>
              <a:srgbClr val="071F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994734" y="738641"/>
            <a:ext cx="22797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latin typeface="HY헤드라인M" pitchFamily="18" charset="-127"/>
                <a:ea typeface="HY헤드라인M" pitchFamily="18" charset="-127"/>
              </a:rPr>
              <a:t>LED </a:t>
            </a:r>
            <a:r>
              <a:rPr lang="ko-KR" altLang="en-US" b="1" dirty="0" smtClean="0">
                <a:latin typeface="HY헤드라인M" pitchFamily="18" charset="-127"/>
                <a:ea typeface="HY헤드라인M" pitchFamily="18" charset="-127"/>
              </a:rPr>
              <a:t>표시등 확인하기</a:t>
            </a:r>
            <a:endParaRPr lang="ko-KR" altLang="en-US" b="1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5" name="그림 14" descr="상단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50755" y="1591292"/>
            <a:ext cx="4995936" cy="4120735"/>
          </a:xfrm>
          <a:prstGeom prst="rect">
            <a:avLst/>
          </a:prstGeom>
        </p:spPr>
      </p:pic>
      <p:pic>
        <p:nvPicPr>
          <p:cNvPr id="16" name="그림 15" descr="앞면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93986" y="1016974"/>
            <a:ext cx="4628196" cy="45954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7144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225631" y="178130"/>
            <a:ext cx="11756572" cy="6388925"/>
          </a:xfrm>
          <a:prstGeom prst="rect">
            <a:avLst/>
          </a:prstGeom>
          <a:noFill/>
          <a:ln w="25400">
            <a:solidFill>
              <a:srgbClr val="0518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9491179" y="842323"/>
            <a:ext cx="926103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1500" dirty="0" smtClean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”</a:t>
            </a:r>
            <a:endParaRPr lang="ko-KR" altLang="en-US" sz="11500" dirty="0">
              <a:ln>
                <a:solidFill>
                  <a:schemeClr val="bg1">
                    <a:alpha val="30000"/>
                  </a:schemeClr>
                </a:solidFill>
              </a:ln>
              <a:solidFill>
                <a:schemeClr val="bg1"/>
              </a:solidFill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</p:txBody>
      </p:sp>
      <p:grpSp>
        <p:nvGrpSpPr>
          <p:cNvPr id="2" name="그룹 50"/>
          <p:cNvGrpSpPr/>
          <p:nvPr/>
        </p:nvGrpSpPr>
        <p:grpSpPr>
          <a:xfrm>
            <a:off x="5625667" y="291313"/>
            <a:ext cx="6418832" cy="334967"/>
            <a:chOff x="5398826" y="465115"/>
            <a:chExt cx="6418832" cy="334967"/>
          </a:xfrm>
        </p:grpSpPr>
        <p:sp>
          <p:nvSpPr>
            <p:cNvPr id="52" name="직사각형 51"/>
            <p:cNvSpPr/>
            <p:nvPr/>
          </p:nvSpPr>
          <p:spPr>
            <a:xfrm>
              <a:off x="5424525" y="502331"/>
              <a:ext cx="957443" cy="238126"/>
            </a:xfrm>
            <a:prstGeom prst="rect">
              <a:avLst/>
            </a:prstGeom>
            <a:solidFill>
              <a:srgbClr val="051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6469530" y="465115"/>
              <a:ext cx="194491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PROBLEM &amp; NEEDS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5398826" y="484686"/>
              <a:ext cx="1073813" cy="3153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1400" dirty="0" smtClean="0">
                  <a:ln>
                    <a:solidFill>
                      <a:schemeClr val="bg1">
                        <a:alpha val="30000"/>
                      </a:schemeClr>
                    </a:solidFill>
                  </a:ln>
                  <a:solidFill>
                    <a:schemeClr val="bg1"/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시작하기</a:t>
              </a:r>
              <a:endParaRPr lang="ko-KR" altLang="en-US" sz="1400" dirty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9392941" y="474218"/>
              <a:ext cx="95223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TARGET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8251825" y="466599"/>
              <a:ext cx="1063699" cy="3153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 PRODUCT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10186866" y="474218"/>
              <a:ext cx="1630792" cy="3153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 IMC STRATEGY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</p:grpSp>
      <p:sp>
        <p:nvSpPr>
          <p:cNvPr id="12" name="직사각형 11"/>
          <p:cNvSpPr/>
          <p:nvPr/>
        </p:nvSpPr>
        <p:spPr>
          <a:xfrm>
            <a:off x="760021" y="843149"/>
            <a:ext cx="190005" cy="190005"/>
          </a:xfrm>
          <a:prstGeom prst="rect">
            <a:avLst/>
          </a:prstGeom>
          <a:solidFill>
            <a:srgbClr val="071F87"/>
          </a:solidFill>
          <a:ln>
            <a:solidFill>
              <a:srgbClr val="071F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994734" y="738641"/>
            <a:ext cx="18774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 smtClean="0">
                <a:latin typeface="HY헤드라인M" pitchFamily="18" charset="-127"/>
                <a:ea typeface="HY헤드라인M" pitchFamily="18" charset="-127"/>
              </a:rPr>
              <a:t>동영상 촬영방법</a:t>
            </a:r>
            <a:endParaRPr lang="ko-KR" altLang="en-US" b="1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5" name="그림 14" descr="23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78094" y="1039294"/>
            <a:ext cx="3175954" cy="4973662"/>
          </a:xfrm>
          <a:prstGeom prst="rect">
            <a:avLst/>
          </a:prstGeom>
        </p:spPr>
      </p:pic>
      <p:pic>
        <p:nvPicPr>
          <p:cNvPr id="16" name="그림 15" descr="qrqrqrqrqr.png"/>
          <p:cNvPicPr>
            <a:picLocks noChangeAspect="1"/>
          </p:cNvPicPr>
          <p:nvPr/>
        </p:nvPicPr>
        <p:blipFill>
          <a:blip r:embed="rId3" cstate="print"/>
          <a:srcRect l="15125" b="14437"/>
          <a:stretch>
            <a:fillRect/>
          </a:stretch>
        </p:blipFill>
        <p:spPr>
          <a:xfrm>
            <a:off x="2933204" y="2885705"/>
            <a:ext cx="1057195" cy="85781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128152" y="3033654"/>
            <a:ext cx="61989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latin typeface="HY헤드라인M" pitchFamily="18" charset="-127"/>
                <a:ea typeface="HY헤드라인M" pitchFamily="18" charset="-127"/>
              </a:rPr>
              <a:t>전원 버튼      </a:t>
            </a:r>
            <a:r>
              <a:rPr lang="en-US" altLang="ko-KR" sz="3200" dirty="0" smtClean="0">
                <a:latin typeface="HY헤드라인M" pitchFamily="18" charset="-127"/>
                <a:ea typeface="HY헤드라인M" pitchFamily="18" charset="-127"/>
              </a:rPr>
              <a:t>1</a:t>
            </a:r>
            <a:r>
              <a:rPr lang="ko-KR" altLang="en-US" sz="3200" dirty="0" smtClean="0">
                <a:latin typeface="HY헤드라인M" pitchFamily="18" charset="-127"/>
                <a:ea typeface="HY헤드라인M" pitchFamily="18" charset="-127"/>
              </a:rPr>
              <a:t>초간 </a:t>
            </a:r>
            <a:r>
              <a:rPr lang="ko-KR" altLang="en-US" sz="3200" dirty="0" err="1" smtClean="0">
                <a:latin typeface="HY헤드라인M" pitchFamily="18" charset="-127"/>
                <a:ea typeface="HY헤드라인M" pitchFamily="18" charset="-127"/>
              </a:rPr>
              <a:t>꾸욱</a:t>
            </a:r>
            <a:r>
              <a:rPr lang="ko-KR" altLang="en-US" sz="3200" dirty="0" smtClean="0">
                <a:latin typeface="HY헤드라인M" pitchFamily="18" charset="-127"/>
                <a:ea typeface="HY헤드라인M" pitchFamily="18" charset="-127"/>
              </a:rPr>
              <a:t> 누르기</a:t>
            </a:r>
            <a:endParaRPr lang="ko-KR" altLang="en-US" sz="3200" dirty="0"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7144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225631" y="178130"/>
            <a:ext cx="11756572" cy="6388925"/>
          </a:xfrm>
          <a:prstGeom prst="rect">
            <a:avLst/>
          </a:prstGeom>
          <a:noFill/>
          <a:ln w="25400">
            <a:solidFill>
              <a:srgbClr val="0518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9491179" y="842323"/>
            <a:ext cx="926103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1500" dirty="0" smtClean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”</a:t>
            </a:r>
            <a:endParaRPr lang="ko-KR" altLang="en-US" sz="11500" dirty="0">
              <a:ln>
                <a:solidFill>
                  <a:schemeClr val="bg1">
                    <a:alpha val="30000"/>
                  </a:schemeClr>
                </a:solidFill>
              </a:ln>
              <a:solidFill>
                <a:schemeClr val="bg1"/>
              </a:solidFill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</p:txBody>
      </p:sp>
      <p:grpSp>
        <p:nvGrpSpPr>
          <p:cNvPr id="2" name="그룹 50"/>
          <p:cNvGrpSpPr/>
          <p:nvPr/>
        </p:nvGrpSpPr>
        <p:grpSpPr>
          <a:xfrm>
            <a:off x="5625667" y="291313"/>
            <a:ext cx="6418832" cy="334967"/>
            <a:chOff x="5398826" y="465115"/>
            <a:chExt cx="6418832" cy="334967"/>
          </a:xfrm>
        </p:grpSpPr>
        <p:sp>
          <p:nvSpPr>
            <p:cNvPr id="52" name="직사각형 51"/>
            <p:cNvSpPr/>
            <p:nvPr/>
          </p:nvSpPr>
          <p:spPr>
            <a:xfrm>
              <a:off x="5424525" y="502331"/>
              <a:ext cx="957443" cy="238126"/>
            </a:xfrm>
            <a:prstGeom prst="rect">
              <a:avLst/>
            </a:prstGeom>
            <a:solidFill>
              <a:srgbClr val="051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6469530" y="465115"/>
              <a:ext cx="194491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PROBLEM &amp; NEEDS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5398826" y="484686"/>
              <a:ext cx="1073813" cy="3153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1400" dirty="0" smtClean="0">
                  <a:ln>
                    <a:solidFill>
                      <a:schemeClr val="bg1">
                        <a:alpha val="30000"/>
                      </a:schemeClr>
                    </a:solidFill>
                  </a:ln>
                  <a:solidFill>
                    <a:schemeClr val="bg1"/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시작하기</a:t>
              </a:r>
              <a:endParaRPr lang="ko-KR" altLang="en-US" sz="1400" dirty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9392941" y="474218"/>
              <a:ext cx="95223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TARGET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8251825" y="466599"/>
              <a:ext cx="1063699" cy="3153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 PRODUCT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10186866" y="474218"/>
              <a:ext cx="1630792" cy="3153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 IMC STRATEGY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1007421" y="2848100"/>
            <a:ext cx="494237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200" dirty="0" smtClean="0">
                <a:latin typeface="HY헤드라인M" pitchFamily="18" charset="-127"/>
                <a:ea typeface="HY헤드라인M" pitchFamily="18" charset="-127"/>
              </a:rPr>
              <a:t>LED </a:t>
            </a:r>
            <a:r>
              <a:rPr lang="ko-KR" altLang="en-US" sz="3200" dirty="0" smtClean="0">
                <a:latin typeface="HY헤드라인M" pitchFamily="18" charset="-127"/>
                <a:ea typeface="HY헤드라인M" pitchFamily="18" charset="-127"/>
              </a:rPr>
              <a:t>표시등이 깜빡이면서 </a:t>
            </a:r>
            <a:endParaRPr lang="en-US" altLang="ko-KR" sz="3200" dirty="0" smtClean="0">
              <a:latin typeface="HY헤드라인M" pitchFamily="18" charset="-127"/>
              <a:ea typeface="HY헤드라인M" pitchFamily="18" charset="-127"/>
            </a:endParaRPr>
          </a:p>
          <a:p>
            <a:pPr algn="ctr"/>
            <a:r>
              <a:rPr lang="ko-KR" altLang="en-US" sz="3200" dirty="0" smtClean="0">
                <a:latin typeface="HY헤드라인M" pitchFamily="18" charset="-127"/>
                <a:ea typeface="HY헤드라인M" pitchFamily="18" charset="-127"/>
              </a:rPr>
              <a:t>녹화가 시작됨</a:t>
            </a:r>
            <a:endParaRPr lang="ko-KR" altLang="en-US" sz="3200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6" name="그림 15" descr="RkaQkr.png"/>
          <p:cNvPicPr>
            <a:picLocks noChangeAspect="1"/>
          </p:cNvPicPr>
          <p:nvPr/>
        </p:nvPicPr>
        <p:blipFill>
          <a:blip r:embed="rId2" cstate="print"/>
          <a:srcRect l="10686" r="7906" b="3310"/>
          <a:stretch>
            <a:fillRect/>
          </a:stretch>
        </p:blipFill>
        <p:spPr>
          <a:xfrm>
            <a:off x="6626430" y="938151"/>
            <a:ext cx="4946811" cy="524889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7144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225631" y="178130"/>
            <a:ext cx="11756572" cy="6388925"/>
          </a:xfrm>
          <a:prstGeom prst="rect">
            <a:avLst/>
          </a:prstGeom>
          <a:noFill/>
          <a:ln w="25400">
            <a:solidFill>
              <a:srgbClr val="0518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9491179" y="842323"/>
            <a:ext cx="926103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1500" dirty="0" smtClean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”</a:t>
            </a:r>
            <a:endParaRPr lang="ko-KR" altLang="en-US" sz="11500" dirty="0">
              <a:ln>
                <a:solidFill>
                  <a:schemeClr val="bg1">
                    <a:alpha val="30000"/>
                  </a:schemeClr>
                </a:solidFill>
              </a:ln>
              <a:solidFill>
                <a:schemeClr val="bg1"/>
              </a:solidFill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</p:txBody>
      </p:sp>
      <p:grpSp>
        <p:nvGrpSpPr>
          <p:cNvPr id="2" name="그룹 50"/>
          <p:cNvGrpSpPr/>
          <p:nvPr/>
        </p:nvGrpSpPr>
        <p:grpSpPr>
          <a:xfrm>
            <a:off x="5625667" y="291313"/>
            <a:ext cx="6418832" cy="334967"/>
            <a:chOff x="5398826" y="465115"/>
            <a:chExt cx="6418832" cy="334967"/>
          </a:xfrm>
        </p:grpSpPr>
        <p:sp>
          <p:nvSpPr>
            <p:cNvPr id="52" name="직사각형 51"/>
            <p:cNvSpPr/>
            <p:nvPr/>
          </p:nvSpPr>
          <p:spPr>
            <a:xfrm>
              <a:off x="5424525" y="502331"/>
              <a:ext cx="957443" cy="238126"/>
            </a:xfrm>
            <a:prstGeom prst="rect">
              <a:avLst/>
            </a:prstGeom>
            <a:solidFill>
              <a:srgbClr val="051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6469530" y="465115"/>
              <a:ext cx="194491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PROBLEM &amp; NEEDS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5398826" y="484686"/>
              <a:ext cx="1073813" cy="3153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1400" dirty="0" smtClean="0">
                  <a:ln>
                    <a:solidFill>
                      <a:schemeClr val="bg1">
                        <a:alpha val="30000"/>
                      </a:schemeClr>
                    </a:solidFill>
                  </a:ln>
                  <a:solidFill>
                    <a:schemeClr val="bg1"/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시작하기</a:t>
              </a:r>
              <a:endParaRPr lang="ko-KR" altLang="en-US" sz="1400" dirty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9392941" y="474218"/>
              <a:ext cx="95223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TARGET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8251825" y="466599"/>
              <a:ext cx="1063699" cy="3153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 PRODUCT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10186866" y="474218"/>
              <a:ext cx="1630792" cy="3153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 IMC STRATEGY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</p:grpSp>
      <p:pic>
        <p:nvPicPr>
          <p:cNvPr id="12" name="그림 11" descr="23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78094" y="1039294"/>
            <a:ext cx="3175954" cy="497366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53571" y="2741222"/>
            <a:ext cx="60578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dirty="0" smtClean="0">
                <a:latin typeface="HY헤드라인M" pitchFamily="18" charset="-127"/>
                <a:ea typeface="HY헤드라인M" pitchFamily="18" charset="-127"/>
              </a:rPr>
              <a:t>전원버튼     </a:t>
            </a:r>
            <a:r>
              <a:rPr lang="en-US" altLang="ko-KR" sz="3200" dirty="0" smtClean="0">
                <a:latin typeface="HY헤드라인M" pitchFamily="18" charset="-127"/>
                <a:ea typeface="HY헤드라인M" pitchFamily="18" charset="-127"/>
              </a:rPr>
              <a:t>1</a:t>
            </a:r>
            <a:r>
              <a:rPr lang="ko-KR" altLang="en-US" sz="3200" dirty="0" smtClean="0">
                <a:latin typeface="HY헤드라인M" pitchFamily="18" charset="-127"/>
                <a:ea typeface="HY헤드라인M" pitchFamily="18" charset="-127"/>
              </a:rPr>
              <a:t>초간 다시 누르면</a:t>
            </a:r>
            <a:endParaRPr lang="en-US" altLang="ko-KR" sz="3200" dirty="0" smtClean="0">
              <a:latin typeface="HY헤드라인M" pitchFamily="18" charset="-127"/>
              <a:ea typeface="HY헤드라인M" pitchFamily="18" charset="-127"/>
            </a:endParaRPr>
          </a:p>
          <a:p>
            <a:pPr algn="ctr"/>
            <a:r>
              <a:rPr lang="ko-KR" altLang="en-US" sz="3200" dirty="0" smtClean="0">
                <a:latin typeface="HY헤드라인M" pitchFamily="18" charset="-127"/>
                <a:ea typeface="HY헤드라인M" pitchFamily="18" charset="-127"/>
              </a:rPr>
              <a:t>녹화가 저장되며 종료됨</a:t>
            </a:r>
            <a:endParaRPr lang="ko-KR" altLang="en-US" sz="3200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4" name="그림 13" descr="qrqrqrqrqr.png"/>
          <p:cNvPicPr>
            <a:picLocks noChangeAspect="1"/>
          </p:cNvPicPr>
          <p:nvPr/>
        </p:nvPicPr>
        <p:blipFill>
          <a:blip r:embed="rId3" cstate="print"/>
          <a:srcRect l="26022" r="21060" b="23781"/>
          <a:stretch>
            <a:fillRect/>
          </a:stretch>
        </p:blipFill>
        <p:spPr>
          <a:xfrm>
            <a:off x="2743200" y="2642424"/>
            <a:ext cx="558141" cy="64704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63137" y="5973288"/>
            <a:ext cx="70936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solidFill>
                  <a:srgbClr val="FF0000"/>
                </a:solidFill>
              </a:rPr>
              <a:t>※ </a:t>
            </a:r>
            <a:r>
              <a:rPr lang="ko-KR" altLang="en-US" sz="1600" dirty="0" smtClean="0">
                <a:solidFill>
                  <a:srgbClr val="FF0000"/>
                </a:solidFill>
              </a:rPr>
              <a:t>어두운 곳에서 촬영 시 적외선 </a:t>
            </a:r>
            <a:r>
              <a:rPr lang="en-US" altLang="ko-KR" sz="1600" dirty="0" smtClean="0">
                <a:solidFill>
                  <a:srgbClr val="FF0000"/>
                </a:solidFill>
              </a:rPr>
              <a:t>LED</a:t>
            </a:r>
            <a:r>
              <a:rPr lang="ko-KR" altLang="en-US" sz="1600" dirty="0" smtClean="0">
                <a:solidFill>
                  <a:srgbClr val="FF0000"/>
                </a:solidFill>
              </a:rPr>
              <a:t>모드가 </a:t>
            </a:r>
            <a:r>
              <a:rPr lang="ko-KR" altLang="en-US" sz="1600" dirty="0" err="1" smtClean="0">
                <a:solidFill>
                  <a:srgbClr val="FF0000"/>
                </a:solidFill>
              </a:rPr>
              <a:t>자동실행되어</a:t>
            </a:r>
            <a:r>
              <a:rPr lang="ko-KR" altLang="en-US" sz="1600" dirty="0" smtClean="0">
                <a:solidFill>
                  <a:srgbClr val="FF0000"/>
                </a:solidFill>
              </a:rPr>
              <a:t> 흑백으로 촬영됨</a:t>
            </a:r>
            <a:endParaRPr lang="ko-KR" altLang="en-US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7144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225631" y="178130"/>
            <a:ext cx="11756572" cy="6388925"/>
          </a:xfrm>
          <a:prstGeom prst="rect">
            <a:avLst/>
          </a:prstGeom>
          <a:noFill/>
          <a:ln w="25400">
            <a:solidFill>
              <a:srgbClr val="0518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9491179" y="842323"/>
            <a:ext cx="926103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1500" dirty="0" smtClean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”</a:t>
            </a:r>
            <a:endParaRPr lang="ko-KR" altLang="en-US" sz="11500" dirty="0">
              <a:ln>
                <a:solidFill>
                  <a:schemeClr val="bg1">
                    <a:alpha val="30000"/>
                  </a:schemeClr>
                </a:solidFill>
              </a:ln>
              <a:solidFill>
                <a:schemeClr val="bg1"/>
              </a:solidFill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</p:txBody>
      </p:sp>
      <p:grpSp>
        <p:nvGrpSpPr>
          <p:cNvPr id="2" name="그룹 50"/>
          <p:cNvGrpSpPr/>
          <p:nvPr/>
        </p:nvGrpSpPr>
        <p:grpSpPr>
          <a:xfrm>
            <a:off x="5625667" y="291313"/>
            <a:ext cx="6418832" cy="334967"/>
            <a:chOff x="5398826" y="465115"/>
            <a:chExt cx="6418832" cy="334967"/>
          </a:xfrm>
        </p:grpSpPr>
        <p:sp>
          <p:nvSpPr>
            <p:cNvPr id="52" name="직사각형 51"/>
            <p:cNvSpPr/>
            <p:nvPr/>
          </p:nvSpPr>
          <p:spPr>
            <a:xfrm>
              <a:off x="5424525" y="502331"/>
              <a:ext cx="957443" cy="238126"/>
            </a:xfrm>
            <a:prstGeom prst="rect">
              <a:avLst/>
            </a:prstGeom>
            <a:solidFill>
              <a:srgbClr val="051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6469530" y="465115"/>
              <a:ext cx="194491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PROBLEM &amp; NEEDS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5398826" y="484686"/>
              <a:ext cx="1073813" cy="3153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1400" dirty="0" smtClean="0">
                  <a:ln>
                    <a:solidFill>
                      <a:schemeClr val="bg1">
                        <a:alpha val="30000"/>
                      </a:schemeClr>
                    </a:solidFill>
                  </a:ln>
                  <a:solidFill>
                    <a:schemeClr val="bg1"/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시작하기</a:t>
              </a:r>
              <a:endParaRPr lang="ko-KR" altLang="en-US" sz="1400" dirty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9392941" y="474218"/>
              <a:ext cx="95223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TARGET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8251825" y="466599"/>
              <a:ext cx="1063699" cy="3153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 PRODUCT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10186866" y="474218"/>
              <a:ext cx="1630792" cy="3153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 IMC STRATEGY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</p:grpSp>
      <p:sp>
        <p:nvSpPr>
          <p:cNvPr id="12" name="직사각형 11"/>
          <p:cNvSpPr/>
          <p:nvPr/>
        </p:nvSpPr>
        <p:spPr>
          <a:xfrm>
            <a:off x="760021" y="843149"/>
            <a:ext cx="190005" cy="190005"/>
          </a:xfrm>
          <a:prstGeom prst="rect">
            <a:avLst/>
          </a:prstGeom>
          <a:solidFill>
            <a:srgbClr val="071F87"/>
          </a:solidFill>
          <a:ln>
            <a:solidFill>
              <a:srgbClr val="071F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994734" y="738641"/>
            <a:ext cx="18421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 smtClean="0">
                <a:latin typeface="HY헤드라인M" pitchFamily="18" charset="-127"/>
                <a:ea typeface="HY헤드라인M" pitchFamily="18" charset="-127"/>
              </a:rPr>
              <a:t>스냅샷 촬영방법</a:t>
            </a:r>
            <a:endParaRPr lang="ko-KR" altLang="en-US" b="1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4" name="그림 13" descr="225wgdf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51227" y="1254838"/>
            <a:ext cx="2985947" cy="4826340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>
          <a:xfrm>
            <a:off x="506679" y="2749574"/>
            <a:ext cx="70460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3200" dirty="0" smtClean="0">
                <a:latin typeface="HY헤드라인M" pitchFamily="18" charset="-127"/>
                <a:ea typeface="HY헤드라인M" pitchFamily="18" charset="-127"/>
              </a:rPr>
              <a:t>전원 버튼 아래의 스냅샷 버튼    을</a:t>
            </a:r>
            <a:r>
              <a:rPr lang="en-US" altLang="ko-KR" sz="32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3200" dirty="0" smtClean="0">
                <a:latin typeface="HY헤드라인M" pitchFamily="18" charset="-127"/>
                <a:ea typeface="HY헤드라인M" pitchFamily="18" charset="-127"/>
              </a:rPr>
              <a:t>누르면 스냅샷이 찍힘</a:t>
            </a: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    </a:t>
            </a: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6" name="그림 15" descr="전원버튼.png"/>
          <p:cNvPicPr>
            <a:picLocks noChangeAspect="1"/>
          </p:cNvPicPr>
          <p:nvPr/>
        </p:nvPicPr>
        <p:blipFill>
          <a:blip r:embed="rId3" cstate="print"/>
          <a:srcRect l="13165" r="9750" b="2536"/>
          <a:stretch>
            <a:fillRect/>
          </a:stretch>
        </p:blipFill>
        <p:spPr>
          <a:xfrm>
            <a:off x="6270168" y="2750218"/>
            <a:ext cx="546267" cy="64612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7144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0"/>
          <p:cNvGrpSpPr/>
          <p:nvPr/>
        </p:nvGrpSpPr>
        <p:grpSpPr>
          <a:xfrm>
            <a:off x="2535767" y="2819999"/>
            <a:ext cx="7353300" cy="1043353"/>
            <a:chOff x="2298700" y="2625266"/>
            <a:chExt cx="7353300" cy="1043353"/>
          </a:xfrm>
        </p:grpSpPr>
        <p:grpSp>
          <p:nvGrpSpPr>
            <p:cNvPr id="3" name="그룹 11"/>
            <p:cNvGrpSpPr/>
            <p:nvPr/>
          </p:nvGrpSpPr>
          <p:grpSpPr>
            <a:xfrm>
              <a:off x="2371271" y="2926553"/>
              <a:ext cx="7280729" cy="742066"/>
              <a:chOff x="2371271" y="2563696"/>
              <a:chExt cx="7280729" cy="742066"/>
            </a:xfrm>
          </p:grpSpPr>
          <p:sp>
            <p:nvSpPr>
              <p:cNvPr id="14" name="직사각형 13"/>
              <p:cNvSpPr/>
              <p:nvPr/>
            </p:nvSpPr>
            <p:spPr>
              <a:xfrm>
                <a:off x="2400300" y="2563696"/>
                <a:ext cx="7150100" cy="742066"/>
              </a:xfrm>
              <a:prstGeom prst="rect">
                <a:avLst/>
              </a:prstGeom>
              <a:solidFill>
                <a:srgbClr val="0518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5" name="직사각형 14"/>
              <p:cNvSpPr/>
              <p:nvPr/>
            </p:nvSpPr>
            <p:spPr>
              <a:xfrm>
                <a:off x="2371271" y="2628653"/>
                <a:ext cx="7280729" cy="67710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sz="3700" dirty="0" smtClean="0">
                    <a:ln>
                      <a:solidFill>
                        <a:schemeClr val="bg1">
                          <a:alpha val="30000"/>
                        </a:schemeClr>
                      </a:solidFill>
                    </a:ln>
                    <a:solidFill>
                      <a:schemeClr val="bg1"/>
                    </a:solidFill>
                    <a:latin typeface="Yoon 윤고딕 550_TT" panose="02090603020101020101" pitchFamily="18" charset="-127"/>
                    <a:ea typeface="Yoon 윤고딕 550_TT" panose="02090603020101020101" pitchFamily="18" charset="-127"/>
                  </a:rPr>
                  <a:t>저장하기</a:t>
                </a:r>
                <a:endParaRPr lang="ko-KR" altLang="en-US" sz="3700" dirty="0">
                  <a:ln>
                    <a:solidFill>
                      <a:schemeClr val="bg1">
                        <a:alpha val="30000"/>
                      </a:schemeClr>
                    </a:solidFill>
                  </a:ln>
                  <a:solidFill>
                    <a:schemeClr val="bg1"/>
                  </a:solidFill>
                  <a:latin typeface="Yoon 윤고딕 550_TT" panose="02090603020101020101" pitchFamily="18" charset="-127"/>
                  <a:ea typeface="Yoon 윤고딕 550_TT" panose="02090603020101020101" pitchFamily="18" charset="-127"/>
                </a:endParaRPr>
              </a:p>
            </p:txBody>
          </p:sp>
        </p:grpSp>
        <p:sp>
          <p:nvSpPr>
            <p:cNvPr id="13" name="직사각형 12"/>
            <p:cNvSpPr/>
            <p:nvPr/>
          </p:nvSpPr>
          <p:spPr>
            <a:xfrm>
              <a:off x="2298700" y="2625266"/>
              <a:ext cx="70231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서울소방재난본부</a:t>
              </a:r>
              <a:endParaRPr lang="ko-KR" altLang="en-US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2795915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225631" y="178130"/>
            <a:ext cx="11756572" cy="6388925"/>
          </a:xfrm>
          <a:prstGeom prst="rect">
            <a:avLst/>
          </a:prstGeom>
          <a:noFill/>
          <a:ln w="25400">
            <a:solidFill>
              <a:srgbClr val="0518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9491179" y="842323"/>
            <a:ext cx="926103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1500" dirty="0" smtClean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”</a:t>
            </a:r>
            <a:endParaRPr lang="ko-KR" altLang="en-US" sz="11500" dirty="0">
              <a:ln>
                <a:solidFill>
                  <a:schemeClr val="bg1">
                    <a:alpha val="30000"/>
                  </a:schemeClr>
                </a:solidFill>
              </a:ln>
              <a:solidFill>
                <a:schemeClr val="bg1"/>
              </a:solidFill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</p:txBody>
      </p:sp>
      <p:grpSp>
        <p:nvGrpSpPr>
          <p:cNvPr id="2" name="그룹 50"/>
          <p:cNvGrpSpPr/>
          <p:nvPr/>
        </p:nvGrpSpPr>
        <p:grpSpPr>
          <a:xfrm>
            <a:off x="5625667" y="291313"/>
            <a:ext cx="6418832" cy="334967"/>
            <a:chOff x="5398826" y="465115"/>
            <a:chExt cx="6418832" cy="334967"/>
          </a:xfrm>
        </p:grpSpPr>
        <p:sp>
          <p:nvSpPr>
            <p:cNvPr id="52" name="직사각형 51"/>
            <p:cNvSpPr/>
            <p:nvPr/>
          </p:nvSpPr>
          <p:spPr>
            <a:xfrm>
              <a:off x="5424525" y="502331"/>
              <a:ext cx="957443" cy="238126"/>
            </a:xfrm>
            <a:prstGeom prst="rect">
              <a:avLst/>
            </a:prstGeom>
            <a:solidFill>
              <a:srgbClr val="051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6469530" y="465115"/>
              <a:ext cx="194491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PROBLEM &amp; NEEDS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5398826" y="484686"/>
              <a:ext cx="1073813" cy="3153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1400" dirty="0" smtClean="0">
                  <a:ln>
                    <a:solidFill>
                      <a:schemeClr val="bg1">
                        <a:alpha val="30000"/>
                      </a:schemeClr>
                    </a:solidFill>
                  </a:ln>
                  <a:solidFill>
                    <a:schemeClr val="bg1"/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시작하기</a:t>
              </a:r>
              <a:endParaRPr lang="ko-KR" altLang="en-US" sz="1400" dirty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9392941" y="474218"/>
              <a:ext cx="95223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TARGET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8251825" y="466599"/>
              <a:ext cx="1063699" cy="3153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 PRODUCT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10186866" y="474218"/>
              <a:ext cx="1630792" cy="3153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 IMC STRATEGY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</p:grpSp>
      <p:sp>
        <p:nvSpPr>
          <p:cNvPr id="12" name="직사각형 11"/>
          <p:cNvSpPr/>
          <p:nvPr/>
        </p:nvSpPr>
        <p:spPr>
          <a:xfrm>
            <a:off x="760021" y="843149"/>
            <a:ext cx="190005" cy="190005"/>
          </a:xfrm>
          <a:prstGeom prst="rect">
            <a:avLst/>
          </a:prstGeom>
          <a:solidFill>
            <a:srgbClr val="071F87"/>
          </a:solidFill>
          <a:ln>
            <a:solidFill>
              <a:srgbClr val="071F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994734" y="738641"/>
            <a:ext cx="33185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 smtClean="0">
                <a:latin typeface="HY헤드라인M" pitchFamily="18" charset="-127"/>
                <a:ea typeface="HY헤드라인M" pitchFamily="18" charset="-127"/>
              </a:rPr>
              <a:t>동영상</a:t>
            </a:r>
            <a:r>
              <a:rPr lang="en-US" altLang="ko-KR" b="1" dirty="0" smtClean="0">
                <a:latin typeface="HY헤드라인M" pitchFamily="18" charset="-127"/>
                <a:ea typeface="HY헤드라인M" pitchFamily="18" charset="-127"/>
              </a:rPr>
              <a:t>/</a:t>
            </a:r>
            <a:r>
              <a:rPr lang="ko-KR" altLang="en-US" b="1" dirty="0" smtClean="0">
                <a:latin typeface="HY헤드라인M" pitchFamily="18" charset="-127"/>
                <a:ea typeface="HY헤드라인M" pitchFamily="18" charset="-127"/>
              </a:rPr>
              <a:t>스냅샷 재생</a:t>
            </a:r>
            <a:r>
              <a:rPr lang="en-US" altLang="ko-KR" b="1" dirty="0" smtClean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b="1" dirty="0" smtClean="0">
                <a:latin typeface="HY헤드라인M" pitchFamily="18" charset="-127"/>
                <a:ea typeface="HY헤드라인M" pitchFamily="18" charset="-127"/>
              </a:rPr>
              <a:t>전송</a:t>
            </a:r>
            <a:r>
              <a:rPr lang="en-US" altLang="ko-KR" b="1" dirty="0" smtClean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b="1" dirty="0" smtClean="0">
                <a:latin typeface="HY헤드라인M" pitchFamily="18" charset="-127"/>
                <a:ea typeface="HY헤드라인M" pitchFamily="18" charset="-127"/>
              </a:rPr>
              <a:t>삭제</a:t>
            </a:r>
            <a:endParaRPr lang="ko-KR" altLang="en-US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19448" y="2220685"/>
            <a:ext cx="13756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 smtClean="0">
                <a:latin typeface="HY헤드라인M" pitchFamily="18" charset="-127"/>
                <a:ea typeface="HY헤드라인M" pitchFamily="18" charset="-127"/>
              </a:rPr>
              <a:t>방법 </a:t>
            </a:r>
            <a:r>
              <a:rPr lang="en-US" altLang="ko-KR" sz="3200" dirty="0" smtClean="0">
                <a:latin typeface="HY헤드라인M" pitchFamily="18" charset="-127"/>
                <a:ea typeface="HY헤드라인M" pitchFamily="18" charset="-127"/>
              </a:rPr>
              <a:t>1</a:t>
            </a:r>
            <a:endParaRPr lang="ko-KR" altLang="en-US" sz="32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27011" y="3099460"/>
            <a:ext cx="5121915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500" dirty="0" smtClean="0">
                <a:latin typeface="HY헤드라인M" pitchFamily="18" charset="-127"/>
                <a:ea typeface="HY헤드라인M" pitchFamily="18" charset="-127"/>
              </a:rPr>
              <a:t>제품에서 메모리카드를 분리 하기</a:t>
            </a:r>
            <a:r>
              <a:rPr lang="en-US" altLang="ko-KR" sz="2500" dirty="0" smtClean="0">
                <a:latin typeface="HY헤드라인M" pitchFamily="18" charset="-127"/>
                <a:ea typeface="HY헤드라인M" pitchFamily="18" charset="-127"/>
              </a:rPr>
              <a:t> </a:t>
            </a:r>
          </a:p>
        </p:txBody>
      </p:sp>
      <p:pic>
        <p:nvPicPr>
          <p:cNvPr id="22" name="그림 21" descr="1.png"/>
          <p:cNvPicPr>
            <a:picLocks noChangeAspect="1"/>
          </p:cNvPicPr>
          <p:nvPr/>
        </p:nvPicPr>
        <p:blipFill>
          <a:blip r:embed="rId2" cstate="print"/>
          <a:srcRect l="5501" t="20620" r="17622" b="37687"/>
          <a:stretch>
            <a:fillRect/>
          </a:stretch>
        </p:blipFill>
        <p:spPr>
          <a:xfrm>
            <a:off x="6258296" y="1068781"/>
            <a:ext cx="5462649" cy="4191988"/>
          </a:xfrm>
          <a:prstGeom prst="rect">
            <a:avLst/>
          </a:prstGeom>
        </p:spPr>
      </p:pic>
      <p:sp>
        <p:nvSpPr>
          <p:cNvPr id="23" name="도넛 22"/>
          <p:cNvSpPr/>
          <p:nvPr/>
        </p:nvSpPr>
        <p:spPr>
          <a:xfrm>
            <a:off x="7944594" y="4821382"/>
            <a:ext cx="2410691" cy="605642"/>
          </a:xfrm>
          <a:prstGeom prst="donut">
            <a:avLst>
              <a:gd name="adj" fmla="val 13339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71449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225631" y="178130"/>
            <a:ext cx="11756572" cy="6388925"/>
          </a:xfrm>
          <a:prstGeom prst="rect">
            <a:avLst/>
          </a:prstGeom>
          <a:noFill/>
          <a:ln w="25400">
            <a:solidFill>
              <a:srgbClr val="0518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9491179" y="842323"/>
            <a:ext cx="926103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1500" dirty="0" smtClean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”</a:t>
            </a:r>
            <a:endParaRPr lang="ko-KR" altLang="en-US" sz="11500" dirty="0">
              <a:ln>
                <a:solidFill>
                  <a:schemeClr val="bg1">
                    <a:alpha val="30000"/>
                  </a:schemeClr>
                </a:solidFill>
              </a:ln>
              <a:solidFill>
                <a:schemeClr val="bg1"/>
              </a:solidFill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</p:txBody>
      </p:sp>
      <p:grpSp>
        <p:nvGrpSpPr>
          <p:cNvPr id="2" name="그룹 50"/>
          <p:cNvGrpSpPr/>
          <p:nvPr/>
        </p:nvGrpSpPr>
        <p:grpSpPr>
          <a:xfrm>
            <a:off x="5625667" y="291313"/>
            <a:ext cx="6418832" cy="334967"/>
            <a:chOff x="5398826" y="465115"/>
            <a:chExt cx="6418832" cy="334967"/>
          </a:xfrm>
        </p:grpSpPr>
        <p:sp>
          <p:nvSpPr>
            <p:cNvPr id="52" name="직사각형 51"/>
            <p:cNvSpPr/>
            <p:nvPr/>
          </p:nvSpPr>
          <p:spPr>
            <a:xfrm>
              <a:off x="5424525" y="502331"/>
              <a:ext cx="957443" cy="238126"/>
            </a:xfrm>
            <a:prstGeom prst="rect">
              <a:avLst/>
            </a:prstGeom>
            <a:solidFill>
              <a:srgbClr val="051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6469530" y="465115"/>
              <a:ext cx="194491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PROBLEM &amp; NEEDS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5398826" y="484686"/>
              <a:ext cx="1073813" cy="3153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1400" dirty="0" smtClean="0">
                  <a:ln>
                    <a:solidFill>
                      <a:schemeClr val="bg1">
                        <a:alpha val="30000"/>
                      </a:schemeClr>
                    </a:solidFill>
                  </a:ln>
                  <a:solidFill>
                    <a:schemeClr val="bg1"/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시작하기</a:t>
              </a:r>
              <a:endParaRPr lang="ko-KR" altLang="en-US" sz="1400" dirty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9392941" y="474218"/>
              <a:ext cx="95223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TARGET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8251825" y="466599"/>
              <a:ext cx="1063699" cy="3153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 PRODUCT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10186866" y="474218"/>
              <a:ext cx="1630792" cy="3153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 IMC STRATEGY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</p:grpSp>
      <p:pic>
        <p:nvPicPr>
          <p:cNvPr id="13" name="그림 12" descr="microSDHC-P3_20140414.jpg"/>
          <p:cNvPicPr>
            <a:picLocks noChangeAspect="1"/>
          </p:cNvPicPr>
          <p:nvPr/>
        </p:nvPicPr>
        <p:blipFill>
          <a:blip r:embed="rId2" cstate="print"/>
          <a:srcRect r="13768"/>
          <a:stretch>
            <a:fillRect/>
          </a:stretch>
        </p:blipFill>
        <p:spPr>
          <a:xfrm>
            <a:off x="6729351" y="2972460"/>
            <a:ext cx="4488872" cy="3196734"/>
          </a:xfrm>
          <a:prstGeom prst="rect">
            <a:avLst/>
          </a:prstGeom>
        </p:spPr>
      </p:pic>
      <p:pic>
        <p:nvPicPr>
          <p:cNvPr id="12" name="그림 11" descr="gb_csuUSD_moreview_USDHC10withP3_UHSI.jpg"/>
          <p:cNvPicPr>
            <a:picLocks noChangeAspect="1"/>
          </p:cNvPicPr>
          <p:nvPr/>
        </p:nvPicPr>
        <p:blipFill>
          <a:blip r:embed="rId3" cstate="print"/>
          <a:srcRect l="20530" t="20741" r="24142" b="20612"/>
          <a:stretch>
            <a:fillRect/>
          </a:stretch>
        </p:blipFill>
        <p:spPr>
          <a:xfrm>
            <a:off x="1543790" y="2990204"/>
            <a:ext cx="3811981" cy="3049588"/>
          </a:xfrm>
          <a:prstGeom prst="rect">
            <a:avLst/>
          </a:prstGeom>
        </p:spPr>
      </p:pic>
      <p:sp>
        <p:nvSpPr>
          <p:cNvPr id="14" name="직사각형 13"/>
          <p:cNvSpPr/>
          <p:nvPr/>
        </p:nvSpPr>
        <p:spPr>
          <a:xfrm>
            <a:off x="2928345" y="1510538"/>
            <a:ext cx="581281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카드 리더기에 메모리 카드 삽입 후</a:t>
            </a:r>
            <a:endParaRPr lang="en-US" altLang="ko-KR" sz="2800" dirty="0" smtClean="0">
              <a:latin typeface="HY헤드라인M" pitchFamily="18" charset="-127"/>
              <a:ea typeface="HY헤드라인M" pitchFamily="18" charset="-127"/>
            </a:endParaRPr>
          </a:p>
          <a:p>
            <a:pPr algn="ctr"/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컴퓨터에 연결하기</a:t>
            </a:r>
            <a:endParaRPr lang="en-US" altLang="ko-KR" sz="2800" dirty="0" smtClean="0"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7144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225631" y="178130"/>
            <a:ext cx="11756572" cy="6388925"/>
          </a:xfrm>
          <a:prstGeom prst="rect">
            <a:avLst/>
          </a:prstGeom>
          <a:noFill/>
          <a:ln w="25400">
            <a:solidFill>
              <a:srgbClr val="0518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9491179" y="842323"/>
            <a:ext cx="926103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1500" dirty="0" smtClean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”</a:t>
            </a:r>
            <a:endParaRPr lang="ko-KR" altLang="en-US" sz="11500" dirty="0">
              <a:ln>
                <a:solidFill>
                  <a:schemeClr val="bg1">
                    <a:alpha val="30000"/>
                  </a:schemeClr>
                </a:solidFill>
              </a:ln>
              <a:solidFill>
                <a:schemeClr val="bg1"/>
              </a:solidFill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</p:txBody>
      </p:sp>
      <p:grpSp>
        <p:nvGrpSpPr>
          <p:cNvPr id="2" name="그룹 50"/>
          <p:cNvGrpSpPr/>
          <p:nvPr/>
        </p:nvGrpSpPr>
        <p:grpSpPr>
          <a:xfrm>
            <a:off x="5625667" y="291313"/>
            <a:ext cx="6418832" cy="334967"/>
            <a:chOff x="5398826" y="465115"/>
            <a:chExt cx="6418832" cy="334967"/>
          </a:xfrm>
        </p:grpSpPr>
        <p:sp>
          <p:nvSpPr>
            <p:cNvPr id="52" name="직사각형 51"/>
            <p:cNvSpPr/>
            <p:nvPr/>
          </p:nvSpPr>
          <p:spPr>
            <a:xfrm>
              <a:off x="5424525" y="502331"/>
              <a:ext cx="957443" cy="238126"/>
            </a:xfrm>
            <a:prstGeom prst="rect">
              <a:avLst/>
            </a:prstGeom>
            <a:solidFill>
              <a:srgbClr val="051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6469530" y="465115"/>
              <a:ext cx="194491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PROBLEM &amp; NEEDS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5398826" y="484686"/>
              <a:ext cx="1073813" cy="3153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1400" dirty="0" smtClean="0">
                  <a:ln>
                    <a:solidFill>
                      <a:schemeClr val="bg1">
                        <a:alpha val="30000"/>
                      </a:schemeClr>
                    </a:solidFill>
                  </a:ln>
                  <a:solidFill>
                    <a:schemeClr val="bg1"/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시작하기</a:t>
              </a:r>
              <a:endParaRPr lang="ko-KR" altLang="en-US" sz="1400" dirty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9392941" y="474218"/>
              <a:ext cx="95223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TARGET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8251825" y="466599"/>
              <a:ext cx="1063699" cy="3153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 PRODUCT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10186866" y="474218"/>
              <a:ext cx="1630792" cy="3153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 IMC STRATEGY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5676405" y="1638794"/>
            <a:ext cx="13805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 smtClean="0">
                <a:latin typeface="HY헤드라인M" pitchFamily="18" charset="-127"/>
                <a:ea typeface="HY헤드라인M" pitchFamily="18" charset="-127"/>
              </a:rPr>
              <a:t>방법 </a:t>
            </a:r>
            <a:r>
              <a:rPr lang="en-US" altLang="ko-KR" sz="3200" dirty="0" smtClean="0">
                <a:latin typeface="HY헤드라인M" pitchFamily="18" charset="-127"/>
                <a:ea typeface="HY헤드라인M" pitchFamily="18" charset="-127"/>
              </a:rPr>
              <a:t>2</a:t>
            </a:r>
            <a:endParaRPr lang="ko-KR" altLang="en-US" sz="3200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4" name="그림 13" descr="케이블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6887" y="3746014"/>
            <a:ext cx="4939240" cy="2354020"/>
          </a:xfrm>
          <a:prstGeom prst="rect">
            <a:avLst/>
          </a:prstGeom>
        </p:spPr>
      </p:pic>
      <p:pic>
        <p:nvPicPr>
          <p:cNvPr id="15" name="그림 14" descr="연결케이블.png"/>
          <p:cNvPicPr>
            <a:picLocks noChangeAspect="1"/>
          </p:cNvPicPr>
          <p:nvPr/>
        </p:nvPicPr>
        <p:blipFill>
          <a:blip r:embed="rId3" cstate="print"/>
          <a:srcRect l="6902" t="-223" r="13577" b="5946"/>
          <a:stretch>
            <a:fillRect/>
          </a:stretch>
        </p:blipFill>
        <p:spPr>
          <a:xfrm>
            <a:off x="5323522" y="3420093"/>
            <a:ext cx="6219295" cy="2766951"/>
          </a:xfrm>
          <a:prstGeom prst="rect">
            <a:avLst/>
          </a:prstGeom>
        </p:spPr>
      </p:pic>
      <p:sp>
        <p:nvSpPr>
          <p:cNvPr id="16" name="직사각형 15"/>
          <p:cNvSpPr/>
          <p:nvPr/>
        </p:nvSpPr>
        <p:spPr>
          <a:xfrm>
            <a:off x="3107377" y="2452692"/>
            <a:ext cx="6096000" cy="47705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ko-KR" sz="2500" dirty="0" smtClean="0">
                <a:latin typeface="HY헤드라인M" pitchFamily="18" charset="-127"/>
                <a:ea typeface="HY헤드라인M" pitchFamily="18" charset="-127"/>
              </a:rPr>
              <a:t>USB</a:t>
            </a:r>
            <a:r>
              <a:rPr lang="ko-KR" altLang="en-US" sz="2500" dirty="0" smtClean="0">
                <a:latin typeface="HY헤드라인M" pitchFamily="18" charset="-127"/>
                <a:ea typeface="HY헤드라인M" pitchFamily="18" charset="-127"/>
              </a:rPr>
              <a:t>포트에 컴퓨터와 제품을 연결 시킴 </a:t>
            </a:r>
            <a:endParaRPr lang="en-US" altLang="ko-KR" sz="2500" dirty="0" smtClean="0"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7144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225631" y="178130"/>
            <a:ext cx="11756572" cy="6388925"/>
          </a:xfrm>
          <a:prstGeom prst="rect">
            <a:avLst/>
          </a:prstGeom>
          <a:noFill/>
          <a:ln w="25400">
            <a:solidFill>
              <a:srgbClr val="0518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9491179" y="842323"/>
            <a:ext cx="926103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1500" dirty="0" smtClean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”</a:t>
            </a:r>
            <a:endParaRPr lang="ko-KR" altLang="en-US" sz="11500" dirty="0">
              <a:ln>
                <a:solidFill>
                  <a:schemeClr val="bg1">
                    <a:alpha val="30000"/>
                  </a:schemeClr>
                </a:solidFill>
              </a:ln>
              <a:solidFill>
                <a:schemeClr val="bg1"/>
              </a:solidFill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</p:txBody>
      </p:sp>
      <p:grpSp>
        <p:nvGrpSpPr>
          <p:cNvPr id="2" name="그룹 50"/>
          <p:cNvGrpSpPr/>
          <p:nvPr/>
        </p:nvGrpSpPr>
        <p:grpSpPr>
          <a:xfrm>
            <a:off x="5625667" y="291313"/>
            <a:ext cx="6418832" cy="334967"/>
            <a:chOff x="5398826" y="465115"/>
            <a:chExt cx="6418832" cy="334967"/>
          </a:xfrm>
        </p:grpSpPr>
        <p:sp>
          <p:nvSpPr>
            <p:cNvPr id="52" name="직사각형 51"/>
            <p:cNvSpPr/>
            <p:nvPr/>
          </p:nvSpPr>
          <p:spPr>
            <a:xfrm>
              <a:off x="5424525" y="502331"/>
              <a:ext cx="957443" cy="238126"/>
            </a:xfrm>
            <a:prstGeom prst="rect">
              <a:avLst/>
            </a:prstGeom>
            <a:solidFill>
              <a:srgbClr val="051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6469530" y="465115"/>
              <a:ext cx="194491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PROBLEM &amp; NEEDS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5398826" y="484686"/>
              <a:ext cx="1073813" cy="3153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1400" dirty="0" smtClean="0">
                  <a:ln>
                    <a:solidFill>
                      <a:schemeClr val="bg1">
                        <a:alpha val="30000"/>
                      </a:schemeClr>
                    </a:solidFill>
                  </a:ln>
                  <a:solidFill>
                    <a:schemeClr val="bg1"/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시작하기</a:t>
              </a:r>
              <a:endParaRPr lang="ko-KR" altLang="en-US" sz="1400" dirty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9392941" y="474218"/>
              <a:ext cx="95223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TARGET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8251825" y="466599"/>
              <a:ext cx="1063699" cy="3153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 PRODUCT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10186866" y="474218"/>
              <a:ext cx="1630792" cy="3153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 IMC STRATEGY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1158452" y="5094515"/>
            <a:ext cx="962314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400" dirty="0" smtClean="0">
                <a:latin typeface="HY헤드라인M" pitchFamily="18" charset="-127"/>
                <a:ea typeface="HY헤드라인M" pitchFamily="18" charset="-127"/>
              </a:rPr>
              <a:t>아래의 그림과 같이 새로운 드라이브가 자동으로 내 컴퓨터에 생성됨</a:t>
            </a:r>
            <a:endParaRPr lang="en-US" altLang="ko-KR" sz="2400" dirty="0" smtClean="0">
              <a:latin typeface="HY헤드라인M" pitchFamily="18" charset="-127"/>
              <a:ea typeface="HY헤드라인M" pitchFamily="18" charset="-127"/>
            </a:endParaRPr>
          </a:p>
          <a:p>
            <a:pPr algn="ctr"/>
            <a:r>
              <a:rPr lang="ko-KR" altLang="en-US" sz="2400" dirty="0" smtClean="0">
                <a:latin typeface="HY헤드라인M" pitchFamily="18" charset="-127"/>
                <a:ea typeface="HY헤드라인M" pitchFamily="18" charset="-127"/>
              </a:rPr>
              <a:t>이 폴더를 선택하면 동영상</a:t>
            </a:r>
            <a:r>
              <a:rPr lang="en-US" altLang="ko-KR" sz="2400" dirty="0" smtClean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2400" dirty="0" smtClean="0">
                <a:latin typeface="HY헤드라인M" pitchFamily="18" charset="-127"/>
                <a:ea typeface="HY헤드라인M" pitchFamily="18" charset="-127"/>
              </a:rPr>
              <a:t>사진을 재생</a:t>
            </a:r>
            <a:r>
              <a:rPr lang="en-US" altLang="ko-KR" sz="2400" dirty="0" smtClean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2400" dirty="0" smtClean="0">
                <a:latin typeface="HY헤드라인M" pitchFamily="18" charset="-127"/>
                <a:ea typeface="HY헤드라인M" pitchFamily="18" charset="-127"/>
              </a:rPr>
              <a:t>저장</a:t>
            </a:r>
            <a:r>
              <a:rPr lang="en-US" altLang="ko-KR" sz="2400" dirty="0" smtClean="0">
                <a:latin typeface="HY헤드라인M" pitchFamily="18" charset="-127"/>
                <a:ea typeface="HY헤드라인M" pitchFamily="18" charset="-127"/>
              </a:rPr>
              <a:t>,</a:t>
            </a:r>
            <a:r>
              <a:rPr lang="ko-KR" altLang="en-US" sz="2400" dirty="0" smtClean="0">
                <a:latin typeface="HY헤드라인M" pitchFamily="18" charset="-127"/>
                <a:ea typeface="HY헤드라인M" pitchFamily="18" charset="-127"/>
              </a:rPr>
              <a:t>삭제할 수 있음</a:t>
            </a:r>
            <a:endParaRPr lang="ko-KR" altLang="en-US" sz="2400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7" name="그림 16" descr="제목 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1724" y="654744"/>
            <a:ext cx="10603056" cy="2361590"/>
          </a:xfrm>
          <a:prstGeom prst="rect">
            <a:avLst/>
          </a:prstGeom>
        </p:spPr>
      </p:pic>
      <p:sp>
        <p:nvSpPr>
          <p:cNvPr id="14" name="액자 13"/>
          <p:cNvSpPr/>
          <p:nvPr/>
        </p:nvSpPr>
        <p:spPr>
          <a:xfrm>
            <a:off x="3681350" y="2006932"/>
            <a:ext cx="3550722" cy="380010"/>
          </a:xfrm>
          <a:prstGeom prst="fram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C00000"/>
              </a:solidFill>
            </a:endParaRPr>
          </a:p>
        </p:txBody>
      </p:sp>
      <p:pic>
        <p:nvPicPr>
          <p:cNvPr id="18" name="그림 17" descr="제목 12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7983" y="2877123"/>
            <a:ext cx="10757811" cy="2000529"/>
          </a:xfrm>
          <a:prstGeom prst="rect">
            <a:avLst/>
          </a:prstGeom>
        </p:spPr>
      </p:pic>
      <p:sp>
        <p:nvSpPr>
          <p:cNvPr id="16" name="액자 15"/>
          <p:cNvSpPr/>
          <p:nvPr/>
        </p:nvSpPr>
        <p:spPr>
          <a:xfrm>
            <a:off x="3557023" y="4144543"/>
            <a:ext cx="3550722" cy="380010"/>
          </a:xfrm>
          <a:prstGeom prst="fram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7144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225631" y="178130"/>
            <a:ext cx="11756572" cy="6388925"/>
          </a:xfrm>
          <a:prstGeom prst="rect">
            <a:avLst/>
          </a:prstGeom>
          <a:noFill/>
          <a:ln w="25400">
            <a:solidFill>
              <a:srgbClr val="0518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9491179" y="842323"/>
            <a:ext cx="926103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1500" dirty="0" smtClean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”</a:t>
            </a:r>
            <a:endParaRPr lang="ko-KR" altLang="en-US" sz="11500" dirty="0">
              <a:ln>
                <a:solidFill>
                  <a:schemeClr val="bg1">
                    <a:alpha val="30000"/>
                  </a:schemeClr>
                </a:solidFill>
              </a:ln>
              <a:solidFill>
                <a:schemeClr val="bg1"/>
              </a:solidFill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</p:txBody>
      </p:sp>
      <p:grpSp>
        <p:nvGrpSpPr>
          <p:cNvPr id="2" name="그룹 50"/>
          <p:cNvGrpSpPr/>
          <p:nvPr/>
        </p:nvGrpSpPr>
        <p:grpSpPr>
          <a:xfrm>
            <a:off x="5625667" y="291313"/>
            <a:ext cx="6418832" cy="334967"/>
            <a:chOff x="5398826" y="465115"/>
            <a:chExt cx="6418832" cy="334967"/>
          </a:xfrm>
        </p:grpSpPr>
        <p:sp>
          <p:nvSpPr>
            <p:cNvPr id="52" name="직사각형 51"/>
            <p:cNvSpPr/>
            <p:nvPr/>
          </p:nvSpPr>
          <p:spPr>
            <a:xfrm>
              <a:off x="5424525" y="502331"/>
              <a:ext cx="957443" cy="238126"/>
            </a:xfrm>
            <a:prstGeom prst="rect">
              <a:avLst/>
            </a:prstGeom>
            <a:solidFill>
              <a:srgbClr val="051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6469530" y="465115"/>
              <a:ext cx="194491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PROBLEM &amp; NEEDS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5398826" y="484686"/>
              <a:ext cx="1073813" cy="3153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1400" dirty="0" smtClean="0">
                  <a:ln>
                    <a:solidFill>
                      <a:schemeClr val="bg1">
                        <a:alpha val="30000"/>
                      </a:schemeClr>
                    </a:solidFill>
                  </a:ln>
                  <a:solidFill>
                    <a:schemeClr val="bg1"/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시작하기</a:t>
              </a:r>
              <a:endParaRPr lang="ko-KR" altLang="en-US" sz="1400" dirty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9392941" y="474218"/>
              <a:ext cx="95223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TARGET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8251825" y="466599"/>
              <a:ext cx="113456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 PRODUCT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10186866" y="474218"/>
              <a:ext cx="1630792" cy="3153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 IMC STRATEGY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</p:grpSp>
      <p:pic>
        <p:nvPicPr>
          <p:cNvPr id="17" name="그림 16" descr="43432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30484" y="1020992"/>
            <a:ext cx="9507278" cy="4982271"/>
          </a:xfrm>
          <a:prstGeom prst="rect">
            <a:avLst/>
          </a:prstGeom>
        </p:spPr>
      </p:pic>
      <p:sp>
        <p:nvSpPr>
          <p:cNvPr id="18" name="웃는 얼굴 17"/>
          <p:cNvSpPr/>
          <p:nvPr/>
        </p:nvSpPr>
        <p:spPr>
          <a:xfrm>
            <a:off x="5391399" y="2137558"/>
            <a:ext cx="617516" cy="605641"/>
          </a:xfrm>
          <a:prstGeom prst="smileyFac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웃는 얼굴 19"/>
          <p:cNvSpPr/>
          <p:nvPr/>
        </p:nvSpPr>
        <p:spPr>
          <a:xfrm>
            <a:off x="3928754" y="3764478"/>
            <a:ext cx="322611" cy="318654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17144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0"/>
          <p:cNvGrpSpPr/>
          <p:nvPr/>
        </p:nvGrpSpPr>
        <p:grpSpPr>
          <a:xfrm>
            <a:off x="2535767" y="2819999"/>
            <a:ext cx="7353300" cy="1643517"/>
            <a:chOff x="2298700" y="2625266"/>
            <a:chExt cx="7353300" cy="1643517"/>
          </a:xfrm>
        </p:grpSpPr>
        <p:grpSp>
          <p:nvGrpSpPr>
            <p:cNvPr id="3" name="그룹 11"/>
            <p:cNvGrpSpPr/>
            <p:nvPr/>
          </p:nvGrpSpPr>
          <p:grpSpPr>
            <a:xfrm>
              <a:off x="2371271" y="2926553"/>
              <a:ext cx="7280729" cy="1342230"/>
              <a:chOff x="2371271" y="2563696"/>
              <a:chExt cx="7280729" cy="1342230"/>
            </a:xfrm>
          </p:grpSpPr>
          <p:sp>
            <p:nvSpPr>
              <p:cNvPr id="14" name="직사각형 13"/>
              <p:cNvSpPr/>
              <p:nvPr/>
            </p:nvSpPr>
            <p:spPr>
              <a:xfrm>
                <a:off x="2400300" y="2563696"/>
                <a:ext cx="7150100" cy="742066"/>
              </a:xfrm>
              <a:prstGeom prst="rect">
                <a:avLst/>
              </a:prstGeom>
              <a:solidFill>
                <a:srgbClr val="0518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5" name="직사각형 14"/>
              <p:cNvSpPr/>
              <p:nvPr/>
            </p:nvSpPr>
            <p:spPr>
              <a:xfrm>
                <a:off x="2371271" y="2628653"/>
                <a:ext cx="7280729" cy="127727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ko-KR" sz="4000" dirty="0" err="1" smtClean="0">
                    <a:ln>
                      <a:solidFill>
                        <a:schemeClr val="bg1">
                          <a:alpha val="30000"/>
                        </a:schemeClr>
                      </a:solidFill>
                    </a:ln>
                    <a:solidFill>
                      <a:schemeClr val="bg1"/>
                    </a:solidFill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DrivePro</a:t>
                </a:r>
                <a:r>
                  <a:rPr lang="en-US" altLang="ko-KR" sz="4000" dirty="0" smtClean="0">
                    <a:ln>
                      <a:solidFill>
                        <a:schemeClr val="bg1">
                          <a:alpha val="30000"/>
                        </a:schemeClr>
                      </a:solidFill>
                    </a:ln>
                    <a:solidFill>
                      <a:schemeClr val="bg1"/>
                    </a:solidFill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 Body </a:t>
                </a:r>
                <a:r>
                  <a:rPr lang="ko-KR" altLang="en-US" sz="4000" dirty="0" err="1" smtClean="0">
                    <a:ln>
                      <a:solidFill>
                        <a:schemeClr val="bg1">
                          <a:alpha val="30000"/>
                        </a:schemeClr>
                      </a:solidFill>
                    </a:ln>
                    <a:solidFill>
                      <a:schemeClr val="bg1"/>
                    </a:solidFill>
                    <a:latin typeface="08서울남산체 L" pitchFamily="18" charset="-127"/>
                    <a:ea typeface="08서울남산체 L" pitchFamily="18" charset="-127"/>
                  </a:rPr>
                  <a:t>툴박스</a:t>
                </a:r>
                <a:endParaRPr lang="ko-KR" altLang="en-US" sz="4000" dirty="0" smtClean="0">
                  <a:ln>
                    <a:solidFill>
                      <a:schemeClr val="bg1">
                        <a:alpha val="30000"/>
                      </a:schemeClr>
                    </a:solidFill>
                  </a:ln>
                  <a:solidFill>
                    <a:schemeClr val="bg1"/>
                  </a:solidFill>
                  <a:latin typeface="08서울남산체 L" pitchFamily="18" charset="-127"/>
                  <a:ea typeface="08서울남산체 L" pitchFamily="18" charset="-127"/>
                </a:endParaRPr>
              </a:p>
              <a:p>
                <a:pPr algn="ctr"/>
                <a:endParaRPr lang="ko-KR" altLang="en-US" sz="3700" dirty="0">
                  <a:ln>
                    <a:solidFill>
                      <a:schemeClr val="bg1">
                        <a:alpha val="30000"/>
                      </a:schemeClr>
                    </a:solidFill>
                  </a:ln>
                  <a:solidFill>
                    <a:schemeClr val="bg1"/>
                  </a:solidFill>
                  <a:latin typeface="Yoon 윤고딕 550_TT" panose="02090603020101020101" pitchFamily="18" charset="-127"/>
                  <a:ea typeface="Yoon 윤고딕 550_TT" panose="02090603020101020101" pitchFamily="18" charset="-127"/>
                </a:endParaRPr>
              </a:p>
            </p:txBody>
          </p:sp>
        </p:grpSp>
        <p:sp>
          <p:nvSpPr>
            <p:cNvPr id="13" name="직사각형 12"/>
            <p:cNvSpPr/>
            <p:nvPr/>
          </p:nvSpPr>
          <p:spPr>
            <a:xfrm>
              <a:off x="2298700" y="2625266"/>
              <a:ext cx="70231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서울소방재난본부</a:t>
              </a:r>
              <a:endParaRPr lang="ko-KR" altLang="en-US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2795915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176863" y="158496"/>
            <a:ext cx="11756572" cy="6388925"/>
          </a:xfrm>
          <a:prstGeom prst="rect">
            <a:avLst/>
          </a:prstGeom>
          <a:noFill/>
          <a:ln w="25400">
            <a:solidFill>
              <a:srgbClr val="0518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9491179" y="842323"/>
            <a:ext cx="926103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1500" dirty="0" smtClean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”</a:t>
            </a:r>
            <a:endParaRPr lang="ko-KR" altLang="en-US" sz="11500" dirty="0">
              <a:ln>
                <a:solidFill>
                  <a:schemeClr val="bg1">
                    <a:alpha val="30000"/>
                  </a:schemeClr>
                </a:solidFill>
              </a:ln>
              <a:solidFill>
                <a:schemeClr val="bg1"/>
              </a:solidFill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</p:txBody>
      </p:sp>
      <p:grpSp>
        <p:nvGrpSpPr>
          <p:cNvPr id="2" name="그룹 50"/>
          <p:cNvGrpSpPr/>
          <p:nvPr/>
        </p:nvGrpSpPr>
        <p:grpSpPr>
          <a:xfrm>
            <a:off x="5625667" y="291313"/>
            <a:ext cx="6418832" cy="334967"/>
            <a:chOff x="5398826" y="465115"/>
            <a:chExt cx="6418832" cy="334967"/>
          </a:xfrm>
        </p:grpSpPr>
        <p:sp>
          <p:nvSpPr>
            <p:cNvPr id="52" name="직사각형 51"/>
            <p:cNvSpPr/>
            <p:nvPr/>
          </p:nvSpPr>
          <p:spPr>
            <a:xfrm>
              <a:off x="5424525" y="502331"/>
              <a:ext cx="957443" cy="238126"/>
            </a:xfrm>
            <a:prstGeom prst="rect">
              <a:avLst/>
            </a:prstGeom>
            <a:solidFill>
              <a:srgbClr val="051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6469530" y="465115"/>
              <a:ext cx="194491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PROBLEM &amp; NEEDS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5398826" y="484686"/>
              <a:ext cx="1073813" cy="3153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1400" dirty="0" smtClean="0">
                  <a:ln>
                    <a:solidFill>
                      <a:schemeClr val="bg1">
                        <a:alpha val="30000"/>
                      </a:schemeClr>
                    </a:solidFill>
                  </a:ln>
                  <a:solidFill>
                    <a:schemeClr val="bg1"/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시작하기</a:t>
              </a:r>
              <a:endParaRPr lang="ko-KR" altLang="en-US" sz="1400" dirty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9392941" y="474218"/>
              <a:ext cx="95223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TARGET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8251825" y="466599"/>
              <a:ext cx="1063699" cy="3153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 PRODUCT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10186866" y="474218"/>
              <a:ext cx="1630792" cy="3153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 IMC STRATEGY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</p:grpSp>
      <p:pic>
        <p:nvPicPr>
          <p:cNvPr id="12" name="그림 11" descr="제목 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6590" y="1288728"/>
            <a:ext cx="10603056" cy="2361590"/>
          </a:xfrm>
          <a:prstGeom prst="rect">
            <a:avLst/>
          </a:prstGeom>
        </p:spPr>
      </p:pic>
      <p:sp>
        <p:nvSpPr>
          <p:cNvPr id="13" name="액자 12"/>
          <p:cNvSpPr/>
          <p:nvPr/>
        </p:nvSpPr>
        <p:spPr>
          <a:xfrm>
            <a:off x="3852038" y="2970100"/>
            <a:ext cx="3550722" cy="380010"/>
          </a:xfrm>
          <a:prstGeom prst="fram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C00000"/>
              </a:solidFill>
            </a:endParaRPr>
          </a:p>
        </p:txBody>
      </p:sp>
      <p:pic>
        <p:nvPicPr>
          <p:cNvPr id="14" name="그림 13" descr="제목 없음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1029" y="3596640"/>
            <a:ext cx="10749216" cy="2335867"/>
          </a:xfrm>
          <a:prstGeom prst="rect">
            <a:avLst/>
          </a:prstGeom>
        </p:spPr>
      </p:pic>
      <p:sp>
        <p:nvSpPr>
          <p:cNvPr id="15" name="액자 14"/>
          <p:cNvSpPr/>
          <p:nvPr/>
        </p:nvSpPr>
        <p:spPr>
          <a:xfrm>
            <a:off x="3346070" y="5292676"/>
            <a:ext cx="3550722" cy="380010"/>
          </a:xfrm>
          <a:prstGeom prst="fram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C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43712" y="719328"/>
            <a:ext cx="48846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차례대로 눌러 설치하기 </a:t>
            </a:r>
            <a:r>
              <a:rPr lang="ko-KR" altLang="en-US" sz="2000" dirty="0" err="1" smtClean="0">
                <a:latin typeface="HY헤드라인M" pitchFamily="18" charset="-127"/>
                <a:ea typeface="HY헤드라인M" pitchFamily="18" charset="-127"/>
              </a:rPr>
              <a:t>툴박스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 설치하기</a:t>
            </a:r>
            <a:endParaRPr lang="ko-KR" altLang="en-US" sz="2000" dirty="0"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71449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225631" y="178130"/>
            <a:ext cx="11756572" cy="6388925"/>
          </a:xfrm>
          <a:prstGeom prst="rect">
            <a:avLst/>
          </a:prstGeom>
          <a:noFill/>
          <a:ln w="25400">
            <a:solidFill>
              <a:srgbClr val="0518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9491179" y="842323"/>
            <a:ext cx="926103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1500" dirty="0" smtClean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”</a:t>
            </a:r>
            <a:endParaRPr lang="ko-KR" altLang="en-US" sz="11500" dirty="0">
              <a:ln>
                <a:solidFill>
                  <a:schemeClr val="bg1">
                    <a:alpha val="30000"/>
                  </a:schemeClr>
                </a:solidFill>
              </a:ln>
              <a:solidFill>
                <a:schemeClr val="bg1"/>
              </a:solidFill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</p:txBody>
      </p:sp>
      <p:grpSp>
        <p:nvGrpSpPr>
          <p:cNvPr id="2" name="그룹 50"/>
          <p:cNvGrpSpPr/>
          <p:nvPr/>
        </p:nvGrpSpPr>
        <p:grpSpPr>
          <a:xfrm>
            <a:off x="5625667" y="291313"/>
            <a:ext cx="6418832" cy="334967"/>
            <a:chOff x="5398826" y="465115"/>
            <a:chExt cx="6418832" cy="334967"/>
          </a:xfrm>
        </p:grpSpPr>
        <p:sp>
          <p:nvSpPr>
            <p:cNvPr id="52" name="직사각형 51"/>
            <p:cNvSpPr/>
            <p:nvPr/>
          </p:nvSpPr>
          <p:spPr>
            <a:xfrm>
              <a:off x="5424525" y="502331"/>
              <a:ext cx="957443" cy="238126"/>
            </a:xfrm>
            <a:prstGeom prst="rect">
              <a:avLst/>
            </a:prstGeom>
            <a:solidFill>
              <a:srgbClr val="051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6469530" y="465115"/>
              <a:ext cx="194491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PROBLEM &amp; NEEDS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5398826" y="484686"/>
              <a:ext cx="1073813" cy="3153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1400" dirty="0" smtClean="0">
                  <a:ln>
                    <a:solidFill>
                      <a:schemeClr val="bg1">
                        <a:alpha val="30000"/>
                      </a:schemeClr>
                    </a:solidFill>
                  </a:ln>
                  <a:solidFill>
                    <a:schemeClr val="bg1"/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시작하기</a:t>
              </a:r>
              <a:endParaRPr lang="ko-KR" altLang="en-US" sz="1400" dirty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9392941" y="474218"/>
              <a:ext cx="95223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TARGET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8251825" y="466599"/>
              <a:ext cx="1063699" cy="3153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 PRODUCT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10186866" y="474218"/>
              <a:ext cx="1630792" cy="3153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 IMC STRATEGY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</p:grpSp>
      <p:sp>
        <p:nvSpPr>
          <p:cNvPr id="13" name="직사각형 12"/>
          <p:cNvSpPr/>
          <p:nvPr/>
        </p:nvSpPr>
        <p:spPr>
          <a:xfrm>
            <a:off x="760021" y="843149"/>
            <a:ext cx="190005" cy="190005"/>
          </a:xfrm>
          <a:prstGeom prst="rect">
            <a:avLst/>
          </a:prstGeom>
          <a:solidFill>
            <a:srgbClr val="071F87"/>
          </a:solidFill>
          <a:ln>
            <a:solidFill>
              <a:srgbClr val="071F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994734" y="738641"/>
            <a:ext cx="7269939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 smtClean="0">
                <a:latin typeface="HY헤드라인M" pitchFamily="18" charset="-127"/>
                <a:ea typeface="HY헤드라인M" pitchFamily="18" charset="-127"/>
              </a:rPr>
              <a:t>자동실행 </a:t>
            </a:r>
            <a:endParaRPr lang="en-US" altLang="ko-KR" b="1" dirty="0" smtClean="0">
              <a:latin typeface="HY헤드라인M" pitchFamily="18" charset="-127"/>
              <a:ea typeface="HY헤드라인M" pitchFamily="18" charset="-127"/>
            </a:endParaRPr>
          </a:p>
          <a:p>
            <a:endParaRPr lang="en-US" altLang="ko-KR" b="1" dirty="0" smtClean="0">
              <a:latin typeface="HY헤드라인M" pitchFamily="18" charset="-127"/>
              <a:ea typeface="HY헤드라인M" pitchFamily="18" charset="-127"/>
            </a:endParaRPr>
          </a:p>
          <a:p>
            <a:r>
              <a:rPr lang="ko-KR" altLang="en-US" b="1" dirty="0" smtClean="0">
                <a:latin typeface="HY헤드라인M" pitchFamily="18" charset="-127"/>
                <a:ea typeface="HY헤드라인M" pitchFamily="18" charset="-127"/>
              </a:rPr>
              <a:t>설정 시 </a:t>
            </a:r>
            <a:r>
              <a:rPr lang="en-US" altLang="ko-KR" b="1" dirty="0" smtClean="0">
                <a:latin typeface="HY헤드라인M" pitchFamily="18" charset="-127"/>
                <a:ea typeface="HY헤드라인M" pitchFamily="18" charset="-127"/>
              </a:rPr>
              <a:t>, PC </a:t>
            </a:r>
            <a:r>
              <a:rPr lang="ko-KR" altLang="en-US" b="1" dirty="0" smtClean="0">
                <a:latin typeface="HY헤드라인M" pitchFamily="18" charset="-127"/>
                <a:ea typeface="HY헤드라인M" pitchFamily="18" charset="-127"/>
              </a:rPr>
              <a:t>전원이  켜지면  </a:t>
            </a:r>
            <a:r>
              <a:rPr lang="ko-KR" altLang="en-US" b="1" dirty="0" err="1" smtClean="0">
                <a:latin typeface="HY헤드라인M" pitchFamily="18" charset="-127"/>
                <a:ea typeface="HY헤드라인M" pitchFamily="18" charset="-127"/>
              </a:rPr>
              <a:t>툴박스</a:t>
            </a:r>
            <a:r>
              <a:rPr lang="ko-KR" altLang="en-US" b="1" dirty="0" smtClean="0">
                <a:latin typeface="HY헤드라인M" pitchFamily="18" charset="-127"/>
                <a:ea typeface="HY헤드라인M" pitchFamily="18" charset="-127"/>
              </a:rPr>
              <a:t> 프로그램이 자동으로 실행됩니다</a:t>
            </a:r>
            <a:r>
              <a:rPr lang="en-US" altLang="ko-KR" b="1" dirty="0" smtClean="0">
                <a:latin typeface="HY헤드라인M" pitchFamily="18" charset="-127"/>
                <a:ea typeface="HY헤드라인M" pitchFamily="18" charset="-127"/>
              </a:rPr>
              <a:t>.</a:t>
            </a:r>
          </a:p>
          <a:p>
            <a:endParaRPr lang="en-US" altLang="ko-KR" b="1" dirty="0" smtClean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b="1" dirty="0" smtClean="0">
                <a:latin typeface="HY헤드라인M" pitchFamily="18" charset="-127"/>
                <a:ea typeface="HY헤드라인M" pitchFamily="18" charset="-127"/>
              </a:rPr>
              <a:t>“</a:t>
            </a: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USB </a:t>
            </a: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케이블과 제품 연결 후 </a:t>
            </a:r>
            <a:r>
              <a:rPr lang="ko-KR" altLang="en-US" dirty="0" err="1" smtClean="0">
                <a:latin typeface="HY헤드라인M" pitchFamily="18" charset="-127"/>
                <a:ea typeface="HY헤드라인M" pitchFamily="18" charset="-127"/>
              </a:rPr>
              <a:t>툴박스</a:t>
            </a: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 기본설정 </a:t>
            </a: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&gt; </a:t>
            </a: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자동실행 체크</a:t>
            </a: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”</a:t>
            </a:r>
            <a:endParaRPr lang="ko-KR" altLang="en-US" b="1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7" name="그림 16" descr="제목 없음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6474" y="2735418"/>
            <a:ext cx="11361039" cy="390580"/>
          </a:xfrm>
          <a:prstGeom prst="rect">
            <a:avLst/>
          </a:prstGeom>
        </p:spPr>
      </p:pic>
      <p:sp>
        <p:nvSpPr>
          <p:cNvPr id="18" name="도넛 17"/>
          <p:cNvSpPr/>
          <p:nvPr/>
        </p:nvSpPr>
        <p:spPr>
          <a:xfrm>
            <a:off x="10403878" y="2719919"/>
            <a:ext cx="380010" cy="403760"/>
          </a:xfrm>
          <a:prstGeom prst="donut">
            <a:avLst>
              <a:gd name="adj" fmla="val 12037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20" name="그림 19" descr="제목 없음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93372" y="3499079"/>
            <a:ext cx="3612398" cy="2836581"/>
          </a:xfrm>
          <a:prstGeom prst="rect">
            <a:avLst/>
          </a:prstGeom>
        </p:spPr>
      </p:pic>
      <p:sp>
        <p:nvSpPr>
          <p:cNvPr id="21" name="도넛 20"/>
          <p:cNvSpPr/>
          <p:nvPr/>
        </p:nvSpPr>
        <p:spPr>
          <a:xfrm>
            <a:off x="3619475" y="4618408"/>
            <a:ext cx="498764" cy="451262"/>
          </a:xfrm>
          <a:prstGeom prst="donut">
            <a:avLst>
              <a:gd name="adj" fmla="val 1413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grpSp>
        <p:nvGrpSpPr>
          <p:cNvPr id="43" name="그룹 42"/>
          <p:cNvGrpSpPr/>
          <p:nvPr/>
        </p:nvGrpSpPr>
        <p:grpSpPr>
          <a:xfrm>
            <a:off x="6773336" y="3473352"/>
            <a:ext cx="4382112" cy="2905531"/>
            <a:chOff x="5461894" y="2631142"/>
            <a:chExt cx="4382112" cy="2905531"/>
          </a:xfrm>
        </p:grpSpPr>
        <p:pic>
          <p:nvPicPr>
            <p:cNvPr id="23" name="그림 22" descr="제목 없음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61894" y="2631142"/>
              <a:ext cx="4382112" cy="2905531"/>
            </a:xfrm>
            <a:prstGeom prst="rect">
              <a:avLst/>
            </a:prstGeom>
          </p:spPr>
        </p:pic>
        <p:sp>
          <p:nvSpPr>
            <p:cNvPr id="24" name="직사각형 23"/>
            <p:cNvSpPr/>
            <p:nvPr/>
          </p:nvSpPr>
          <p:spPr>
            <a:xfrm>
              <a:off x="7809469" y="4448432"/>
              <a:ext cx="1495168" cy="97618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982464" y="4460789"/>
              <a:ext cx="90204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100" dirty="0" smtClean="0"/>
                <a:t>자동실행</a:t>
              </a:r>
              <a:endParaRPr lang="ko-KR" altLang="en-US" sz="11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994821" y="4695568"/>
              <a:ext cx="116153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100" dirty="0" smtClean="0"/>
                <a:t>자동백업</a:t>
              </a:r>
              <a:endParaRPr lang="ko-KR" altLang="en-US" sz="11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982464" y="4955059"/>
              <a:ext cx="13716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100" dirty="0" smtClean="0"/>
                <a:t>시간동기화</a:t>
              </a:r>
              <a:endParaRPr lang="ko-KR" altLang="en-US" sz="1100" dirty="0"/>
            </a:p>
          </p:txBody>
        </p:sp>
        <p:grpSp>
          <p:nvGrpSpPr>
            <p:cNvPr id="42" name="그룹 41"/>
            <p:cNvGrpSpPr/>
            <p:nvPr/>
          </p:nvGrpSpPr>
          <p:grpSpPr>
            <a:xfrm>
              <a:off x="7858896" y="4497859"/>
              <a:ext cx="135925" cy="148281"/>
              <a:chOff x="10651524" y="4633784"/>
              <a:chExt cx="185352" cy="259492"/>
            </a:xfrm>
          </p:grpSpPr>
          <p:cxnSp>
            <p:nvCxnSpPr>
              <p:cNvPr id="34" name="직선 연결선 33"/>
              <p:cNvCxnSpPr/>
              <p:nvPr/>
            </p:nvCxnSpPr>
            <p:spPr>
              <a:xfrm>
                <a:off x="10651524" y="4806778"/>
                <a:ext cx="98854" cy="8649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직선 연결선 35"/>
              <p:cNvCxnSpPr/>
              <p:nvPr/>
            </p:nvCxnSpPr>
            <p:spPr>
              <a:xfrm flipV="1">
                <a:off x="10762735" y="4633784"/>
                <a:ext cx="74141" cy="24713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="" xmlns:p14="http://schemas.microsoft.com/office/powerpoint/2010/main" val="117144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225631" y="178130"/>
            <a:ext cx="11756572" cy="6388925"/>
          </a:xfrm>
          <a:prstGeom prst="rect">
            <a:avLst/>
          </a:prstGeom>
          <a:noFill/>
          <a:ln w="25400">
            <a:solidFill>
              <a:srgbClr val="0518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9491179" y="842323"/>
            <a:ext cx="926103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1500" dirty="0" smtClean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”</a:t>
            </a:r>
            <a:endParaRPr lang="ko-KR" altLang="en-US" sz="11500" dirty="0">
              <a:ln>
                <a:solidFill>
                  <a:schemeClr val="bg1">
                    <a:alpha val="30000"/>
                  </a:schemeClr>
                </a:solidFill>
              </a:ln>
              <a:solidFill>
                <a:schemeClr val="bg1"/>
              </a:solidFill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</p:txBody>
      </p:sp>
      <p:grpSp>
        <p:nvGrpSpPr>
          <p:cNvPr id="2" name="그룹 50"/>
          <p:cNvGrpSpPr/>
          <p:nvPr/>
        </p:nvGrpSpPr>
        <p:grpSpPr>
          <a:xfrm>
            <a:off x="5625667" y="291313"/>
            <a:ext cx="6418832" cy="334967"/>
            <a:chOff x="5398826" y="465115"/>
            <a:chExt cx="6418832" cy="334967"/>
          </a:xfrm>
        </p:grpSpPr>
        <p:sp>
          <p:nvSpPr>
            <p:cNvPr id="52" name="직사각형 51"/>
            <p:cNvSpPr/>
            <p:nvPr/>
          </p:nvSpPr>
          <p:spPr>
            <a:xfrm>
              <a:off x="5424525" y="502331"/>
              <a:ext cx="957443" cy="238126"/>
            </a:xfrm>
            <a:prstGeom prst="rect">
              <a:avLst/>
            </a:prstGeom>
            <a:solidFill>
              <a:srgbClr val="051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6469530" y="465115"/>
              <a:ext cx="194491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PROBLEM &amp; NEEDS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5398826" y="484686"/>
              <a:ext cx="1073813" cy="3153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1400" dirty="0" smtClean="0">
                  <a:ln>
                    <a:solidFill>
                      <a:schemeClr val="bg1">
                        <a:alpha val="30000"/>
                      </a:schemeClr>
                    </a:solidFill>
                  </a:ln>
                  <a:solidFill>
                    <a:schemeClr val="bg1"/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시작하기</a:t>
              </a:r>
              <a:endParaRPr lang="ko-KR" altLang="en-US" sz="1400" dirty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9392941" y="474218"/>
              <a:ext cx="95223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TARGET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8251825" y="466599"/>
              <a:ext cx="1063699" cy="3153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 PRODUCT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10186866" y="474218"/>
              <a:ext cx="1630792" cy="3153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 IMC STRATEGY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</p:grpSp>
      <p:sp>
        <p:nvSpPr>
          <p:cNvPr id="12" name="직사각형 11"/>
          <p:cNvSpPr/>
          <p:nvPr/>
        </p:nvSpPr>
        <p:spPr>
          <a:xfrm>
            <a:off x="760021" y="843149"/>
            <a:ext cx="190005" cy="190005"/>
          </a:xfrm>
          <a:prstGeom prst="rect">
            <a:avLst/>
          </a:prstGeom>
          <a:solidFill>
            <a:srgbClr val="071F87"/>
          </a:solidFill>
          <a:ln>
            <a:solidFill>
              <a:srgbClr val="071F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1048512" y="780288"/>
            <a:ext cx="8071440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시간 설정하기</a:t>
            </a:r>
            <a:endParaRPr lang="en-US" altLang="ko-KR" sz="2000" dirty="0" smtClean="0">
              <a:latin typeface="HY헤드라인M" pitchFamily="18" charset="-127"/>
              <a:ea typeface="HY헤드라인M" pitchFamily="18" charset="-127"/>
            </a:endParaRPr>
          </a:p>
          <a:p>
            <a:endParaRPr lang="en-US" altLang="ko-KR" sz="2000" dirty="0" smtClean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PC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에 설정된 시간으로 동기화 할 수 있는 기능입니다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.</a:t>
            </a:r>
          </a:p>
          <a:p>
            <a:endParaRPr lang="en-US" altLang="ko-KR" sz="2000" dirty="0" smtClean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“USB 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케이블과 제품 연결 후 </a:t>
            </a:r>
            <a:r>
              <a:rPr lang="ko-KR" altLang="en-US" sz="2000" dirty="0" err="1" smtClean="0">
                <a:latin typeface="HY헤드라인M" pitchFamily="18" charset="-127"/>
                <a:ea typeface="HY헤드라인M" pitchFamily="18" charset="-127"/>
              </a:rPr>
              <a:t>툴박스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 기본설정 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&gt; 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시간동기화 체크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”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endParaRPr lang="ko-KR" altLang="en-US" sz="2000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6424861" y="2743200"/>
            <a:ext cx="5356329" cy="3204497"/>
            <a:chOff x="5461894" y="2631142"/>
            <a:chExt cx="4382112" cy="2905531"/>
          </a:xfrm>
        </p:grpSpPr>
        <p:pic>
          <p:nvPicPr>
            <p:cNvPr id="15" name="그림 14" descr="제목 없음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61894" y="2631142"/>
              <a:ext cx="4382112" cy="2905531"/>
            </a:xfrm>
            <a:prstGeom prst="rect">
              <a:avLst/>
            </a:prstGeom>
          </p:spPr>
        </p:pic>
        <p:sp>
          <p:nvSpPr>
            <p:cNvPr id="16" name="직사각형 15"/>
            <p:cNvSpPr/>
            <p:nvPr/>
          </p:nvSpPr>
          <p:spPr>
            <a:xfrm>
              <a:off x="7809469" y="4448432"/>
              <a:ext cx="1495168" cy="97618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982464" y="4460789"/>
              <a:ext cx="90204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100" dirty="0" smtClean="0"/>
                <a:t>자동실행</a:t>
              </a:r>
              <a:endParaRPr lang="ko-KR" altLang="en-US" sz="11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994821" y="4695568"/>
              <a:ext cx="116153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100" dirty="0" smtClean="0"/>
                <a:t>자동백업</a:t>
              </a:r>
              <a:endParaRPr lang="ko-KR" altLang="en-US" sz="110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982464" y="4955059"/>
              <a:ext cx="13716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100" dirty="0" smtClean="0"/>
                <a:t>시간동기화</a:t>
              </a:r>
              <a:endParaRPr lang="ko-KR" altLang="en-US" sz="1100" dirty="0"/>
            </a:p>
          </p:txBody>
        </p:sp>
        <p:grpSp>
          <p:nvGrpSpPr>
            <p:cNvPr id="21" name="그룹 41"/>
            <p:cNvGrpSpPr/>
            <p:nvPr/>
          </p:nvGrpSpPr>
          <p:grpSpPr>
            <a:xfrm>
              <a:off x="7858896" y="4497859"/>
              <a:ext cx="135925" cy="148281"/>
              <a:chOff x="10651524" y="4633784"/>
              <a:chExt cx="185352" cy="259492"/>
            </a:xfrm>
          </p:grpSpPr>
          <p:cxnSp>
            <p:nvCxnSpPr>
              <p:cNvPr id="22" name="직선 연결선 21"/>
              <p:cNvCxnSpPr/>
              <p:nvPr/>
            </p:nvCxnSpPr>
            <p:spPr>
              <a:xfrm>
                <a:off x="10651524" y="4806778"/>
                <a:ext cx="98854" cy="8649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직선 연결선 22"/>
              <p:cNvCxnSpPr/>
              <p:nvPr/>
            </p:nvCxnSpPr>
            <p:spPr>
              <a:xfrm flipV="1">
                <a:off x="10762735" y="4633784"/>
                <a:ext cx="74141" cy="24713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4" name="도넛 23"/>
          <p:cNvSpPr/>
          <p:nvPr/>
        </p:nvSpPr>
        <p:spPr>
          <a:xfrm>
            <a:off x="9130913" y="5227883"/>
            <a:ext cx="1933913" cy="395416"/>
          </a:xfrm>
          <a:prstGeom prst="donut">
            <a:avLst>
              <a:gd name="adj" fmla="val 1413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25" name="그림 24" descr="연결케이블.png"/>
          <p:cNvPicPr>
            <a:picLocks noChangeAspect="1"/>
          </p:cNvPicPr>
          <p:nvPr/>
        </p:nvPicPr>
        <p:blipFill>
          <a:blip r:embed="rId3" cstate="print"/>
          <a:srcRect l="6902" t="-223" r="13577" b="5946"/>
          <a:stretch>
            <a:fillRect/>
          </a:stretch>
        </p:blipFill>
        <p:spPr>
          <a:xfrm>
            <a:off x="806117" y="3512252"/>
            <a:ext cx="5390147" cy="239806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7144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225631" y="178130"/>
            <a:ext cx="11756572" cy="6388925"/>
          </a:xfrm>
          <a:prstGeom prst="rect">
            <a:avLst/>
          </a:prstGeom>
          <a:noFill/>
          <a:ln w="25400">
            <a:solidFill>
              <a:srgbClr val="0518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9491179" y="842323"/>
            <a:ext cx="926103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1500" dirty="0" smtClean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”</a:t>
            </a:r>
            <a:endParaRPr lang="ko-KR" altLang="en-US" sz="11500" dirty="0">
              <a:ln>
                <a:solidFill>
                  <a:schemeClr val="bg1">
                    <a:alpha val="30000"/>
                  </a:schemeClr>
                </a:solidFill>
              </a:ln>
              <a:solidFill>
                <a:schemeClr val="bg1"/>
              </a:solidFill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</p:txBody>
      </p:sp>
      <p:grpSp>
        <p:nvGrpSpPr>
          <p:cNvPr id="2" name="그룹 50"/>
          <p:cNvGrpSpPr/>
          <p:nvPr/>
        </p:nvGrpSpPr>
        <p:grpSpPr>
          <a:xfrm>
            <a:off x="5625667" y="291313"/>
            <a:ext cx="6418832" cy="334967"/>
            <a:chOff x="5398826" y="465115"/>
            <a:chExt cx="6418832" cy="334967"/>
          </a:xfrm>
        </p:grpSpPr>
        <p:sp>
          <p:nvSpPr>
            <p:cNvPr id="52" name="직사각형 51"/>
            <p:cNvSpPr/>
            <p:nvPr/>
          </p:nvSpPr>
          <p:spPr>
            <a:xfrm>
              <a:off x="5424525" y="502331"/>
              <a:ext cx="957443" cy="238126"/>
            </a:xfrm>
            <a:prstGeom prst="rect">
              <a:avLst/>
            </a:prstGeom>
            <a:solidFill>
              <a:srgbClr val="051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6469530" y="465115"/>
              <a:ext cx="194491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PROBLEM &amp; NEEDS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5398826" y="484686"/>
              <a:ext cx="1073813" cy="3153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1400" dirty="0" smtClean="0">
                  <a:ln>
                    <a:solidFill>
                      <a:schemeClr val="bg1">
                        <a:alpha val="30000"/>
                      </a:schemeClr>
                    </a:solidFill>
                  </a:ln>
                  <a:solidFill>
                    <a:schemeClr val="bg1"/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시작하기</a:t>
              </a:r>
              <a:endParaRPr lang="ko-KR" altLang="en-US" sz="1400" dirty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9392941" y="474218"/>
              <a:ext cx="95223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TARGET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8251825" y="466599"/>
              <a:ext cx="1063699" cy="3153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 PRODUCT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10186866" y="474218"/>
              <a:ext cx="1630792" cy="3153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 IMC STRATEGY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</p:grpSp>
      <p:sp>
        <p:nvSpPr>
          <p:cNvPr id="12" name="직사각형 11"/>
          <p:cNvSpPr/>
          <p:nvPr/>
        </p:nvSpPr>
        <p:spPr>
          <a:xfrm>
            <a:off x="760021" y="843149"/>
            <a:ext cx="190005" cy="190005"/>
          </a:xfrm>
          <a:prstGeom prst="rect">
            <a:avLst/>
          </a:prstGeom>
          <a:solidFill>
            <a:srgbClr val="071F87"/>
          </a:solidFill>
          <a:ln>
            <a:solidFill>
              <a:srgbClr val="071F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1048512" y="780288"/>
            <a:ext cx="837120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자동백업</a:t>
            </a:r>
            <a:endParaRPr lang="en-US" altLang="ko-KR" sz="2000" dirty="0" smtClean="0">
              <a:latin typeface="HY헤드라인M" pitchFamily="18" charset="-127"/>
              <a:ea typeface="HY헤드라인M" pitchFamily="18" charset="-127"/>
            </a:endParaRPr>
          </a:p>
          <a:p>
            <a:endParaRPr lang="en-US" altLang="ko-KR" sz="2000" dirty="0" smtClean="0">
              <a:latin typeface="HY헤드라인M" pitchFamily="18" charset="-127"/>
              <a:ea typeface="HY헤드라인M" pitchFamily="18" charset="-127"/>
            </a:endParaRPr>
          </a:p>
          <a:p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설정 시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, PC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연결 후 자동으로 파일 백업을 실행합니다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자동 저장됩니다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).</a:t>
            </a:r>
            <a:endParaRPr lang="ko-KR" altLang="en-US" sz="2000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2520984" y="2125361"/>
            <a:ext cx="6326454" cy="3386597"/>
            <a:chOff x="5461894" y="2631142"/>
            <a:chExt cx="4382112" cy="2905531"/>
          </a:xfrm>
        </p:grpSpPr>
        <p:pic>
          <p:nvPicPr>
            <p:cNvPr id="15" name="그림 14" descr="제목 없음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61894" y="2631142"/>
              <a:ext cx="4382112" cy="2905531"/>
            </a:xfrm>
            <a:prstGeom prst="rect">
              <a:avLst/>
            </a:prstGeom>
          </p:spPr>
        </p:pic>
        <p:sp>
          <p:nvSpPr>
            <p:cNvPr id="16" name="직사각형 15"/>
            <p:cNvSpPr/>
            <p:nvPr/>
          </p:nvSpPr>
          <p:spPr>
            <a:xfrm>
              <a:off x="7809469" y="4448432"/>
              <a:ext cx="1495168" cy="97618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982464" y="4460789"/>
              <a:ext cx="90204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100" dirty="0" smtClean="0"/>
                <a:t>자동실행</a:t>
              </a:r>
              <a:endParaRPr lang="ko-KR" altLang="en-US" sz="11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994821" y="4695568"/>
              <a:ext cx="116153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100" dirty="0" smtClean="0"/>
                <a:t>자동백업</a:t>
              </a:r>
              <a:endParaRPr lang="ko-KR" altLang="en-US" sz="110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982464" y="4955059"/>
              <a:ext cx="13716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100" dirty="0" smtClean="0"/>
                <a:t>시간동기화</a:t>
              </a:r>
              <a:endParaRPr lang="ko-KR" altLang="en-US" sz="1100" dirty="0"/>
            </a:p>
          </p:txBody>
        </p:sp>
        <p:grpSp>
          <p:nvGrpSpPr>
            <p:cNvPr id="21" name="그룹 41"/>
            <p:cNvGrpSpPr/>
            <p:nvPr/>
          </p:nvGrpSpPr>
          <p:grpSpPr>
            <a:xfrm>
              <a:off x="7858896" y="4497859"/>
              <a:ext cx="135925" cy="148281"/>
              <a:chOff x="10651524" y="4633784"/>
              <a:chExt cx="185352" cy="259492"/>
            </a:xfrm>
          </p:grpSpPr>
          <p:cxnSp>
            <p:nvCxnSpPr>
              <p:cNvPr id="22" name="직선 연결선 21"/>
              <p:cNvCxnSpPr/>
              <p:nvPr/>
            </p:nvCxnSpPr>
            <p:spPr>
              <a:xfrm>
                <a:off x="10651524" y="4806778"/>
                <a:ext cx="98854" cy="8649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직선 연결선 22"/>
              <p:cNvCxnSpPr/>
              <p:nvPr/>
            </p:nvCxnSpPr>
            <p:spPr>
              <a:xfrm flipV="1">
                <a:off x="10762735" y="4633784"/>
                <a:ext cx="74141" cy="24713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4" name="도넛 23"/>
          <p:cNvSpPr/>
          <p:nvPr/>
        </p:nvSpPr>
        <p:spPr>
          <a:xfrm>
            <a:off x="5541925" y="4436076"/>
            <a:ext cx="1933913" cy="395416"/>
          </a:xfrm>
          <a:prstGeom prst="donut">
            <a:avLst>
              <a:gd name="adj" fmla="val 1413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7144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그룹 10"/>
          <p:cNvGrpSpPr/>
          <p:nvPr/>
        </p:nvGrpSpPr>
        <p:grpSpPr>
          <a:xfrm>
            <a:off x="2535767" y="2819999"/>
            <a:ext cx="7353300" cy="1043353"/>
            <a:chOff x="2298700" y="2625266"/>
            <a:chExt cx="7353300" cy="1043353"/>
          </a:xfrm>
        </p:grpSpPr>
        <p:grpSp>
          <p:nvGrpSpPr>
            <p:cNvPr id="12" name="그룹 11"/>
            <p:cNvGrpSpPr/>
            <p:nvPr/>
          </p:nvGrpSpPr>
          <p:grpSpPr>
            <a:xfrm>
              <a:off x="2371271" y="2926553"/>
              <a:ext cx="7280729" cy="742066"/>
              <a:chOff x="2371271" y="2563696"/>
              <a:chExt cx="7280729" cy="742066"/>
            </a:xfrm>
          </p:grpSpPr>
          <p:sp>
            <p:nvSpPr>
              <p:cNvPr id="14" name="직사각형 13"/>
              <p:cNvSpPr/>
              <p:nvPr/>
            </p:nvSpPr>
            <p:spPr>
              <a:xfrm>
                <a:off x="2400300" y="2563696"/>
                <a:ext cx="7150100" cy="742066"/>
              </a:xfrm>
              <a:prstGeom prst="rect">
                <a:avLst/>
              </a:prstGeom>
              <a:solidFill>
                <a:srgbClr val="0518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5" name="직사각형 14"/>
              <p:cNvSpPr/>
              <p:nvPr/>
            </p:nvSpPr>
            <p:spPr>
              <a:xfrm>
                <a:off x="2371271" y="2628653"/>
                <a:ext cx="7280729" cy="67710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sz="3700" dirty="0" smtClean="0">
                    <a:ln>
                      <a:solidFill>
                        <a:schemeClr val="bg1">
                          <a:alpha val="30000"/>
                        </a:schemeClr>
                      </a:solidFill>
                    </a:ln>
                    <a:solidFill>
                      <a:schemeClr val="bg1"/>
                    </a:solidFill>
                    <a:latin typeface="Yoon 윤고딕 550_TT" panose="02090603020101020101" pitchFamily="18" charset="-127"/>
                    <a:ea typeface="Yoon 윤고딕 550_TT" panose="02090603020101020101" pitchFamily="18" charset="-127"/>
                  </a:rPr>
                  <a:t>감사합니다 </a:t>
                </a:r>
                <a:r>
                  <a:rPr lang="en-US" altLang="ko-KR" sz="3700" dirty="0" smtClean="0">
                    <a:ln>
                      <a:solidFill>
                        <a:schemeClr val="bg1">
                          <a:alpha val="30000"/>
                        </a:schemeClr>
                      </a:solidFill>
                    </a:ln>
                    <a:solidFill>
                      <a:schemeClr val="bg1"/>
                    </a:solidFill>
                    <a:latin typeface="Yoon 윤고딕 550_TT" panose="02090603020101020101" pitchFamily="18" charset="-127"/>
                    <a:ea typeface="Yoon 윤고딕 550_TT" panose="02090603020101020101" pitchFamily="18" charset="-127"/>
                  </a:rPr>
                  <a:t>^-^</a:t>
                </a:r>
                <a:endParaRPr lang="ko-KR" altLang="en-US" sz="3700" dirty="0">
                  <a:ln>
                    <a:solidFill>
                      <a:schemeClr val="bg1">
                        <a:alpha val="30000"/>
                      </a:schemeClr>
                    </a:solidFill>
                  </a:ln>
                  <a:solidFill>
                    <a:schemeClr val="bg1"/>
                  </a:solidFill>
                  <a:latin typeface="Yoon 윤고딕 550_TT" panose="02090603020101020101" pitchFamily="18" charset="-127"/>
                  <a:ea typeface="Yoon 윤고딕 550_TT" panose="02090603020101020101" pitchFamily="18" charset="-127"/>
                </a:endParaRPr>
              </a:p>
            </p:txBody>
          </p:sp>
        </p:grpSp>
        <p:sp>
          <p:nvSpPr>
            <p:cNvPr id="13" name="직사각형 12"/>
            <p:cNvSpPr/>
            <p:nvPr/>
          </p:nvSpPr>
          <p:spPr>
            <a:xfrm>
              <a:off x="2298700" y="2625266"/>
              <a:ext cx="70231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서울소방재난본부</a:t>
              </a:r>
              <a:endParaRPr lang="ko-KR" altLang="en-US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2795915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2502</TotalTime>
  <Words>439</Words>
  <Application>Microsoft Office PowerPoint</Application>
  <PresentationFormat>사용자 지정</PresentationFormat>
  <Paragraphs>171</Paragraphs>
  <Slides>24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24</vt:i4>
      </vt:variant>
    </vt:vector>
  </HeadingPairs>
  <TitlesOfParts>
    <vt:vector size="36" baseType="lpstr">
      <vt:lpstr>굴림</vt:lpstr>
      <vt:lpstr>Arial</vt:lpstr>
      <vt:lpstr>맑은 고딕</vt:lpstr>
      <vt:lpstr>Yoon 윤고딕 550_TT</vt:lpstr>
      <vt:lpstr>조선일보명조</vt:lpstr>
      <vt:lpstr>HY견고딕</vt:lpstr>
      <vt:lpstr>Yoon 윤고딕 520_TT</vt:lpstr>
      <vt:lpstr>나눔손글씨 펜</vt:lpstr>
      <vt:lpstr>HY헤드라인M</vt:lpstr>
      <vt:lpstr>돋움</vt:lpstr>
      <vt:lpstr>08서울남산체 L</vt:lpstr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HP DEMO HUB</dc:creator>
  <cp:lastModifiedBy>user</cp:lastModifiedBy>
  <cp:revision>182</cp:revision>
  <dcterms:created xsi:type="dcterms:W3CDTF">2015-08-19T02:56:30Z</dcterms:created>
  <dcterms:modified xsi:type="dcterms:W3CDTF">2016-07-22T01:11:45Z</dcterms:modified>
</cp:coreProperties>
</file>