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FE98"/>
    <a:srgbClr val="FFDFD9"/>
    <a:srgbClr val="E6F5FE"/>
    <a:srgbClr val="CCFFFF"/>
    <a:srgbClr val="CCFF33"/>
    <a:srgbClr val="0000FF"/>
    <a:srgbClr val="6699FF"/>
    <a:srgbClr val="00D000"/>
    <a:srgbClr val="00FF00"/>
    <a:srgbClr val="FF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0A008C-F1C0-4B03-80AB-B7F613E8D404}" type="datetimeFigureOut">
              <a:rPr lang="ko-KR" altLang="en-US" smtClean="0"/>
              <a:pPr/>
              <a:t>2014-02-28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D1B7C4-E662-4568-B8B4-741CFFCBC08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D1B7C4-E662-4568-B8B4-741CFFCBC08B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9B0C0-B9AF-4C64-8DFE-B81147A042F8}" type="datetimeFigureOut">
              <a:rPr lang="ko-KR" altLang="en-US" smtClean="0"/>
              <a:pPr/>
              <a:t>2014-02-28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66032-3334-48EF-BD53-783F111B6FD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9B0C0-B9AF-4C64-8DFE-B81147A042F8}" type="datetimeFigureOut">
              <a:rPr lang="ko-KR" altLang="en-US" smtClean="0"/>
              <a:pPr/>
              <a:t>2014-02-28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66032-3334-48EF-BD53-783F111B6FD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9B0C0-B9AF-4C64-8DFE-B81147A042F8}" type="datetimeFigureOut">
              <a:rPr lang="ko-KR" altLang="en-US" smtClean="0"/>
              <a:pPr/>
              <a:t>2014-02-28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66032-3334-48EF-BD53-783F111B6FD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9B0C0-B9AF-4C64-8DFE-B81147A042F8}" type="datetimeFigureOut">
              <a:rPr lang="ko-KR" altLang="en-US" smtClean="0"/>
              <a:pPr/>
              <a:t>2014-02-28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66032-3334-48EF-BD53-783F111B6FD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9B0C0-B9AF-4C64-8DFE-B81147A042F8}" type="datetimeFigureOut">
              <a:rPr lang="ko-KR" altLang="en-US" smtClean="0"/>
              <a:pPr/>
              <a:t>2014-02-28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66032-3334-48EF-BD53-783F111B6FD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9B0C0-B9AF-4C64-8DFE-B81147A042F8}" type="datetimeFigureOut">
              <a:rPr lang="ko-KR" altLang="en-US" smtClean="0"/>
              <a:pPr/>
              <a:t>2014-02-28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66032-3334-48EF-BD53-783F111B6FD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9B0C0-B9AF-4C64-8DFE-B81147A042F8}" type="datetimeFigureOut">
              <a:rPr lang="ko-KR" altLang="en-US" smtClean="0"/>
              <a:pPr/>
              <a:t>2014-02-28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66032-3334-48EF-BD53-783F111B6FD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9B0C0-B9AF-4C64-8DFE-B81147A042F8}" type="datetimeFigureOut">
              <a:rPr lang="ko-KR" altLang="en-US" smtClean="0"/>
              <a:pPr/>
              <a:t>2014-02-28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66032-3334-48EF-BD53-783F111B6FD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9B0C0-B9AF-4C64-8DFE-B81147A042F8}" type="datetimeFigureOut">
              <a:rPr lang="ko-KR" altLang="en-US" smtClean="0"/>
              <a:pPr/>
              <a:t>2014-02-28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66032-3334-48EF-BD53-783F111B6FD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9B0C0-B9AF-4C64-8DFE-B81147A042F8}" type="datetimeFigureOut">
              <a:rPr lang="ko-KR" altLang="en-US" smtClean="0"/>
              <a:pPr/>
              <a:t>2014-02-28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66032-3334-48EF-BD53-783F111B6FD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9B0C0-B9AF-4C64-8DFE-B81147A042F8}" type="datetimeFigureOut">
              <a:rPr lang="ko-KR" altLang="en-US" smtClean="0"/>
              <a:pPr/>
              <a:t>2014-02-28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66032-3334-48EF-BD53-783F111B6FD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59B0C0-B9AF-4C64-8DFE-B81147A042F8}" type="datetimeFigureOut">
              <a:rPr lang="ko-KR" altLang="en-US" smtClean="0"/>
              <a:pPr/>
              <a:t>2014-02-28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466032-3334-48EF-BD53-783F111B6FD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7" name="그룹 26"/>
          <p:cNvGrpSpPr/>
          <p:nvPr/>
        </p:nvGrpSpPr>
        <p:grpSpPr>
          <a:xfrm>
            <a:off x="323528" y="851792"/>
            <a:ext cx="5311069" cy="2238510"/>
            <a:chOff x="323528" y="851792"/>
            <a:chExt cx="5311069" cy="2238510"/>
          </a:xfrm>
        </p:grpSpPr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323528" y="851792"/>
              <a:ext cx="2304256" cy="66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45791" dir="2021404" algn="ctr" rotWithShape="0">
                <a:schemeClr val="tx1">
                  <a:alpha val="50000"/>
                </a:schemeClr>
              </a:outerShdw>
            </a:effectLst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kumimoji="0" lang="ko-KR" altLang="en-US" sz="3600" b="1" dirty="0" smtClean="0">
                  <a:ln w="31550" cmpd="sng">
                    <a:solidFill>
                      <a:srgbClr val="00D000"/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38100" algn="l" rotWithShape="0">
                      <a:srgbClr val="EFFE98">
                        <a:alpha val="40000"/>
                      </a:srgbClr>
                    </a:outerShdw>
                  </a:effectLst>
                  <a:latin typeface="HY동녘B" pitchFamily="18" charset="-127"/>
                  <a:ea typeface="HY동녘B" pitchFamily="18" charset="-127"/>
                </a:rPr>
                <a:t>청   </a:t>
              </a:r>
              <a:r>
                <a:rPr kumimoji="0" lang="ko-KR" altLang="en-US" sz="3600" b="1" dirty="0" err="1" smtClean="0">
                  <a:ln w="31550" cmpd="sng">
                    <a:solidFill>
                      <a:srgbClr val="00D000"/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38100" algn="l" rotWithShape="0">
                      <a:srgbClr val="EFFE98">
                        <a:alpha val="40000"/>
                      </a:srgbClr>
                    </a:outerShdw>
                  </a:effectLst>
                  <a:latin typeface="HY동녘B" pitchFamily="18" charset="-127"/>
                  <a:ea typeface="HY동녘B" pitchFamily="18" charset="-127"/>
                </a:rPr>
                <a:t>렴</a:t>
              </a:r>
              <a:r>
                <a:rPr kumimoji="0" lang="ko-KR" altLang="en-US" sz="3600" b="1" dirty="0" smtClean="0">
                  <a:ln w="31550" cmpd="sng">
                    <a:solidFill>
                      <a:srgbClr val="00D000"/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38100" algn="l" rotWithShape="0">
                      <a:srgbClr val="EFFE98">
                        <a:alpha val="40000"/>
                      </a:srgbClr>
                    </a:outerShdw>
                  </a:effectLst>
                  <a:latin typeface="HY동녘B" pitchFamily="18" charset="-127"/>
                  <a:ea typeface="HY동녘B" pitchFamily="18" charset="-127"/>
                </a:rPr>
                <a:t> </a:t>
              </a:r>
              <a:r>
                <a:rPr kumimoji="0" lang="en-US" altLang="ko-KR" sz="3600" b="1" dirty="0" smtClean="0">
                  <a:ln w="31550" cmpd="sng">
                    <a:solidFill>
                      <a:srgbClr val="00D000"/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38100" algn="l" rotWithShape="0">
                      <a:srgbClr val="EFFE98">
                        <a:alpha val="40000"/>
                      </a:srgbClr>
                    </a:outerShdw>
                  </a:effectLst>
                  <a:latin typeface="HY동녘B" pitchFamily="18" charset="-127"/>
                  <a:ea typeface="HY동녘B" pitchFamily="18" charset="-127"/>
                </a:rPr>
                <a:t>!</a:t>
              </a:r>
              <a:endParaRPr kumimoji="0" lang="ko-KR" altLang="en-US" sz="3600" b="1" dirty="0">
                <a:ln w="31550" cmpd="sng">
                  <a:solidFill>
                    <a:srgbClr val="00D00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38100" algn="l" rotWithShape="0">
                    <a:srgbClr val="EFFE98">
                      <a:alpha val="40000"/>
                    </a:srgbClr>
                  </a:outerShdw>
                </a:effectLst>
                <a:latin typeface="HY동녘B" pitchFamily="18" charset="-127"/>
                <a:ea typeface="HY동녘B" pitchFamily="18" charset="-127"/>
              </a:endParaRPr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323528" y="1628800"/>
              <a:ext cx="5184576" cy="66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45791" dir="2021404" algn="ctr" rotWithShape="0">
                <a:schemeClr val="tx1">
                  <a:alpha val="50000"/>
                </a:schemeClr>
              </a:outerShdw>
            </a:effectLst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kumimoji="0" lang="ko-KR" altLang="en-US" sz="3600" b="1" dirty="0" smtClean="0">
                  <a:ln w="31550" cmpd="sng">
                    <a:solidFill>
                      <a:srgbClr val="0000FF"/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38100" algn="l" rotWithShape="0">
                      <a:srgbClr val="E6F5FE">
                        <a:alpha val="40000"/>
                      </a:srgbClr>
                    </a:outerShdw>
                  </a:effectLst>
                  <a:latin typeface="HY동녘B" pitchFamily="18" charset="-127"/>
                  <a:ea typeface="HY동녘B" pitchFamily="18" charset="-127"/>
                </a:rPr>
                <a:t>시민을 위한 서울소방의</a:t>
              </a:r>
              <a:endParaRPr kumimoji="0" lang="ko-KR" altLang="en-US" sz="3600" b="1" dirty="0">
                <a:ln w="31550" cmpd="sng">
                  <a:solidFill>
                    <a:srgbClr val="0000FF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38100" algn="l" rotWithShape="0">
                    <a:srgbClr val="E6F5FE">
                      <a:alpha val="40000"/>
                    </a:srgbClr>
                  </a:outerShdw>
                </a:effectLst>
                <a:latin typeface="HY동녘B" pitchFamily="18" charset="-127"/>
                <a:ea typeface="HY동녘B" pitchFamily="18" charset="-127"/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>
              <a:off x="323528" y="2420888"/>
              <a:ext cx="5311069" cy="66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45791" dir="2021404" algn="ctr" rotWithShape="0">
                <a:schemeClr val="tx1">
                  <a:alpha val="50000"/>
                </a:schemeClr>
              </a:outerShdw>
            </a:effectLst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kumimoji="0" lang="ko-KR" altLang="en-US" sz="3600" b="1" dirty="0" smtClean="0">
                  <a:ln w="31550" cmpd="sng">
                    <a:solidFill>
                      <a:srgbClr val="FF0000"/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38100" algn="l" rotWithShape="0">
                      <a:srgbClr val="FFDFD9">
                        <a:alpha val="40000"/>
                      </a:srgbClr>
                    </a:outerShdw>
                  </a:effectLst>
                  <a:latin typeface="HY동녘B" pitchFamily="18" charset="-127"/>
                  <a:ea typeface="HY동녘B" pitchFamily="18" charset="-127"/>
                </a:rPr>
                <a:t>흔들림 없는 마음입니다 </a:t>
              </a:r>
              <a:r>
                <a:rPr kumimoji="0" lang="en-US" altLang="ko-KR" sz="3600" b="1" dirty="0" smtClean="0">
                  <a:ln w="31550" cmpd="sng">
                    <a:solidFill>
                      <a:srgbClr val="FF0000"/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38100" algn="l" rotWithShape="0">
                      <a:srgbClr val="FFDFD9">
                        <a:alpha val="40000"/>
                      </a:srgbClr>
                    </a:outerShdw>
                  </a:effectLst>
                  <a:latin typeface="HY동녘B" pitchFamily="18" charset="-127"/>
                  <a:ea typeface="HY동녘B" pitchFamily="18" charset="-127"/>
                </a:rPr>
                <a:t>.</a:t>
              </a:r>
              <a:endParaRPr kumimoji="0" lang="ko-KR" altLang="en-US" sz="3600" b="1" dirty="0">
                <a:ln w="31550" cmpd="sng">
                  <a:solidFill>
                    <a:srgbClr val="FF000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38100" algn="l" rotWithShape="0">
                    <a:srgbClr val="FFDFD9">
                      <a:alpha val="40000"/>
                    </a:srgbClr>
                  </a:outerShdw>
                </a:effectLst>
                <a:latin typeface="HY동녘B" pitchFamily="18" charset="-127"/>
                <a:ea typeface="HY동녘B" pitchFamily="18" charset="-127"/>
              </a:endParaRPr>
            </a:p>
          </p:txBody>
        </p:sp>
      </p:grpSp>
      <p:grpSp>
        <p:nvGrpSpPr>
          <p:cNvPr id="21" name="그룹 20"/>
          <p:cNvGrpSpPr/>
          <p:nvPr/>
        </p:nvGrpSpPr>
        <p:grpSpPr>
          <a:xfrm>
            <a:off x="6246456" y="855522"/>
            <a:ext cx="2430000" cy="2501470"/>
            <a:chOff x="6246456" y="855522"/>
            <a:chExt cx="2430000" cy="2501470"/>
          </a:xfrm>
        </p:grpSpPr>
        <p:sp>
          <p:nvSpPr>
            <p:cNvPr id="6" name="타원 5"/>
            <p:cNvSpPr/>
            <p:nvPr/>
          </p:nvSpPr>
          <p:spPr>
            <a:xfrm>
              <a:off x="6246456" y="855522"/>
              <a:ext cx="2430000" cy="250147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  <a:scene3d>
              <a:camera prst="orthographicFront"/>
              <a:lightRig rig="soft" dir="t"/>
            </a:scene3d>
            <a:sp3d prstMaterial="plastic">
              <a:bevelT w="635000" h="2032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2" name="Picture 2" descr="C:\Documents and Settings\Seoul user\바탕 화면\output\33333.jpg"/>
            <p:cNvPicPr>
              <a:picLocks noChangeAspect="1" noChangeArrowheads="1"/>
            </p:cNvPicPr>
            <p:nvPr/>
          </p:nvPicPr>
          <p:blipFill>
            <a:blip r:embed="rId4" cstate="print"/>
            <a:stretch>
              <a:fillRect/>
            </a:stretch>
          </p:blipFill>
          <p:spPr bwMode="auto">
            <a:xfrm>
              <a:off x="6300192" y="908720"/>
              <a:ext cx="2340000" cy="2406857"/>
            </a:xfrm>
            <a:prstGeom prst="ellipse">
              <a:avLst/>
            </a:prstGeom>
            <a:effectLst>
              <a:softEdge rad="127000"/>
            </a:effectLst>
          </p:spPr>
        </p:pic>
      </p:grpSp>
      <p:grpSp>
        <p:nvGrpSpPr>
          <p:cNvPr id="26" name="그룹 25"/>
          <p:cNvGrpSpPr/>
          <p:nvPr/>
        </p:nvGrpSpPr>
        <p:grpSpPr>
          <a:xfrm>
            <a:off x="1331640" y="3212976"/>
            <a:ext cx="5544392" cy="3329656"/>
            <a:chOff x="1331640" y="3212976"/>
            <a:chExt cx="5544392" cy="3329656"/>
          </a:xfrm>
        </p:grpSpPr>
        <p:sp>
          <p:nvSpPr>
            <p:cNvPr id="4" name="타원 3"/>
            <p:cNvSpPr/>
            <p:nvPr/>
          </p:nvSpPr>
          <p:spPr>
            <a:xfrm>
              <a:off x="3059833" y="4437112"/>
              <a:ext cx="1656000" cy="1656184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  <a:scene3d>
              <a:camera prst="orthographicFront"/>
              <a:lightRig rig="soft" dir="t"/>
            </a:scene3d>
            <a:sp3d prstMaterial="plastic">
              <a:bevelT w="635000" h="2032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타원 4"/>
            <p:cNvSpPr/>
            <p:nvPr/>
          </p:nvSpPr>
          <p:spPr>
            <a:xfrm>
              <a:off x="4860032" y="3212976"/>
              <a:ext cx="2016000" cy="2016224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  <a:scene3d>
              <a:camera prst="orthographicFront"/>
              <a:lightRig rig="soft" dir="t"/>
            </a:scene3d>
            <a:sp3d prstMaterial="plastic">
              <a:bevelT w="635000" h="2032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pic>
          <p:nvPicPr>
            <p:cNvPr id="10" name="Picture 5" descr="C:\Documents and Settings\Seoul user\바탕 화면\output\66666.jpg"/>
            <p:cNvPicPr>
              <a:picLocks noChangeAspect="1" noChangeArrowheads="1"/>
            </p:cNvPicPr>
            <p:nvPr/>
          </p:nvPicPr>
          <p:blipFill>
            <a:blip r:embed="rId5" cstate="print"/>
            <a:stretch>
              <a:fillRect/>
            </a:stretch>
          </p:blipFill>
          <p:spPr bwMode="auto">
            <a:xfrm>
              <a:off x="3059832" y="4437112"/>
              <a:ext cx="1656184" cy="1656184"/>
            </a:xfrm>
            <a:prstGeom prst="ellipse">
              <a:avLst/>
            </a:prstGeom>
            <a:effectLst>
              <a:softEdge rad="127000"/>
            </a:effectLst>
          </p:spPr>
        </p:pic>
        <p:pic>
          <p:nvPicPr>
            <p:cNvPr id="3075" name="Picture 3" descr="C:\Documents and Settings\Seoul user\바탕 화면\output\44444.jpg"/>
            <p:cNvPicPr>
              <a:picLocks noChangeAspect="1" noChangeArrowheads="1"/>
            </p:cNvPicPr>
            <p:nvPr/>
          </p:nvPicPr>
          <p:blipFill>
            <a:blip r:embed="rId6" cstate="print"/>
            <a:stretch>
              <a:fillRect/>
            </a:stretch>
          </p:blipFill>
          <p:spPr bwMode="auto">
            <a:xfrm>
              <a:off x="4860032" y="3212977"/>
              <a:ext cx="1944216" cy="2016224"/>
            </a:xfrm>
            <a:prstGeom prst="ellipse">
              <a:avLst/>
            </a:prstGeom>
            <a:effectLst>
              <a:softEdge rad="127000"/>
            </a:effectLst>
          </p:spPr>
        </p:pic>
        <p:sp>
          <p:nvSpPr>
            <p:cNvPr id="18" name="타원 17"/>
            <p:cNvSpPr/>
            <p:nvPr/>
          </p:nvSpPr>
          <p:spPr>
            <a:xfrm>
              <a:off x="1331640" y="5085184"/>
              <a:ext cx="1368152" cy="1457448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  <a:scene3d>
              <a:camera prst="orthographicFront"/>
              <a:lightRig rig="soft" dir="t"/>
            </a:scene3d>
            <a:sp3d prstMaterial="plastic">
              <a:bevelT w="635000" h="2032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9" name="Picture 5" descr="C:\Documents and Settings\Seoul user\바탕 화면\output\66666.jpg"/>
            <p:cNvPicPr>
              <a:picLocks noChangeAspect="1" noChangeArrowheads="1"/>
            </p:cNvPicPr>
            <p:nvPr/>
          </p:nvPicPr>
          <p:blipFill>
            <a:blip r:embed="rId7" cstate="print"/>
            <a:stretch>
              <a:fillRect/>
            </a:stretch>
          </p:blipFill>
          <p:spPr bwMode="auto">
            <a:xfrm>
              <a:off x="1331641" y="5157192"/>
              <a:ext cx="1368152" cy="1368152"/>
            </a:xfrm>
            <a:prstGeom prst="ellipse">
              <a:avLst/>
            </a:prstGeom>
            <a:effectLst>
              <a:softEdge rad="127000"/>
            </a:effectLst>
          </p:spPr>
        </p:pic>
      </p:grpSp>
      <p:pic>
        <p:nvPicPr>
          <p:cNvPr id="22" name="Picture 15" descr="c:\temp\Hnc\BinData\EMB000013401351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20274" y="152082"/>
            <a:ext cx="1728192" cy="3245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3" name="표 22"/>
          <p:cNvGraphicFramePr>
            <a:graphicFrameLocks noGrp="1"/>
          </p:cNvGraphicFramePr>
          <p:nvPr/>
        </p:nvGraphicFramePr>
        <p:xfrm>
          <a:off x="251520" y="476672"/>
          <a:ext cx="1680384" cy="60960"/>
        </p:xfrm>
        <a:graphic>
          <a:graphicData uri="http://schemas.openxmlformats.org/drawingml/2006/table">
            <a:tbl>
              <a:tblPr/>
              <a:tblGrid>
                <a:gridCol w="420096"/>
                <a:gridCol w="420096"/>
                <a:gridCol w="420096"/>
                <a:gridCol w="420096"/>
              </a:tblGrid>
              <a:tr h="0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" b="0" i="0" spc="0" dirty="0">
                          <a:solidFill>
                            <a:srgbClr val="000000"/>
                          </a:solidFill>
                          <a:latin typeface="바탕"/>
                        </a:rPr>
                        <a:t> 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18A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" b="0" i="0" spc="0" dirty="0">
                          <a:solidFill>
                            <a:srgbClr val="000000"/>
                          </a:solidFill>
                          <a:latin typeface="바탕"/>
                        </a:rPr>
                        <a:t> 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A4B1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" b="0" i="0" spc="0">
                          <a:solidFill>
                            <a:srgbClr val="000000"/>
                          </a:solidFill>
                          <a:latin typeface="바탕"/>
                        </a:rPr>
                        <a:t> 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B50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" b="0" i="0" spc="0" dirty="0">
                          <a:solidFill>
                            <a:srgbClr val="000000"/>
                          </a:solidFill>
                          <a:latin typeface="바탕"/>
                        </a:rPr>
                        <a:t> 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30707"/>
                    </a:solidFill>
                  </a:tcPr>
                </a:tc>
              </a:tr>
            </a:tbl>
          </a:graphicData>
        </a:graphic>
      </p:graphicFrame>
      <p:grpSp>
        <p:nvGrpSpPr>
          <p:cNvPr id="20" name="그룹 19"/>
          <p:cNvGrpSpPr/>
          <p:nvPr/>
        </p:nvGrpSpPr>
        <p:grpSpPr>
          <a:xfrm>
            <a:off x="6012160" y="5733256"/>
            <a:ext cx="3024336" cy="648072"/>
            <a:chOff x="6012160" y="5733256"/>
            <a:chExt cx="3024336" cy="648072"/>
          </a:xfrm>
        </p:grpSpPr>
        <p:pic>
          <p:nvPicPr>
            <p:cNvPr id="24" name="그림 23" descr="BS-101 심벌마크 기본형.jpg"/>
            <p:cNvPicPr>
              <a:picLocks noChangeAspect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44488" t="32177" r="19288" b="23266"/>
            <a:stretch>
              <a:fillRect/>
            </a:stretch>
          </p:blipFill>
          <p:spPr>
            <a:xfrm>
              <a:off x="6012160" y="5733256"/>
              <a:ext cx="703799" cy="648072"/>
            </a:xfrm>
            <a:prstGeom prst="rect">
              <a:avLst/>
            </a:prstGeom>
          </p:spPr>
        </p:pic>
        <p:sp>
          <p:nvSpPr>
            <p:cNvPr id="25" name="TextBox 24"/>
            <p:cNvSpPr txBox="1"/>
            <p:nvPr/>
          </p:nvSpPr>
          <p:spPr bwMode="auto">
            <a:xfrm>
              <a:off x="6588224" y="5733256"/>
              <a:ext cx="2448272" cy="646331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>
                <a:defRPr/>
              </a:pPr>
              <a:r>
                <a:rPr lang="ko-KR" altLang="en-US" sz="3600" b="1" spc="50" dirty="0" smtClean="0">
                  <a:ln w="11430"/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08서울남산체 B" pitchFamily="18" charset="-127"/>
                  <a:ea typeface="08서울남산체 B" pitchFamily="18" charset="-127"/>
                </a:rPr>
                <a:t>종로소방서</a:t>
              </a:r>
              <a:endParaRPr lang="ko-KR" altLang="en-US" sz="3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08서울남산체 B" pitchFamily="18" charset="-127"/>
                <a:ea typeface="08서울남산체 B" pitchFamily="18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12</Words>
  <Application>Microsoft Office PowerPoint</Application>
  <PresentationFormat>화면 슬라이드 쇼(4:3)</PresentationFormat>
  <Paragraphs>9</Paragraphs>
  <Slides>1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슬라이드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user</cp:lastModifiedBy>
  <cp:revision>14</cp:revision>
  <dcterms:created xsi:type="dcterms:W3CDTF">2014-02-28T04:29:37Z</dcterms:created>
  <dcterms:modified xsi:type="dcterms:W3CDTF">2014-02-28T06:12:09Z</dcterms:modified>
</cp:coreProperties>
</file>