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emf" ContentType="image/x-emf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  <p:sldMasterId id="2147483690" r:id="rId2"/>
  </p:sldMasterIdLst>
  <p:notesMasterIdLst>
    <p:notesMasterId r:id="rId7"/>
  </p:notesMasterIdLst>
  <p:sldIdLst>
    <p:sldId id="390" r:id="rId3"/>
    <p:sldId id="469" r:id="rId4"/>
    <p:sldId id="476" r:id="rId5"/>
    <p:sldId id="38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FF"/>
    <a:srgbClr val="D21B08"/>
    <a:srgbClr val="292929"/>
    <a:srgbClr val="000066"/>
    <a:srgbClr val="000000"/>
    <a:srgbClr val="006600"/>
    <a:srgbClr val="003366"/>
    <a:srgbClr val="FF9900"/>
    <a:srgbClr val="FCE921"/>
    <a:srgbClr val="755E6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12" autoAdjust="0"/>
    <p:restoredTop sz="94660"/>
  </p:normalViewPr>
  <p:slideViewPr>
    <p:cSldViewPr>
      <p:cViewPr varScale="1">
        <p:scale>
          <a:sx n="81" d="100"/>
          <a:sy n="81" d="100"/>
        </p:scale>
        <p:origin x="-78" y="-5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6B14-7808-4204-835B-7AE706A10F28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3BB81-DB5A-4350-8832-A8ACEAD0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05955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표지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82342" y="318868"/>
            <a:ext cx="10706101" cy="323165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1800" b="0" i="0">
                <a:solidFill>
                  <a:schemeClr val="bg1"/>
                </a:solidFill>
                <a:latin typeface="Apple SD 산돌고딕 Neo 중간체"/>
                <a:ea typeface="Apple SD 산돌고딕 Neo 중간체"/>
                <a:cs typeface="Apple SD 산돌고딕 Neo 중간체"/>
              </a:defRPr>
            </a:lvl1pPr>
          </a:lstStyle>
          <a:p>
            <a:r>
              <a:rPr lang="ko-KR" altLang="en-US" dirty="0" smtClean="0"/>
              <a:t>문서의 제목을 입력하세요</a:t>
            </a:r>
            <a:endParaRPr 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623392" y="1916832"/>
            <a:ext cx="1116124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6165304"/>
            <a:ext cx="1166402" cy="43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4247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 userDrawn="1"/>
        </p:nvCxnSpPr>
        <p:spPr>
          <a:xfrm>
            <a:off x="1199456" y="2924944"/>
            <a:ext cx="97930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199456" y="3717032"/>
            <a:ext cx="97930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2687622" y="2936270"/>
            <a:ext cx="6816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Thank</a:t>
            </a:r>
            <a:r>
              <a:rPr lang="ko-KR" altLang="en-US" sz="4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4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You!</a:t>
            </a:r>
            <a:endParaRPr lang="ko-KR" altLang="en-US" sz="44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6165304"/>
            <a:ext cx="1166402" cy="43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8446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부제목 2"/>
          <p:cNvSpPr txBox="1">
            <a:spLocks/>
          </p:cNvSpPr>
          <p:nvPr userDrawn="1"/>
        </p:nvSpPr>
        <p:spPr bwMode="auto">
          <a:xfrm>
            <a:off x="3407701" y="6165304"/>
            <a:ext cx="85344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latinLnBrk="1">
              <a:spcBef>
                <a:spcPct val="20000"/>
              </a:spcBef>
              <a:defRPr/>
            </a:pPr>
            <a:r>
              <a:rPr lang="ko-KR" altLang="en-US" sz="1600" dirty="0" smtClean="0">
                <a:solidFill>
                  <a:schemeClr val="bg1"/>
                </a:solidFill>
                <a:latin typeface="다음_Regular" pitchFamily="2" charset="-127"/>
                <a:ea typeface="다음_Regular" pitchFamily="2" charset="-127"/>
              </a:rPr>
              <a:t>㈜ 카카오경기센터</a:t>
            </a:r>
            <a:endParaRPr lang="en-US" altLang="ko-KR" sz="1600" dirty="0" smtClean="0">
              <a:solidFill>
                <a:schemeClr val="bg1"/>
              </a:solidFill>
              <a:latin typeface="다음_Regular" pitchFamily="2" charset="-127"/>
              <a:ea typeface="다음_Regular" pitchFamily="2" charset="-127"/>
            </a:endParaRPr>
          </a:p>
          <a:p>
            <a:pPr algn="r" latinLnBrk="1">
              <a:spcBef>
                <a:spcPct val="20000"/>
              </a:spcBef>
              <a:defRPr/>
            </a:pPr>
            <a:r>
              <a:rPr lang="en-US" altLang="ko-KR" sz="800" dirty="0" smtClean="0">
                <a:solidFill>
                  <a:schemeClr val="bg1"/>
                </a:solidFill>
                <a:latin typeface="다음_Regular" pitchFamily="2" charset="-127"/>
                <a:ea typeface="다음_Regular" pitchFamily="2" charset="-127"/>
              </a:rPr>
              <a:t>135-080 </a:t>
            </a:r>
            <a:r>
              <a:rPr lang="ko-KR" altLang="en-US" sz="800" dirty="0" smtClean="0">
                <a:solidFill>
                  <a:schemeClr val="bg1"/>
                </a:solidFill>
                <a:latin typeface="다음_Regular" pitchFamily="2" charset="-127"/>
                <a:ea typeface="다음_Regular" pitchFamily="2" charset="-127"/>
              </a:rPr>
              <a:t>서울시 강남구 도곡로</a:t>
            </a:r>
            <a:r>
              <a:rPr lang="en-US" altLang="ko-KR" sz="800" dirty="0" smtClean="0">
                <a:solidFill>
                  <a:schemeClr val="bg1"/>
                </a:solidFill>
                <a:latin typeface="다음_Regular" pitchFamily="2" charset="-127"/>
                <a:ea typeface="다음_Regular" pitchFamily="2" charset="-127"/>
              </a:rPr>
              <a:t>3</a:t>
            </a:r>
            <a:r>
              <a:rPr lang="ko-KR" altLang="en-US" sz="800" dirty="0" smtClean="0">
                <a:solidFill>
                  <a:schemeClr val="bg1"/>
                </a:solidFill>
                <a:latin typeface="다음_Regular" pitchFamily="2" charset="-127"/>
                <a:ea typeface="다음_Regular" pitchFamily="2" charset="-127"/>
              </a:rPr>
              <a:t>길 </a:t>
            </a:r>
            <a:r>
              <a:rPr lang="en-US" altLang="ko-KR" sz="800" dirty="0" smtClean="0">
                <a:solidFill>
                  <a:schemeClr val="bg1"/>
                </a:solidFill>
                <a:latin typeface="다음_Regular" pitchFamily="2" charset="-127"/>
                <a:ea typeface="다음_Regular" pitchFamily="2" charset="-127"/>
              </a:rPr>
              <a:t>27 Tel. 02-502-0487 e-mail. adman74@daum.net</a:t>
            </a:r>
            <a:endParaRPr lang="ko-KR" altLang="en-US" sz="800" dirty="0" smtClean="0">
              <a:solidFill>
                <a:schemeClr val="bg1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6165304"/>
            <a:ext cx="1166402" cy="43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4058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표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82342" y="318868"/>
            <a:ext cx="10706101" cy="323165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1800" b="0" i="0">
                <a:solidFill>
                  <a:srgbClr val="191919"/>
                </a:solidFill>
                <a:latin typeface="Apple SD 산돌고딕 Neo 중간체"/>
                <a:ea typeface="Apple SD 산돌고딕 Neo 중간체"/>
                <a:cs typeface="Apple SD 산돌고딕 Neo 중간체"/>
              </a:defRPr>
            </a:lvl1pPr>
          </a:lstStyle>
          <a:p>
            <a:r>
              <a:rPr lang="ko-KR" altLang="en-US" dirty="0" smtClean="0"/>
              <a:t>문서의 제목을 입력하세요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6165304"/>
            <a:ext cx="1166402" cy="43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412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 userDrawn="1"/>
        </p:nvCxnSpPr>
        <p:spPr bwMode="auto">
          <a:xfrm>
            <a:off x="0" y="0"/>
            <a:ext cx="12192000" cy="685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cxn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28" y="188640"/>
            <a:ext cx="1166402" cy="432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155" y="1629000"/>
            <a:ext cx="6689691" cy="360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59266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표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3307692" y="0"/>
            <a:ext cx="8880000" cy="6858000"/>
          </a:xfrm>
          <a:prstGeom prst="rect">
            <a:avLst/>
          </a:prstGeom>
          <a:gradFill flip="none" rotWithShape="1">
            <a:gsLst>
              <a:gs pos="0">
                <a:srgbClr val="0099FF"/>
              </a:gs>
              <a:gs pos="100000">
                <a:srgbClr val="0099F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="" xmlns:p14="http://schemas.microsoft.com/office/powerpoint/2010/main" val="87230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표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0"/>
            <a:ext cx="12187692" cy="6858000"/>
          </a:xfrm>
          <a:prstGeom prst="rect">
            <a:avLst/>
          </a:prstGeom>
          <a:gradFill flip="none" rotWithShape="1">
            <a:gsLst>
              <a:gs pos="0">
                <a:srgbClr val="0099FF"/>
              </a:gs>
              <a:gs pos="100000">
                <a:srgbClr val="0099F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="" xmlns:p14="http://schemas.microsoft.com/office/powerpoint/2010/main" val="3597229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표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4549" y="0"/>
            <a:ext cx="8880000" cy="6858000"/>
          </a:xfrm>
          <a:prstGeom prst="rect">
            <a:avLst/>
          </a:prstGeom>
          <a:gradFill flip="none" rotWithShape="1">
            <a:gsLst>
              <a:gs pos="0">
                <a:srgbClr val="FFCC00"/>
              </a:gs>
              <a:gs pos="100000">
                <a:srgbClr val="FFCC00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="" xmlns:p14="http://schemas.microsoft.com/office/powerpoint/2010/main" val="5552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대외비 표지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82342" y="318868"/>
            <a:ext cx="10706101" cy="323165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1800" b="0" i="0">
                <a:solidFill>
                  <a:schemeClr val="bg1"/>
                </a:solidFill>
                <a:latin typeface="Apple SD 산돌고딕 Neo 중간체"/>
                <a:ea typeface="Apple SD 산돌고딕 Neo 중간체"/>
                <a:cs typeface="Apple SD 산돌고딕 Neo 중간체"/>
              </a:defRPr>
            </a:lvl1pPr>
          </a:lstStyle>
          <a:p>
            <a:r>
              <a:rPr lang="ko-KR" altLang="en-US" dirty="0" smtClean="0"/>
              <a:t>문서의 제목을 입력하세요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60682" y="5279006"/>
            <a:ext cx="1346060" cy="111416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6165304"/>
            <a:ext cx="1166402" cy="43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205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대외비 표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82342" y="318868"/>
            <a:ext cx="10706101" cy="323165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1800" b="0" i="0">
                <a:solidFill>
                  <a:srgbClr val="191919"/>
                </a:solidFill>
                <a:latin typeface="Apple SD 산돌고딕 Neo 중간체"/>
                <a:ea typeface="Apple SD 산돌고딕 Neo 중간체"/>
                <a:cs typeface="Apple SD 산돌고딕 Neo 중간체"/>
              </a:defRPr>
            </a:lvl1pPr>
          </a:lstStyle>
          <a:p>
            <a:r>
              <a:rPr lang="ko-KR" altLang="en-US" dirty="0" smtClean="0"/>
              <a:t>문서의 제목을 입력하세요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60683" y="5279004"/>
            <a:ext cx="1346060" cy="111416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6165304"/>
            <a:ext cx="1166402" cy="43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653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82341" y="6502571"/>
            <a:ext cx="11226435" cy="0"/>
          </a:xfrm>
          <a:prstGeom prst="line">
            <a:avLst/>
          </a:prstGeom>
          <a:ln w="9525">
            <a:solidFill>
              <a:srgbClr val="1919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/>
          <p:cNvCxnSpPr/>
          <p:nvPr userDrawn="1"/>
        </p:nvCxnSpPr>
        <p:spPr>
          <a:xfrm>
            <a:off x="482341" y="692696"/>
            <a:ext cx="11226435" cy="0"/>
          </a:xfrm>
          <a:prstGeom prst="line">
            <a:avLst/>
          </a:prstGeom>
          <a:ln w="9525">
            <a:solidFill>
              <a:srgbClr val="1919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965576" y="322906"/>
            <a:ext cx="2743200" cy="365125"/>
          </a:xfrm>
          <a:prstGeom prst="rect">
            <a:avLst/>
          </a:prstGeom>
        </p:spPr>
        <p:txBody>
          <a:bodyPr anchor="b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7" y="6517355"/>
            <a:ext cx="777601" cy="28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341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지 White">
    <p:bg>
      <p:bgPr>
        <a:solidFill>
          <a:srgbClr val="2929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82341" y="6502571"/>
            <a:ext cx="11226435" cy="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/>
          <p:cNvCxnSpPr/>
          <p:nvPr userDrawn="1"/>
        </p:nvCxnSpPr>
        <p:spPr>
          <a:xfrm>
            <a:off x="482341" y="692696"/>
            <a:ext cx="11226435" cy="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965576" y="322906"/>
            <a:ext cx="2743200" cy="365125"/>
          </a:xfrm>
          <a:prstGeom prst="rect">
            <a:avLst/>
          </a:prstGeom>
        </p:spPr>
        <p:txBody>
          <a:bodyPr anchor="b"/>
          <a:lstStyle>
            <a:lvl1pPr algn="r">
              <a:defRPr sz="140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7" y="6517355"/>
            <a:ext cx="777601" cy="28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2365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내지 Grey">
    <p:bg>
      <p:bgPr>
        <a:gradFill flip="none" rotWithShape="1">
          <a:gsLst>
            <a:gs pos="0">
              <a:srgbClr val="252525"/>
            </a:gs>
            <a:gs pos="100000">
              <a:srgbClr val="484848"/>
            </a:gs>
          </a:gsLst>
          <a:lin ang="18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82342" y="318868"/>
            <a:ext cx="10706101" cy="230832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1200" b="0" i="0">
                <a:solidFill>
                  <a:srgbClr val="FFFFFF"/>
                </a:solidFill>
                <a:latin typeface="Apple SD 산돌고딕 Neo 중간체"/>
                <a:ea typeface="Apple SD 산돌고딕 Neo 중간체"/>
                <a:cs typeface="Apple SD 산돌고딕 Neo 중간체"/>
              </a:defRPr>
            </a:lvl1pPr>
          </a:lstStyle>
          <a:p>
            <a:r>
              <a:rPr lang="ko-KR" altLang="en-US" dirty="0" smtClean="0"/>
              <a:t>카테고리의 제목을 입력하세요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82341" y="6205794"/>
            <a:ext cx="11226435" cy="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79" y="6221270"/>
            <a:ext cx="777601" cy="28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96371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대외비 내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82342" y="318869"/>
            <a:ext cx="10706101" cy="230832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1200" b="0" i="0">
                <a:solidFill>
                  <a:srgbClr val="191919"/>
                </a:solidFill>
                <a:latin typeface="Apple SD 산돌고딕 Neo 중간체"/>
                <a:ea typeface="Apple SD 산돌고딕 Neo 중간체"/>
                <a:cs typeface="Apple SD 산돌고딕 Neo 중간체"/>
              </a:defRPr>
            </a:lvl1pPr>
          </a:lstStyle>
          <a:p>
            <a:r>
              <a:rPr lang="ko-KR" altLang="en-US" dirty="0" smtClean="0"/>
              <a:t>카테고리의 제목을 입력하세요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82342" y="6205794"/>
            <a:ext cx="9147173" cy="0"/>
          </a:xfrm>
          <a:prstGeom prst="line">
            <a:avLst/>
          </a:prstGeom>
          <a:ln w="9525">
            <a:solidFill>
              <a:srgbClr val="1919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60683" y="5360769"/>
            <a:ext cx="1346060" cy="111416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79" y="6221451"/>
            <a:ext cx="777601" cy="28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8543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대외비 내지 Grey">
    <p:bg>
      <p:bgPr>
        <a:gradFill flip="none" rotWithShape="1">
          <a:gsLst>
            <a:gs pos="0">
              <a:srgbClr val="252525"/>
            </a:gs>
            <a:gs pos="100000">
              <a:srgbClr val="484848"/>
            </a:gs>
          </a:gsLst>
          <a:lin ang="18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82342" y="318868"/>
            <a:ext cx="10706101" cy="230832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1200" b="0" i="0">
                <a:solidFill>
                  <a:srgbClr val="FFFFFF"/>
                </a:solidFill>
                <a:latin typeface="Apple SD 산돌고딕 Neo 중간체"/>
                <a:ea typeface="Apple SD 산돌고딕 Neo 중간체"/>
                <a:cs typeface="Apple SD 산돌고딕 Neo 중간체"/>
              </a:defRPr>
            </a:lvl1pPr>
          </a:lstStyle>
          <a:p>
            <a:r>
              <a:rPr lang="ko-KR" altLang="en-US" dirty="0" smtClean="0"/>
              <a:t>카테고리의 제목을 입력하세요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82342" y="6205794"/>
            <a:ext cx="9147173" cy="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60682" y="5360803"/>
            <a:ext cx="1346060" cy="111416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58" y="6221089"/>
            <a:ext cx="777601" cy="28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7657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18928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1" y="0"/>
            <a:ext cx="12187692" cy="6858000"/>
          </a:xfrm>
          <a:prstGeom prst="rect">
            <a:avLst/>
          </a:prstGeom>
          <a:gradFill flip="none" rotWithShape="1">
            <a:gsLst>
              <a:gs pos="0">
                <a:srgbClr val="0099FF"/>
              </a:gs>
              <a:gs pos="100000">
                <a:srgbClr val="0099F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="" xmlns:p14="http://schemas.microsoft.com/office/powerpoint/2010/main" val="3903523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bg>
      <p:bgPr>
        <a:solidFill>
          <a:srgbClr val="2929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4838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34400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05219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03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98096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51490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15874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547705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941586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50526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지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82341" y="6502571"/>
            <a:ext cx="11226435" cy="0"/>
          </a:xfrm>
          <a:prstGeom prst="line">
            <a:avLst/>
          </a:prstGeom>
          <a:ln w="9525">
            <a:solidFill>
              <a:srgbClr val="1919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/>
          <p:cNvCxnSpPr/>
          <p:nvPr userDrawn="1"/>
        </p:nvCxnSpPr>
        <p:spPr>
          <a:xfrm>
            <a:off x="482341" y="692696"/>
            <a:ext cx="11226435" cy="0"/>
          </a:xfrm>
          <a:prstGeom prst="line">
            <a:avLst/>
          </a:prstGeom>
          <a:ln w="9525">
            <a:solidFill>
              <a:srgbClr val="1919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965576" y="322906"/>
            <a:ext cx="2743200" cy="365125"/>
          </a:xfrm>
          <a:prstGeom prst="rect">
            <a:avLst/>
          </a:prstGeom>
        </p:spPr>
        <p:txBody>
          <a:bodyPr anchor="b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7" y="6517355"/>
            <a:ext cx="777601" cy="28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4278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262626"/>
            </a:gs>
          </a:gsLst>
          <a:lin ang="18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82341" y="361391"/>
            <a:ext cx="10972800" cy="323165"/>
          </a:xfrm>
          <a:prstGeom prst="rect">
            <a:avLst/>
          </a:prstGeom>
        </p:spPr>
        <p:txBody>
          <a:bodyPr vert="horz" lIns="0" tIns="45720" rIns="91440" bIns="0" rtlCol="0" anchor="t" anchorCtr="0">
            <a:spAutoFit/>
          </a:bodyPr>
          <a:lstStyle/>
          <a:p>
            <a:r>
              <a:rPr lang="ko-KR" altLang="en-US" dirty="0" smtClean="0"/>
              <a:t>다음카카오 파워포인트 서식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82341" y="1600201"/>
            <a:ext cx="10972800" cy="180049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>
              <a:defRPr/>
            </a:pP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서식은 아래와 같이 커버 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4</a:t>
            </a: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종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,</a:t>
            </a: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내지 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4</a:t>
            </a: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종으로 구성되어 있습니다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.</a:t>
            </a:r>
          </a:p>
          <a:p>
            <a:endParaRPr lang="en-US" altLang="ko-KR" sz="900" dirty="0" smtClean="0">
              <a:solidFill>
                <a:prstClr val="white"/>
              </a:solidFill>
              <a:latin typeface="Apple SD 산돌고딕 Neo 일반체"/>
              <a:ea typeface="Apple SD 산돌고딕 Neo 일반체"/>
              <a:cs typeface="Apple SD 산돌고딕 Neo 일반체"/>
            </a:endParaRPr>
          </a:p>
          <a:p>
            <a:r>
              <a:rPr lang="ko-KR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</a:t>
            </a: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표지</a:t>
            </a:r>
            <a:r>
              <a:rPr 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Black / White</a:t>
            </a:r>
          </a:p>
          <a:p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 대외비 마크 표시 표지</a:t>
            </a:r>
            <a:r>
              <a:rPr 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Black / White</a:t>
            </a:r>
          </a:p>
          <a:p>
            <a:endParaRPr lang="en-US" sz="900" dirty="0" smtClean="0">
              <a:solidFill>
                <a:prstClr val="white"/>
              </a:solidFill>
              <a:latin typeface="Apple SD 산돌고딕 Neo 일반체"/>
              <a:ea typeface="Apple SD 산돌고딕 Neo 일반체"/>
              <a:cs typeface="Apple SD 산돌고딕 Neo 일반체"/>
            </a:endParaRPr>
          </a:p>
          <a:p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 내지 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White</a:t>
            </a: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/</a:t>
            </a: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Grey</a:t>
            </a:r>
          </a:p>
          <a:p>
            <a:pPr>
              <a:defRPr/>
            </a:pP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 대외비 마크 표시 내지 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White</a:t>
            </a: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/</a:t>
            </a:r>
            <a:r>
              <a:rPr lang="ko-KR" altLang="en-US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 </a:t>
            </a:r>
            <a:r>
              <a:rPr lang="en-US" altLang="ko-KR" sz="900" dirty="0" smtClean="0">
                <a:solidFill>
                  <a:prstClr val="white"/>
                </a:solidFill>
                <a:latin typeface="Apple SD 산돌고딕 Neo 일반체"/>
                <a:ea typeface="Apple SD 산돌고딕 Neo 일반체"/>
                <a:cs typeface="Apple SD 산돌고딕 Neo 일반체"/>
              </a:rPr>
              <a:t>Grey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ple SD 산돌고딕 Neo 일반체"/>
              <a:ea typeface="Apple SD 산돌고딕 Neo 일반체"/>
              <a:cs typeface="Apple SD 산돌고딕 Neo 일반체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ple SD 산돌고딕 Neo 일반체"/>
              <a:ea typeface="Apple SD 산돌고딕 Neo 일반체"/>
              <a:cs typeface="Apple SD 산돌고딕 Neo 일반체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문서 작성시 사용 서체는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ple SD 산돌고딕 Neo 일반체"/>
              <a:ea typeface="Apple SD 산돌고딕 Neo 일반체"/>
              <a:cs typeface="Apple SD 산돌고딕 Neo 일반체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ple SD 산돌고딕 Neo 일반체"/>
              <a:ea typeface="Apple SD 산돌고딕 Neo 일반체"/>
              <a:cs typeface="Apple SD 산돌고딕 Neo 일반체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  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MAC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OS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 환경에서는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Apple SD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 산돌고딕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Neo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  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Windows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 환경에서는 네이버 나눔 바른 고딕을 사용합니다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ple SD 산돌고딕 Neo 일반체"/>
                <a:ea typeface="Apple SD 산돌고딕 Neo 일반체"/>
                <a:cs typeface="Apple SD 산돌고딕 Neo 일반체"/>
              </a:rPr>
              <a:t>.</a:t>
            </a:r>
            <a:endParaRPr kumimoji="0" lang="en-US" sz="9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ple SD 산돌고딕 Neo 일반체"/>
              <a:ea typeface="Apple SD 산돌고딕 Neo 일반체"/>
              <a:cs typeface="Apple SD 산돌고딕 Neo 일반체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18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  <p:sldLayoutId id="2147483684" r:id="rId3"/>
    <p:sldLayoutId id="2147483677" r:id="rId4"/>
    <p:sldLayoutId id="2147483685" r:id="rId5"/>
    <p:sldLayoutId id="2147483686" r:id="rId6"/>
    <p:sldLayoutId id="2147483689" r:id="rId7"/>
    <p:sldLayoutId id="2147483687" r:id="rId8"/>
    <p:sldLayoutId id="2147483678" r:id="rId9"/>
    <p:sldLayoutId id="2147483679" r:id="rId10"/>
    <p:sldLayoutId id="2147483680" r:id="rId11"/>
    <p:sldLayoutId id="2147483703" r:id="rId12"/>
    <p:sldLayoutId id="2147483681" r:id="rId13"/>
    <p:sldLayoutId id="2147483682" r:id="rId14"/>
    <p:sldLayoutId id="2147483683" r:id="rId15"/>
  </p:sldLayoutIdLst>
  <p:hf hdr="0" ftr="0" dt="0"/>
  <p:txStyles>
    <p:titleStyle>
      <a:lvl1pPr algn="l" defTabSz="457200" rtl="0" eaLnBrk="1" latinLnBrk="1" hangingPunct="1">
        <a:spcBef>
          <a:spcPct val="0"/>
        </a:spcBef>
        <a:buNone/>
        <a:defRPr sz="1800" b="0" i="0" kern="1200">
          <a:solidFill>
            <a:srgbClr val="FFFFFF"/>
          </a:solidFill>
          <a:latin typeface="Apple SD 산돌고딕 Neo 중간체"/>
          <a:ea typeface="Apple SD 산돌고딕 Neo 중간체"/>
          <a:cs typeface="Apple SD 산돌고딕 Neo 중간체"/>
        </a:defRPr>
      </a:lvl1pPr>
    </p:titleStyle>
    <p:bodyStyle>
      <a:lvl1pPr marL="0" marR="0" indent="0" algn="l" defTabSz="457200" rtl="0" eaLnBrk="1" fontAlgn="auto" latinLnBrk="1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6B41-674D-4636-AF31-BCB55C85CE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753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704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daum.net/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1161240" cy="1777410"/>
          </a:xfrm>
        </p:spPr>
        <p:txBody>
          <a:bodyPr/>
          <a:lstStyle/>
          <a:p>
            <a:pPr>
              <a:lnSpc>
                <a:spcPts val="4500"/>
              </a:lnSpc>
            </a:pPr>
            <a:r>
              <a:rPr lang="en-US" altLang="ko-KR" sz="3600" dirty="0" smtClean="0">
                <a:solidFill>
                  <a:srgbClr val="F2F2F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Kakao</a:t>
            </a:r>
            <a:br>
              <a:rPr lang="en-US" altLang="ko-KR" sz="3600" dirty="0" smtClean="0">
                <a:solidFill>
                  <a:srgbClr val="F2F2F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3600" dirty="0" smtClean="0">
                <a:solidFill>
                  <a:srgbClr val="F2F2F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서울시청 </a:t>
            </a:r>
            <a:r>
              <a:rPr lang="en-US" altLang="ko-KR" sz="3600" dirty="0" smtClean="0">
                <a:solidFill>
                  <a:srgbClr val="F2F2F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ko-KR" altLang="en-US" sz="3600" dirty="0" err="1" smtClean="0">
                <a:solidFill>
                  <a:srgbClr val="F2F2F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승용차요일제</a:t>
            </a:r>
            <a:r>
              <a:rPr lang="en-US" altLang="ko-KR" sz="3600" dirty="0" smtClean="0">
                <a:solidFill>
                  <a:srgbClr val="F2F2F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&gt;</a:t>
            </a:r>
            <a:r>
              <a:rPr lang="ko-KR" altLang="en-US" sz="3600" dirty="0" smtClean="0">
                <a:solidFill>
                  <a:srgbClr val="F2F2F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3600" dirty="0" smtClean="0">
                <a:solidFill>
                  <a:srgbClr val="F2F2F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캠페인 미디어믹스 제안서</a:t>
            </a:r>
            <a:endParaRPr lang="ko-KR" altLang="en-US" sz="3600" b="1" dirty="0">
              <a:solidFill>
                <a:schemeClr val="bg1">
                  <a:lumMod val="9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623392" y="1988840"/>
            <a:ext cx="6727804" cy="815608"/>
          </a:xfrm>
          <a:prstGeom prst="rect">
            <a:avLst/>
          </a:prstGeom>
        </p:spPr>
        <p:txBody>
          <a:bodyPr vert="horz" wrap="square" lIns="0" tIns="45720" rIns="91440" bIns="0" rtlCol="0" anchor="t" anchorCtr="0">
            <a:sp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1800" b="0" i="0" kern="1200">
                <a:solidFill>
                  <a:schemeClr val="bg1"/>
                </a:solidFill>
                <a:latin typeface="Apple SD 산돌고딕 Neo 중간체"/>
                <a:ea typeface="Apple SD 산돌고딕 Neo 중간체"/>
                <a:cs typeface="Apple SD 산돌고딕 Neo 중간체"/>
              </a:defRPr>
            </a:lvl1pPr>
          </a:lstStyle>
          <a:p>
            <a:pPr>
              <a:lnSpc>
                <a:spcPts val="3000"/>
              </a:lnSpc>
            </a:pPr>
            <a:r>
              <a:rPr lang="ko-KR" altLang="en-US" sz="2000" dirty="0">
                <a:solidFill>
                  <a:schemeClr val="bg1">
                    <a:lumMod val="8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광고사업본부 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DAS1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팀</a:t>
            </a:r>
            <a:endParaRPr lang="en-US" altLang="ko-KR" sz="2000" dirty="0">
              <a:solidFill>
                <a:schemeClr val="bg1">
                  <a:lumMod val="8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2016. 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02. 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5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3" name="TextBox 1"/>
          <p:cNvSpPr txBox="1"/>
          <p:nvPr/>
        </p:nvSpPr>
        <p:spPr>
          <a:xfrm>
            <a:off x="473377" y="169180"/>
            <a:ext cx="8892475" cy="5232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1. </a:t>
            </a:r>
            <a:r>
              <a:rPr lang="ko-KR" altLang="en-US" sz="2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미디어믹스 제안서 </a:t>
            </a:r>
            <a:r>
              <a:rPr lang="en-US" altLang="ko-KR" sz="2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2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안 </a:t>
            </a:r>
            <a:r>
              <a:rPr lang="en-US" altLang="ko-KR" sz="2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en-US" altLang="ko-KR" sz="280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2,200</a:t>
            </a:r>
            <a:r>
              <a:rPr lang="ko-KR" altLang="en-US" sz="2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r>
              <a:rPr lang="en-US" altLang="ko-KR" sz="2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16314" y="4458736"/>
            <a:ext cx="10513168" cy="614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※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본 미디어믹스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부킹시점의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인벤토리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상황으로 실제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부킹시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인벤토리는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달라질 수 있습니다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※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광고진행을 위한 소재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배너 등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제작은 광고주에게 책임이 있으며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제작이 필요하실 경우에는 해당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마케터에게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문의주시기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바랍니다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09135337"/>
              </p:ext>
            </p:extLst>
          </p:nvPr>
        </p:nvGraphicFramePr>
        <p:xfrm>
          <a:off x="488232" y="1002055"/>
          <a:ext cx="11224395" cy="3651080"/>
        </p:xfrm>
        <a:graphic>
          <a:graphicData uri="http://schemas.openxmlformats.org/drawingml/2006/table">
            <a:tbl>
              <a:tblPr/>
              <a:tblGrid>
                <a:gridCol w="999256"/>
                <a:gridCol w="1152128"/>
                <a:gridCol w="1008112"/>
                <a:gridCol w="2088232"/>
                <a:gridCol w="864096"/>
                <a:gridCol w="792088"/>
                <a:gridCol w="1584176"/>
                <a:gridCol w="1296144"/>
                <a:gridCol w="1440163"/>
              </a:tblGrid>
              <a:tr h="73021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매체</a:t>
                      </a: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광고기간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프로파일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보장노출량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업종 평균</a:t>
                      </a:r>
                      <a:endParaRPr lang="en-US" altLang="ko-KR" sz="1200" b="0" i="0" u="none" strike="noStrike" dirty="0" smtClean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CTR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공시금액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</a:tr>
              <a:tr h="73021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PC</a:t>
                      </a:r>
                    </a:p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Daum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초기배너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_</a:t>
                      </a:r>
                    </a:p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프로파일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430*105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29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~ 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2888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서울시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5,141,966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0.08%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14,850,000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2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초기배너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_</a:t>
                      </a:r>
                    </a:p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프로파일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430*105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~ 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2888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서울시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5,141,966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0.08%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14,850,000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216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TOTAL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10,283,932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0.08%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29,700,000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30216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제안금액 </a:t>
                      </a:r>
                      <a:r>
                        <a:rPr lang="en-US" altLang="ko-K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부가세</a:t>
                      </a:r>
                      <a:r>
                        <a:rPr lang="ko-KR" altLang="en-US" sz="2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포함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 / 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서비스율 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135%</a:t>
                      </a:r>
                      <a:endParaRPr lang="en-US" altLang="ko-KR" sz="20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22,000,000</a:t>
                      </a:r>
                      <a:endParaRPr lang="en-US" altLang="ko-KR" sz="20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1200" b="0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6262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2226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6B41-674D-4636-AF31-BCB55C85CED5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3" name="TextBox 1"/>
          <p:cNvSpPr txBox="1"/>
          <p:nvPr/>
        </p:nvSpPr>
        <p:spPr>
          <a:xfrm>
            <a:off x="473377" y="169180"/>
            <a:ext cx="8892475" cy="5232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3.</a:t>
            </a:r>
            <a:r>
              <a:rPr lang="en-US" altLang="ko-KR" sz="2800" b="0" i="0" u="none" strike="noStrike" kern="1200" cap="none" spc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800" b="0" i="0" u="none" strike="noStrike" kern="1200" cap="none" spc="0" dirty="0" smtClean="0">
                <a:solidFill>
                  <a:srgbClr val="000000"/>
                </a:solidFill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광고 상품 소개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4" name="그림 3" descr="http://www.daum.net/ - Daum – 모으다 잇다 흔들다 - Windows Internet Explorer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980728"/>
            <a:ext cx="8976320" cy="504918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745100" y="1726686"/>
            <a:ext cx="2520280" cy="72008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84624170"/>
              </p:ext>
            </p:extLst>
          </p:nvPr>
        </p:nvGraphicFramePr>
        <p:xfrm>
          <a:off x="335360" y="2772302"/>
          <a:ext cx="6501606" cy="3518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11"/>
                <a:gridCol w="4924695"/>
              </a:tblGrid>
              <a:tr h="4216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초기배너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03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상세설명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디스플레이 광고의 대표상품으로 브랜딩 광고에 적합한 상품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16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사이즈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aseline="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430*105 (swf or jpg) / 400k or 100k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16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판매금액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aseline="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CPM</a:t>
                      </a:r>
                      <a:r>
                        <a:rPr lang="ko-KR" altLang="en-US" sz="1400" baseline="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2750(</a:t>
                      </a:r>
                      <a:r>
                        <a:rPr lang="ko-KR" altLang="en-US" sz="1400" baseline="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부가세포함</a:t>
                      </a:r>
                      <a:r>
                        <a:rPr lang="en-US" altLang="ko-KR" sz="1400" baseline="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판매방식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노출당 구매 방식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구매 금액에 따라서 노출 빈도가 정해짐</a:t>
                      </a:r>
                      <a:endParaRPr lang="en-US" altLang="ko-KR" sz="1400" dirty="0" smtClean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전국 노출 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– 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최소 집행 금액 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11,000,000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원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부가세포함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b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</a:b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지역 노출 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– 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최소 집행 금액    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3,300,000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원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부가세포함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03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옵션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프로파일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지역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연령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성별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적용 가능</a:t>
                      </a:r>
                      <a:endParaRPr lang="en-US" altLang="ko-KR" sz="1400" dirty="0" smtClean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프로파일 적용 시 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개 조건마다 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5% 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할증 적용</a:t>
                      </a: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16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제작가이드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http://display.biz.daum.net/1_display/front_bn_1_2.jsp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1449" marR="91449" marT="45718" marB="4571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79767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871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umkakao_4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daumkakao_4_3</Template>
  <TotalTime>3704</TotalTime>
  <Words>213</Words>
  <Application>Microsoft Office PowerPoint</Application>
  <PresentationFormat>사용자 지정</PresentationFormat>
  <Paragraphs>61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6" baseType="lpstr">
      <vt:lpstr>daumkakao_4_3</vt:lpstr>
      <vt:lpstr>디자인 사용자 지정</vt:lpstr>
      <vt:lpstr>Kakao 서울시청 &lt;승용차요일제&gt; 캠페인 미디어믹스 제안서</vt:lpstr>
      <vt:lpstr>슬라이드 2</vt:lpstr>
      <vt:lpstr>슬라이드 3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Daum</dc:creator>
  <cp:lastModifiedBy>서울시</cp:lastModifiedBy>
  <cp:revision>287</cp:revision>
  <dcterms:created xsi:type="dcterms:W3CDTF">2014-11-17T02:00:01Z</dcterms:created>
  <dcterms:modified xsi:type="dcterms:W3CDTF">2016-02-12T01:14:00Z</dcterms:modified>
</cp:coreProperties>
</file>