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Pr>
        <a:gradFill>
          <a:gsLst>
            <a:gs pos="100000">
              <a:schemeClr val="accent1">
                <a:lumMod val="20000"/>
                <a:lumOff val="80000"/>
                <a:alpha val="86000"/>
              </a:schemeClr>
            </a:gs>
            <a:gs pos="42000">
              <a:schemeClr val="bg1">
                <a:alpha val="40000"/>
              </a:schemeClr>
            </a:gs>
            <a:gs pos="0">
              <a:schemeClr val="accent1">
                <a:lumMod val="20000"/>
                <a:lumOff val="80000"/>
                <a:alpha val="85000"/>
              </a:schemeClr>
            </a:gs>
            <a:gs pos="75000">
              <a:schemeClr val="bg1">
                <a:alpha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5"/>
          <p:cNvGrpSpPr/>
          <p:nvPr/>
        </p:nvGrpSpPr>
        <p:grpSpPr>
          <a:xfrm>
            <a:off x="0" y="0"/>
            <a:ext cx="9141619" cy="713232"/>
            <a:chOff x="0" y="0"/>
            <a:chExt cx="12188825" cy="713232"/>
          </a:xfrm>
        </p:grpSpPr>
        <p:sp>
          <p:nvSpPr>
            <p:cNvPr id="7" name="직사각형 6"/>
            <p:cNvSpPr/>
            <p:nvPr/>
          </p:nvSpPr>
          <p:spPr>
            <a:xfrm flipV="1">
              <a:off x="0" y="73152"/>
              <a:ext cx="12188825" cy="640080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  <p:sp>
          <p:nvSpPr>
            <p:cNvPr id="10" name="직사각형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</p:grpSp>
      <p:grpSp>
        <p:nvGrpSpPr>
          <p:cNvPr id="5" name="그룹 10"/>
          <p:cNvGrpSpPr/>
          <p:nvPr/>
        </p:nvGrpSpPr>
        <p:grpSpPr>
          <a:xfrm>
            <a:off x="0" y="0"/>
            <a:ext cx="534924" cy="6858000"/>
            <a:chOff x="0" y="0"/>
            <a:chExt cx="713232" cy="6858000"/>
          </a:xfrm>
        </p:grpSpPr>
        <p:sp>
          <p:nvSpPr>
            <p:cNvPr id="12" name="직사각형 11"/>
            <p:cNvSpPr/>
            <p:nvPr/>
          </p:nvSpPr>
          <p:spPr>
            <a:xfrm flipH="1">
              <a:off x="73152" y="0"/>
              <a:ext cx="640080" cy="6858000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  <p:sp>
          <p:nvSpPr>
            <p:cNvPr id="13" name="직사각형 12"/>
            <p:cNvSpPr/>
            <p:nvPr/>
          </p:nvSpPr>
          <p:spPr>
            <a:xfrm flipH="1">
              <a:off x="0" y="0"/>
              <a:ext cx="202718" cy="6858000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</p:grpSp>
      <p:grpSp>
        <p:nvGrpSpPr>
          <p:cNvPr id="6" name="그룹 13"/>
          <p:cNvGrpSpPr/>
          <p:nvPr/>
        </p:nvGrpSpPr>
        <p:grpSpPr>
          <a:xfrm>
            <a:off x="8607571" y="0"/>
            <a:ext cx="560165" cy="6858000"/>
            <a:chOff x="11476762" y="0"/>
            <a:chExt cx="746886" cy="6858000"/>
          </a:xfrm>
        </p:grpSpPr>
        <p:sp>
          <p:nvSpPr>
            <p:cNvPr id="15" name="직사각형 14"/>
            <p:cNvSpPr/>
            <p:nvPr/>
          </p:nvSpPr>
          <p:spPr>
            <a:xfrm flipH="1">
              <a:off x="11476762" y="0"/>
              <a:ext cx="640080" cy="6858000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  <p:sp>
          <p:nvSpPr>
            <p:cNvPr id="16" name="직사각형 15"/>
            <p:cNvSpPr/>
            <p:nvPr/>
          </p:nvSpPr>
          <p:spPr>
            <a:xfrm flipH="1">
              <a:off x="12020930" y="0"/>
              <a:ext cx="202718" cy="6858000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</p:grpSp>
      <p:grpSp>
        <p:nvGrpSpPr>
          <p:cNvPr id="8" name="그룹 16"/>
          <p:cNvGrpSpPr/>
          <p:nvPr/>
        </p:nvGrpSpPr>
        <p:grpSpPr>
          <a:xfrm flipV="1">
            <a:off x="0" y="6144768"/>
            <a:ext cx="9141619" cy="713232"/>
            <a:chOff x="0" y="0"/>
            <a:chExt cx="12188825" cy="713232"/>
          </a:xfrm>
        </p:grpSpPr>
        <p:sp>
          <p:nvSpPr>
            <p:cNvPr id="18" name="직사각형 17"/>
            <p:cNvSpPr/>
            <p:nvPr/>
          </p:nvSpPr>
          <p:spPr>
            <a:xfrm flipV="1">
              <a:off x="0" y="73152"/>
              <a:ext cx="12188825" cy="640080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  <p:sp>
          <p:nvSpPr>
            <p:cNvPr id="19" name="직사각형 18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</p:grp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71550" y="1188720"/>
            <a:ext cx="7200900" cy="2514600"/>
          </a:xfrm>
        </p:spPr>
        <p:txBody>
          <a:bodyPr anchor="b">
            <a:noAutofit/>
          </a:bodyPr>
          <a:lstStyle>
            <a:lvl1pPr algn="ctr" latinLnBrk="1">
              <a:defRPr lang="ko-KR" sz="6000"/>
            </a:lvl1pPr>
          </a:lstStyle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71550" y="3749040"/>
            <a:ext cx="7200900" cy="914400"/>
          </a:xfrm>
        </p:spPr>
        <p:txBody>
          <a:bodyPr>
            <a:normAutofit/>
          </a:bodyPr>
          <a:lstStyle>
            <a:lvl1pPr marL="0" indent="0" algn="ctr" latinLnBrk="1">
              <a:spcBef>
                <a:spcPts val="0"/>
              </a:spcBef>
              <a:buNone/>
              <a:defRPr lang="ko-KR" sz="2400" cap="all" baseline="0"/>
            </a:lvl1pPr>
            <a:lvl2pPr marL="457200" indent="0" algn="ctr" latinLnBrk="1">
              <a:buNone/>
              <a:defRPr lang="ko-KR" sz="2800"/>
            </a:lvl2pPr>
            <a:lvl3pPr marL="914400" indent="0" algn="ctr" latinLnBrk="1">
              <a:buNone/>
              <a:defRPr lang="ko-KR" sz="2400"/>
            </a:lvl3pPr>
            <a:lvl4pPr marL="1371600" indent="0" algn="ctr" latinLnBrk="1">
              <a:buNone/>
              <a:defRPr lang="ko-KR" sz="2000"/>
            </a:lvl4pPr>
            <a:lvl5pPr marL="1828800" indent="0" algn="ctr" latinLnBrk="1">
              <a:buNone/>
              <a:defRPr lang="ko-KR" sz="2000"/>
            </a:lvl5pPr>
            <a:lvl6pPr marL="2286000" indent="0" algn="ctr" latinLnBrk="1">
              <a:buNone/>
              <a:defRPr lang="ko-KR" sz="2000"/>
            </a:lvl6pPr>
            <a:lvl7pPr marL="2743200" indent="0" algn="ctr" latinLnBrk="1">
              <a:buNone/>
              <a:defRPr lang="ko-KR" sz="2000"/>
            </a:lvl7pPr>
            <a:lvl8pPr marL="3200400" indent="0" algn="ctr" latinLnBrk="1">
              <a:buNone/>
              <a:defRPr lang="ko-KR" sz="2000"/>
            </a:lvl8pPr>
            <a:lvl9pPr marL="3657600" indent="0" algn="ctr" latinLnBrk="1">
              <a:buNone/>
              <a:defRPr lang="ko-KR" sz="2000"/>
            </a:lvl9pPr>
          </a:lstStyle>
          <a:p>
            <a:r>
              <a:rPr lang="ko-KR" altLang="en-US" smtClean="0"/>
              <a:t>마스터 부제목 스타일 편집</a:t>
            </a:r>
            <a:endParaRPr lang="ko-KR"/>
          </a:p>
        </p:txBody>
      </p:sp>
    </p:spTree>
    <p:extLst>
      <p:ext uri="{BB962C8B-B14F-4D97-AF65-F5344CB8AC3E}">
        <p14:creationId xmlns=""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latinLnBrk="1"/>
            <a:r>
              <a:rPr lang="ko-KR" altLang="en-US" smtClean="0"/>
              <a:t>마스터 텍스트 스타일을 편집합니다</a:t>
            </a:r>
          </a:p>
          <a:p>
            <a:pPr lvl="1" latinLnBrk="1"/>
            <a:r>
              <a:rPr lang="ko-KR" altLang="en-US" smtClean="0"/>
              <a:t>둘째 수준</a:t>
            </a:r>
          </a:p>
          <a:p>
            <a:pPr lvl="2" latinLnBrk="1"/>
            <a:r>
              <a:rPr lang="ko-KR" altLang="en-US" smtClean="0"/>
              <a:t>셋째 수준</a:t>
            </a:r>
          </a:p>
          <a:p>
            <a:pPr lvl="3" latinLnBrk="1"/>
            <a:r>
              <a:rPr lang="ko-KR" altLang="en-US" smtClean="0"/>
              <a:t>넷째 수준</a:t>
            </a:r>
          </a:p>
          <a:p>
            <a:pPr lvl="4" latinLnBrk="1"/>
            <a:r>
              <a:rPr lang="ko-KR" altLang="en-US" smtClean="0"/>
              <a:t>다섯째 수준</a:t>
            </a:r>
            <a:endParaRPr lang="ko-KR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169C2-819B-47D4-A311-3429D9E4DEE1}" type="datetimeFigureOut">
              <a:rPr lang="ko-KR" altLang="en-US" smtClean="0"/>
              <a:pPr/>
              <a:t>2014-02-24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FF4E-5277-42AA-A570-9187574F3E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7"/>
          <p:cNvGrpSpPr/>
          <p:nvPr/>
        </p:nvGrpSpPr>
        <p:grpSpPr>
          <a:xfrm flipV="1">
            <a:off x="0" y="6309360"/>
            <a:ext cx="9141619" cy="548640"/>
            <a:chOff x="0" y="0"/>
            <a:chExt cx="12188825" cy="713232"/>
          </a:xfrm>
        </p:grpSpPr>
        <p:sp>
          <p:nvSpPr>
            <p:cNvPr id="9" name="직사각형 8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  <p:sp>
          <p:nvSpPr>
            <p:cNvPr id="10" name="직사각형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</p:grpSp>
      <p:grpSp>
        <p:nvGrpSpPr>
          <p:cNvPr id="8" name="그룹 10"/>
          <p:cNvGrpSpPr/>
          <p:nvPr/>
        </p:nvGrpSpPr>
        <p:grpSpPr>
          <a:xfrm>
            <a:off x="12552" y="0"/>
            <a:ext cx="9141619" cy="548640"/>
            <a:chOff x="0" y="0"/>
            <a:chExt cx="12188825" cy="713232"/>
          </a:xfrm>
        </p:grpSpPr>
        <p:sp>
          <p:nvSpPr>
            <p:cNvPr id="12" name="직사각형 11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  <p:sp>
          <p:nvSpPr>
            <p:cNvPr id="13" name="직사각형 12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</p:grp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169C2-819B-47D4-A311-3429D9E4DEE1}" type="datetimeFigureOut">
              <a:rPr lang="ko-KR" altLang="en-US" smtClean="0"/>
              <a:pPr/>
              <a:t>2014-02-24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FF4E-5277-42AA-A570-9187574F3EE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71550" y="1188720"/>
            <a:ext cx="7200900" cy="2514600"/>
          </a:xfrm>
        </p:spPr>
        <p:txBody>
          <a:bodyPr anchor="b">
            <a:normAutofit/>
          </a:bodyPr>
          <a:lstStyle>
            <a:lvl1pPr algn="ctr" latinLnBrk="1">
              <a:defRPr lang="ko-KR" sz="5400" b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71550" y="3749040"/>
            <a:ext cx="7200900" cy="914400"/>
          </a:xfrm>
        </p:spPr>
        <p:txBody>
          <a:bodyPr anchor="t"/>
          <a:lstStyle>
            <a:lvl1pPr marL="0" indent="0" algn="ctr" latinLnBrk="1">
              <a:spcBef>
                <a:spcPts val="0"/>
              </a:spcBef>
              <a:buNone/>
              <a:defRPr lang="ko-KR" sz="2000" cap="all" baseline="0">
                <a:solidFill>
                  <a:schemeClr val="tx1"/>
                </a:solidFill>
              </a:defRPr>
            </a:lvl1pPr>
            <a:lvl2pPr marL="457200" indent="0" latinLnBrk="1">
              <a:buNone/>
              <a:defRPr lang="ko-KR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1">
              <a:buNone/>
              <a:defRPr lang="ko-KR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1">
              <a:buNone/>
              <a:defRPr lang="ko-KR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1">
              <a:buNone/>
              <a:defRPr lang="ko-KR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1">
              <a:buNone/>
              <a:defRPr lang="ko-KR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1">
              <a:buNone/>
              <a:defRPr lang="ko-KR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1">
              <a:buNone/>
              <a:defRPr lang="ko-KR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1">
              <a:buNone/>
              <a:defRPr lang="ko-KR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latinLnBrk="1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=""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005840" y="1673352"/>
            <a:ext cx="3429000" cy="4343400"/>
          </a:xfrm>
        </p:spPr>
        <p:txBody>
          <a:bodyPr>
            <a:normAutofit/>
          </a:bodyPr>
          <a:lstStyle>
            <a:lvl1pPr latinLnBrk="1">
              <a:defRPr lang="ko-KR" sz="2000"/>
            </a:lvl1pPr>
            <a:lvl2pPr latinLnBrk="1">
              <a:defRPr lang="ko-KR" sz="1800"/>
            </a:lvl2pPr>
            <a:lvl3pPr latinLnBrk="1">
              <a:defRPr lang="ko-KR" sz="1600"/>
            </a:lvl3pPr>
            <a:lvl4pPr latinLnBrk="1">
              <a:defRPr lang="ko-KR" sz="1400"/>
            </a:lvl4pPr>
            <a:lvl5pPr latinLnBrk="1">
              <a:defRPr lang="ko-KR" sz="1400"/>
            </a:lvl5pPr>
            <a:lvl6pPr latinLnBrk="1">
              <a:defRPr lang="ko-KR" sz="1400"/>
            </a:lvl6pPr>
            <a:lvl7pPr latinLnBrk="1">
              <a:defRPr lang="ko-KR" sz="1400"/>
            </a:lvl7pPr>
            <a:lvl8pPr latinLnBrk="1">
              <a:defRPr lang="ko-KR" sz="1400"/>
            </a:lvl8pPr>
            <a:lvl9pPr latinLnBrk="1">
              <a:defRPr lang="ko-KR" sz="1400"/>
            </a:lvl9pPr>
          </a:lstStyle>
          <a:p>
            <a:pPr lvl="0" latinLnBrk="1"/>
            <a:r>
              <a:rPr lang="ko-KR" altLang="en-US" smtClean="0"/>
              <a:t>마스터 텍스트 스타일을 편집합니다</a:t>
            </a:r>
          </a:p>
          <a:p>
            <a:pPr lvl="1" latinLnBrk="1"/>
            <a:r>
              <a:rPr lang="ko-KR" altLang="en-US" smtClean="0"/>
              <a:t>둘째 수준</a:t>
            </a:r>
          </a:p>
          <a:p>
            <a:pPr lvl="2" latinLnBrk="1"/>
            <a:r>
              <a:rPr lang="ko-KR" altLang="en-US" smtClean="0"/>
              <a:t>셋째 수준</a:t>
            </a:r>
          </a:p>
          <a:p>
            <a:pPr lvl="3" latinLnBrk="1"/>
            <a:r>
              <a:rPr lang="ko-KR" altLang="en-US" smtClean="0"/>
              <a:t>넷째 수준</a:t>
            </a:r>
          </a:p>
          <a:p>
            <a:pPr lvl="4" latinLnBrk="1"/>
            <a:r>
              <a:rPr lang="ko-KR" altLang="en-US" smtClean="0"/>
              <a:t>다섯째 수준</a:t>
            </a:r>
            <a:endParaRPr lang="ko-KR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709160" y="1673352"/>
            <a:ext cx="3429000" cy="4343400"/>
          </a:xfrm>
        </p:spPr>
        <p:txBody>
          <a:bodyPr>
            <a:normAutofit/>
          </a:bodyPr>
          <a:lstStyle>
            <a:lvl1pPr latinLnBrk="1">
              <a:defRPr lang="ko-KR" sz="2000"/>
            </a:lvl1pPr>
            <a:lvl2pPr latinLnBrk="1">
              <a:defRPr lang="ko-KR" sz="1800"/>
            </a:lvl2pPr>
            <a:lvl3pPr latinLnBrk="1">
              <a:defRPr lang="ko-KR" sz="1600"/>
            </a:lvl3pPr>
            <a:lvl4pPr latinLnBrk="1">
              <a:defRPr lang="ko-KR" sz="1400"/>
            </a:lvl4pPr>
            <a:lvl5pPr latinLnBrk="1">
              <a:defRPr lang="ko-KR" sz="1400"/>
            </a:lvl5pPr>
            <a:lvl6pPr latinLnBrk="1">
              <a:defRPr lang="ko-KR" sz="1400"/>
            </a:lvl6pPr>
            <a:lvl7pPr latinLnBrk="1">
              <a:defRPr lang="ko-KR" sz="1400"/>
            </a:lvl7pPr>
            <a:lvl8pPr latinLnBrk="1">
              <a:defRPr lang="ko-KR" sz="1400"/>
            </a:lvl8pPr>
            <a:lvl9pPr latinLnBrk="1">
              <a:defRPr lang="ko-KR" sz="1400"/>
            </a:lvl9pPr>
          </a:lstStyle>
          <a:p>
            <a:pPr lvl="0" latinLnBrk="1"/>
            <a:r>
              <a:rPr lang="ko-KR" altLang="en-US" smtClean="0"/>
              <a:t>마스터 텍스트 스타일을 편집합니다</a:t>
            </a:r>
          </a:p>
          <a:p>
            <a:pPr lvl="1" latinLnBrk="1"/>
            <a:r>
              <a:rPr lang="ko-KR" altLang="en-US" smtClean="0"/>
              <a:t>둘째 수준</a:t>
            </a:r>
          </a:p>
          <a:p>
            <a:pPr lvl="2" latinLnBrk="1"/>
            <a:r>
              <a:rPr lang="ko-KR" altLang="en-US" smtClean="0"/>
              <a:t>셋째 수준</a:t>
            </a:r>
          </a:p>
          <a:p>
            <a:pPr lvl="3" latinLnBrk="1"/>
            <a:r>
              <a:rPr lang="ko-KR" altLang="en-US" smtClean="0"/>
              <a:t>넷째 수준</a:t>
            </a:r>
          </a:p>
          <a:p>
            <a:pPr lvl="4" latinLnBrk="1"/>
            <a:r>
              <a:rPr lang="ko-KR" altLang="en-US" smtClean="0"/>
              <a:t>다섯째 수준</a:t>
            </a:r>
            <a:endParaRPr lang="ko-KR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169C2-819B-47D4-A311-3429D9E4DEE1}" type="datetimeFigureOut">
              <a:rPr lang="ko-KR" altLang="en-US" smtClean="0"/>
              <a:pPr/>
              <a:t>2014-02-24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FF4E-5277-42AA-A570-9187574F3E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9230561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05840" y="1600200"/>
            <a:ext cx="3429000" cy="758952"/>
          </a:xfrm>
        </p:spPr>
        <p:txBody>
          <a:bodyPr anchor="ctr">
            <a:normAutofit/>
          </a:bodyPr>
          <a:lstStyle>
            <a:lvl1pPr marL="0" indent="0" latinLnBrk="1">
              <a:spcBef>
                <a:spcPts val="0"/>
              </a:spcBef>
              <a:buNone/>
              <a:defRPr lang="ko-KR" sz="2000" b="0" cap="all" baseline="0"/>
            </a:lvl1pPr>
            <a:lvl2pPr marL="457200" indent="0" latinLnBrk="1">
              <a:buNone/>
              <a:defRPr lang="ko-KR" sz="2000" b="1"/>
            </a:lvl2pPr>
            <a:lvl3pPr marL="914400" indent="0" latinLnBrk="1">
              <a:buNone/>
              <a:defRPr lang="ko-KR" sz="1800" b="1"/>
            </a:lvl3pPr>
            <a:lvl4pPr marL="1371600" indent="0" latinLnBrk="1">
              <a:buNone/>
              <a:defRPr lang="ko-KR" sz="1600" b="1"/>
            </a:lvl4pPr>
            <a:lvl5pPr marL="1828800" indent="0" latinLnBrk="1">
              <a:buNone/>
              <a:defRPr lang="ko-KR" sz="1600" b="1"/>
            </a:lvl5pPr>
            <a:lvl6pPr marL="2286000" indent="0" latinLnBrk="1">
              <a:buNone/>
              <a:defRPr lang="ko-KR" sz="1600" b="1"/>
            </a:lvl6pPr>
            <a:lvl7pPr marL="2743200" indent="0" latinLnBrk="1">
              <a:buNone/>
              <a:defRPr lang="ko-KR" sz="1600" b="1"/>
            </a:lvl7pPr>
            <a:lvl8pPr marL="3200400" indent="0" latinLnBrk="1">
              <a:buNone/>
              <a:defRPr lang="ko-KR" sz="1600" b="1"/>
            </a:lvl8pPr>
            <a:lvl9pPr marL="3657600" indent="0" latinLnBrk="1">
              <a:buNone/>
              <a:defRPr lang="ko-KR" sz="1600" b="1"/>
            </a:lvl9pPr>
          </a:lstStyle>
          <a:p>
            <a:pPr lvl="0" latinLnBrk="1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005840" y="2441448"/>
            <a:ext cx="3429000" cy="3584448"/>
          </a:xfrm>
        </p:spPr>
        <p:txBody>
          <a:bodyPr>
            <a:normAutofit/>
          </a:bodyPr>
          <a:lstStyle>
            <a:lvl1pPr latinLnBrk="1">
              <a:defRPr lang="ko-KR" sz="1800"/>
            </a:lvl1pPr>
            <a:lvl2pPr latinLnBrk="1">
              <a:defRPr lang="ko-KR" sz="1600"/>
            </a:lvl2pPr>
            <a:lvl3pPr latinLnBrk="1">
              <a:defRPr lang="ko-KR" sz="1400"/>
            </a:lvl3pPr>
            <a:lvl4pPr latinLnBrk="1">
              <a:defRPr lang="ko-KR" sz="1200"/>
            </a:lvl4pPr>
            <a:lvl5pPr latinLnBrk="1">
              <a:defRPr lang="ko-KR" sz="1200"/>
            </a:lvl5pPr>
            <a:lvl6pPr latinLnBrk="1">
              <a:defRPr lang="ko-KR" sz="1200"/>
            </a:lvl6pPr>
            <a:lvl7pPr latinLnBrk="1">
              <a:defRPr lang="ko-KR" sz="1200"/>
            </a:lvl7pPr>
            <a:lvl8pPr latinLnBrk="1">
              <a:defRPr lang="ko-KR" sz="1200"/>
            </a:lvl8pPr>
            <a:lvl9pPr latinLnBrk="1">
              <a:defRPr lang="ko-KR" sz="1200"/>
            </a:lvl9pPr>
          </a:lstStyle>
          <a:p>
            <a:pPr lvl="0" latinLnBrk="1"/>
            <a:r>
              <a:rPr lang="ko-KR" altLang="en-US" smtClean="0"/>
              <a:t>마스터 텍스트 스타일을 편집합니다</a:t>
            </a:r>
          </a:p>
          <a:p>
            <a:pPr lvl="1" latinLnBrk="1"/>
            <a:r>
              <a:rPr lang="ko-KR" altLang="en-US" smtClean="0"/>
              <a:t>둘째 수준</a:t>
            </a:r>
          </a:p>
          <a:p>
            <a:pPr lvl="2" latinLnBrk="1"/>
            <a:r>
              <a:rPr lang="ko-KR" altLang="en-US" smtClean="0"/>
              <a:t>셋째 수준</a:t>
            </a:r>
          </a:p>
          <a:p>
            <a:pPr lvl="3" latinLnBrk="1"/>
            <a:r>
              <a:rPr lang="ko-KR" altLang="en-US" smtClean="0"/>
              <a:t>넷째 수준</a:t>
            </a:r>
          </a:p>
          <a:p>
            <a:pPr lvl="4" latinLnBrk="1"/>
            <a:r>
              <a:rPr lang="ko-KR" altLang="en-US" smtClean="0"/>
              <a:t>다섯째 수준</a:t>
            </a:r>
            <a:endParaRPr lang="ko-KR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709160" y="1600200"/>
            <a:ext cx="3429000" cy="758952"/>
          </a:xfrm>
        </p:spPr>
        <p:txBody>
          <a:bodyPr anchor="ctr">
            <a:normAutofit/>
          </a:bodyPr>
          <a:lstStyle>
            <a:lvl1pPr marL="0" indent="0" latinLnBrk="1">
              <a:spcBef>
                <a:spcPts val="0"/>
              </a:spcBef>
              <a:buNone/>
              <a:defRPr lang="ko-KR" sz="2000" b="0" cap="all" baseline="0"/>
            </a:lvl1pPr>
            <a:lvl2pPr marL="457200" indent="0" latinLnBrk="1">
              <a:buNone/>
              <a:defRPr lang="ko-KR" sz="2000" b="1"/>
            </a:lvl2pPr>
            <a:lvl3pPr marL="914400" indent="0" latinLnBrk="1">
              <a:buNone/>
              <a:defRPr lang="ko-KR" sz="1800" b="1"/>
            </a:lvl3pPr>
            <a:lvl4pPr marL="1371600" indent="0" latinLnBrk="1">
              <a:buNone/>
              <a:defRPr lang="ko-KR" sz="1600" b="1"/>
            </a:lvl4pPr>
            <a:lvl5pPr marL="1828800" indent="0" latinLnBrk="1">
              <a:buNone/>
              <a:defRPr lang="ko-KR" sz="1600" b="1"/>
            </a:lvl5pPr>
            <a:lvl6pPr marL="2286000" indent="0" latinLnBrk="1">
              <a:buNone/>
              <a:defRPr lang="ko-KR" sz="1600" b="1"/>
            </a:lvl6pPr>
            <a:lvl7pPr marL="2743200" indent="0" latinLnBrk="1">
              <a:buNone/>
              <a:defRPr lang="ko-KR" sz="1600" b="1"/>
            </a:lvl7pPr>
            <a:lvl8pPr marL="3200400" indent="0" latinLnBrk="1">
              <a:buNone/>
              <a:defRPr lang="ko-KR" sz="1600" b="1"/>
            </a:lvl8pPr>
            <a:lvl9pPr marL="3657600" indent="0" latinLnBrk="1">
              <a:buNone/>
              <a:defRPr lang="ko-KR" sz="1600" b="1"/>
            </a:lvl9pPr>
          </a:lstStyle>
          <a:p>
            <a:pPr lvl="0" latinLnBrk="1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709160" y="2441448"/>
            <a:ext cx="3429000" cy="3584448"/>
          </a:xfrm>
        </p:spPr>
        <p:txBody>
          <a:bodyPr>
            <a:normAutofit/>
          </a:bodyPr>
          <a:lstStyle>
            <a:lvl1pPr latinLnBrk="1">
              <a:defRPr lang="ko-KR" sz="1800"/>
            </a:lvl1pPr>
            <a:lvl2pPr latinLnBrk="1">
              <a:defRPr lang="ko-KR" sz="1600"/>
            </a:lvl2pPr>
            <a:lvl3pPr latinLnBrk="1">
              <a:defRPr lang="ko-KR" sz="1400"/>
            </a:lvl3pPr>
            <a:lvl4pPr latinLnBrk="1">
              <a:defRPr lang="ko-KR" sz="1200"/>
            </a:lvl4pPr>
            <a:lvl5pPr latinLnBrk="1">
              <a:defRPr lang="ko-KR" sz="1200"/>
            </a:lvl5pPr>
            <a:lvl6pPr latinLnBrk="1">
              <a:defRPr lang="ko-KR" sz="1200"/>
            </a:lvl6pPr>
            <a:lvl7pPr latinLnBrk="1">
              <a:defRPr lang="ko-KR" sz="1200"/>
            </a:lvl7pPr>
            <a:lvl8pPr latinLnBrk="1">
              <a:defRPr lang="ko-KR" sz="1200"/>
            </a:lvl8pPr>
            <a:lvl9pPr latinLnBrk="1">
              <a:defRPr lang="ko-KR" sz="1200"/>
            </a:lvl9pPr>
          </a:lstStyle>
          <a:p>
            <a:pPr lvl="0" latinLnBrk="1"/>
            <a:r>
              <a:rPr lang="ko-KR" altLang="en-US" smtClean="0"/>
              <a:t>마스터 텍스트 스타일을 편집합니다</a:t>
            </a:r>
          </a:p>
          <a:p>
            <a:pPr lvl="1" latinLnBrk="1"/>
            <a:r>
              <a:rPr lang="ko-KR" altLang="en-US" smtClean="0"/>
              <a:t>둘째 수준</a:t>
            </a:r>
          </a:p>
          <a:p>
            <a:pPr lvl="2" latinLnBrk="1"/>
            <a:r>
              <a:rPr lang="ko-KR" altLang="en-US" smtClean="0"/>
              <a:t>셋째 수준</a:t>
            </a:r>
          </a:p>
          <a:p>
            <a:pPr lvl="3" latinLnBrk="1"/>
            <a:r>
              <a:rPr lang="ko-KR" altLang="en-US" smtClean="0"/>
              <a:t>넷째 수준</a:t>
            </a:r>
          </a:p>
          <a:p>
            <a:pPr lvl="4" latinLnBrk="1"/>
            <a:r>
              <a:rPr lang="ko-KR" altLang="en-US" smtClean="0"/>
              <a:t>다섯째 수준</a:t>
            </a:r>
            <a:endParaRPr lang="ko-KR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169C2-819B-47D4-A311-3429D9E4DEE1}" type="datetimeFigureOut">
              <a:rPr lang="ko-KR" altLang="en-US" smtClean="0"/>
              <a:pPr/>
              <a:t>2014-02-24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FF4E-5277-42AA-A570-9187574F3E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570808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169C2-819B-47D4-A311-3429D9E4DEE1}" type="datetimeFigureOut">
              <a:rPr lang="ko-KR" altLang="en-US" smtClean="0"/>
              <a:pPr/>
              <a:t>2014-02-24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FF4E-5277-42AA-A570-9187574F3E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169C2-819B-47D4-A311-3429D9E4DEE1}" type="datetimeFigureOut">
              <a:rPr lang="ko-KR" altLang="en-US" smtClean="0"/>
              <a:pPr/>
              <a:t>2014-02-24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FF4E-5277-42AA-A570-9187574F3E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내용(캡션 포함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0" y="0"/>
            <a:ext cx="9141619" cy="548640"/>
            <a:chOff x="0" y="0"/>
            <a:chExt cx="12188825" cy="713232"/>
          </a:xfrm>
        </p:grpSpPr>
        <p:sp>
          <p:nvSpPr>
            <p:cNvPr id="9" name="직사각형 8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  <p:sp>
          <p:nvSpPr>
            <p:cNvPr id="10" name="직사각형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03620" y="1828800"/>
            <a:ext cx="2743200" cy="2286000"/>
          </a:xfrm>
        </p:spPr>
        <p:txBody>
          <a:bodyPr anchor="b">
            <a:normAutofit/>
          </a:bodyPr>
          <a:lstStyle>
            <a:lvl1pPr latinLnBrk="1">
              <a:defRPr lang="ko-KR" sz="3400" b="0"/>
            </a:lvl1pPr>
          </a:lstStyle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1480" y="1005840"/>
            <a:ext cx="5417820" cy="4937760"/>
          </a:xfrm>
        </p:spPr>
        <p:txBody>
          <a:bodyPr>
            <a:normAutofit/>
          </a:bodyPr>
          <a:lstStyle>
            <a:lvl1pPr latinLnBrk="1">
              <a:defRPr lang="ko-KR" sz="2000"/>
            </a:lvl1pPr>
            <a:lvl2pPr latinLnBrk="1">
              <a:defRPr lang="ko-KR" sz="1800"/>
            </a:lvl2pPr>
            <a:lvl3pPr latinLnBrk="1">
              <a:defRPr lang="ko-KR" sz="1600"/>
            </a:lvl3pPr>
            <a:lvl4pPr latinLnBrk="1">
              <a:defRPr lang="ko-KR" sz="1400"/>
            </a:lvl4pPr>
            <a:lvl5pPr latinLnBrk="1">
              <a:defRPr lang="ko-KR" sz="1400"/>
            </a:lvl5pPr>
            <a:lvl6pPr latinLnBrk="1">
              <a:defRPr lang="ko-KR" sz="1400"/>
            </a:lvl6pPr>
            <a:lvl7pPr latinLnBrk="1">
              <a:defRPr lang="ko-KR" sz="1400"/>
            </a:lvl7pPr>
            <a:lvl8pPr latinLnBrk="1">
              <a:defRPr lang="ko-KR" sz="1400"/>
            </a:lvl8pPr>
            <a:lvl9pPr latinLnBrk="1">
              <a:defRPr lang="ko-KR" sz="1400"/>
            </a:lvl9pPr>
          </a:lstStyle>
          <a:p>
            <a:pPr lvl="0" latinLnBrk="1"/>
            <a:r>
              <a:rPr lang="ko-KR" altLang="en-US" smtClean="0"/>
              <a:t>마스터 텍스트 스타일을 편집합니다</a:t>
            </a:r>
          </a:p>
          <a:p>
            <a:pPr lvl="1" latinLnBrk="1"/>
            <a:r>
              <a:rPr lang="ko-KR" altLang="en-US" smtClean="0"/>
              <a:t>둘째 수준</a:t>
            </a:r>
          </a:p>
          <a:p>
            <a:pPr lvl="2" latinLnBrk="1"/>
            <a:r>
              <a:rPr lang="ko-KR" altLang="en-US" smtClean="0"/>
              <a:t>셋째 수준</a:t>
            </a:r>
          </a:p>
          <a:p>
            <a:pPr lvl="3" latinLnBrk="1"/>
            <a:r>
              <a:rPr lang="ko-KR" altLang="en-US" smtClean="0"/>
              <a:t>넷째 수준</a:t>
            </a:r>
          </a:p>
          <a:p>
            <a:pPr lvl="4" latinLnBrk="1"/>
            <a:r>
              <a:rPr lang="ko-KR" altLang="en-US" smtClean="0"/>
              <a:t>다섯째 수준</a:t>
            </a:r>
            <a:endParaRPr lang="ko-KR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103620" y="4206240"/>
            <a:ext cx="2743200" cy="1645920"/>
          </a:xfrm>
        </p:spPr>
        <p:txBody>
          <a:bodyPr>
            <a:normAutofit/>
          </a:bodyPr>
          <a:lstStyle>
            <a:lvl1pPr marL="0" indent="0" latinLnBrk="1">
              <a:spcBef>
                <a:spcPts val="1200"/>
              </a:spcBef>
              <a:buNone/>
              <a:defRPr lang="ko-KR" sz="1600"/>
            </a:lvl1pPr>
            <a:lvl2pPr marL="457200" indent="0" latinLnBrk="1">
              <a:buNone/>
              <a:defRPr lang="ko-KR" sz="1200"/>
            </a:lvl2pPr>
            <a:lvl3pPr marL="914400" indent="0" latinLnBrk="1">
              <a:buNone/>
              <a:defRPr lang="ko-KR" sz="1000"/>
            </a:lvl3pPr>
            <a:lvl4pPr marL="1371600" indent="0" latinLnBrk="1">
              <a:buNone/>
              <a:defRPr lang="ko-KR" sz="900"/>
            </a:lvl4pPr>
            <a:lvl5pPr marL="1828800" indent="0" latinLnBrk="1">
              <a:buNone/>
              <a:defRPr lang="ko-KR" sz="900"/>
            </a:lvl5pPr>
            <a:lvl6pPr marL="2286000" indent="0" latinLnBrk="1">
              <a:buNone/>
              <a:defRPr lang="ko-KR" sz="900"/>
            </a:lvl6pPr>
            <a:lvl7pPr marL="2743200" indent="0" latinLnBrk="1">
              <a:buNone/>
              <a:defRPr lang="ko-KR" sz="900"/>
            </a:lvl7pPr>
            <a:lvl8pPr marL="3200400" indent="0" latinLnBrk="1">
              <a:buNone/>
              <a:defRPr lang="ko-KR" sz="900"/>
            </a:lvl8pPr>
            <a:lvl9pPr marL="3657600" indent="0" latinLnBrk="1">
              <a:buNone/>
              <a:defRPr lang="ko-KR" sz="900"/>
            </a:lvl9pPr>
          </a:lstStyle>
          <a:p>
            <a:pPr lvl="0" latinLnBrk="1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169C2-819B-47D4-A311-3429D9E4DEE1}" type="datetimeFigureOut">
              <a:rPr lang="ko-KR" altLang="en-US" smtClean="0"/>
              <a:pPr/>
              <a:t>2014-02-24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FF4E-5277-42AA-A570-9187574F3E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그림(캡션 포함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03620" y="1828800"/>
            <a:ext cx="2743200" cy="2286000"/>
          </a:xfrm>
        </p:spPr>
        <p:txBody>
          <a:bodyPr anchor="b">
            <a:normAutofit/>
          </a:bodyPr>
          <a:lstStyle>
            <a:lvl1pPr latinLnBrk="1">
              <a:defRPr lang="ko-KR" sz="3400" b="0"/>
            </a:lvl1pPr>
          </a:lstStyle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11480" y="548640"/>
            <a:ext cx="5006340" cy="5760720"/>
          </a:xfrm>
          <a:noFill/>
        </p:spPr>
        <p:txBody>
          <a:bodyPr/>
          <a:lstStyle>
            <a:lvl1pPr marL="0" indent="0" algn="ctr" latinLnBrk="1">
              <a:buNone/>
              <a:defRPr lang="ko-KR" sz="3200">
                <a:solidFill>
                  <a:schemeClr val="tx1"/>
                </a:solidFill>
              </a:defRPr>
            </a:lvl1pPr>
            <a:lvl2pPr marL="457200" indent="0" latinLnBrk="1">
              <a:buNone/>
              <a:defRPr lang="ko-KR" sz="2800"/>
            </a:lvl2pPr>
            <a:lvl3pPr marL="914400" indent="0" latinLnBrk="1">
              <a:buNone/>
              <a:defRPr lang="ko-KR" sz="2400"/>
            </a:lvl3pPr>
            <a:lvl4pPr marL="1371600" indent="0" latinLnBrk="1">
              <a:buNone/>
              <a:defRPr lang="ko-KR" sz="2000"/>
            </a:lvl4pPr>
            <a:lvl5pPr marL="1828800" indent="0" latinLnBrk="1">
              <a:buNone/>
              <a:defRPr lang="ko-KR" sz="2000"/>
            </a:lvl5pPr>
            <a:lvl6pPr marL="2286000" indent="0" latinLnBrk="1">
              <a:buNone/>
              <a:defRPr lang="ko-KR" sz="2000"/>
            </a:lvl6pPr>
            <a:lvl7pPr marL="2743200" indent="0" latinLnBrk="1">
              <a:buNone/>
              <a:defRPr lang="ko-KR" sz="2000"/>
            </a:lvl7pPr>
            <a:lvl8pPr marL="3200400" indent="0" latinLnBrk="1">
              <a:buNone/>
              <a:defRPr lang="ko-KR" sz="2000"/>
            </a:lvl8pPr>
            <a:lvl9pPr marL="3657600" indent="0" latinLnBrk="1">
              <a:buNone/>
              <a:defRPr lang="ko-KR"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103620" y="4206240"/>
            <a:ext cx="2743200" cy="1645920"/>
          </a:xfrm>
        </p:spPr>
        <p:txBody>
          <a:bodyPr>
            <a:normAutofit/>
          </a:bodyPr>
          <a:lstStyle>
            <a:lvl1pPr marL="0" indent="0" latinLnBrk="1">
              <a:spcBef>
                <a:spcPts val="1200"/>
              </a:spcBef>
              <a:buNone/>
              <a:defRPr lang="ko-KR" sz="1600"/>
            </a:lvl1pPr>
            <a:lvl2pPr marL="457200" indent="0" latinLnBrk="1">
              <a:buNone/>
              <a:defRPr lang="ko-KR" sz="1200"/>
            </a:lvl2pPr>
            <a:lvl3pPr marL="914400" indent="0" latinLnBrk="1">
              <a:buNone/>
              <a:defRPr lang="ko-KR" sz="1000"/>
            </a:lvl3pPr>
            <a:lvl4pPr marL="1371600" indent="0" latinLnBrk="1">
              <a:buNone/>
              <a:defRPr lang="ko-KR" sz="900"/>
            </a:lvl4pPr>
            <a:lvl5pPr marL="1828800" indent="0" latinLnBrk="1">
              <a:buNone/>
              <a:defRPr lang="ko-KR" sz="900"/>
            </a:lvl5pPr>
            <a:lvl6pPr marL="2286000" indent="0" latinLnBrk="1">
              <a:buNone/>
              <a:defRPr lang="ko-KR" sz="900"/>
            </a:lvl6pPr>
            <a:lvl7pPr marL="2743200" indent="0" latinLnBrk="1">
              <a:buNone/>
              <a:defRPr lang="ko-KR" sz="900"/>
            </a:lvl7pPr>
            <a:lvl8pPr marL="3200400" indent="0" latinLnBrk="1">
              <a:buNone/>
              <a:defRPr lang="ko-KR" sz="900"/>
            </a:lvl8pPr>
            <a:lvl9pPr marL="3657600" indent="0" latinLnBrk="1">
              <a:buNone/>
              <a:defRPr lang="ko-KR" sz="900"/>
            </a:lvl9pPr>
          </a:lstStyle>
          <a:p>
            <a:pPr lvl="0" latinLnBrk="1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169C2-819B-47D4-A311-3429D9E4DEE1}" type="datetimeFigureOut">
              <a:rPr lang="ko-KR" altLang="en-US" smtClean="0"/>
              <a:pPr/>
              <a:t>2014-02-24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FF4E-5277-42AA-A570-9187574F3EE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8" name="그룹 7"/>
          <p:cNvGrpSpPr/>
          <p:nvPr/>
        </p:nvGrpSpPr>
        <p:grpSpPr>
          <a:xfrm>
            <a:off x="0" y="0"/>
            <a:ext cx="5829300" cy="548640"/>
            <a:chOff x="0" y="0"/>
            <a:chExt cx="12188825" cy="713232"/>
          </a:xfrm>
        </p:grpSpPr>
        <p:sp>
          <p:nvSpPr>
            <p:cNvPr id="9" name="직사각형 8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  <p:sp>
          <p:nvSpPr>
            <p:cNvPr id="10" name="직사각형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</p:grpSp>
      <p:grpSp>
        <p:nvGrpSpPr>
          <p:cNvPr id="11" name="그룹 10"/>
          <p:cNvGrpSpPr/>
          <p:nvPr/>
        </p:nvGrpSpPr>
        <p:grpSpPr>
          <a:xfrm flipV="1">
            <a:off x="0" y="6309360"/>
            <a:ext cx="5829300" cy="548640"/>
            <a:chOff x="0" y="0"/>
            <a:chExt cx="12188825" cy="713232"/>
          </a:xfrm>
        </p:grpSpPr>
        <p:sp>
          <p:nvSpPr>
            <p:cNvPr id="12" name="직사각형 11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  <p:sp>
          <p:nvSpPr>
            <p:cNvPr id="13" name="직사각형 12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</p:grpSp>
      <p:grpSp>
        <p:nvGrpSpPr>
          <p:cNvPr id="14" name="그룹 13"/>
          <p:cNvGrpSpPr/>
          <p:nvPr/>
        </p:nvGrpSpPr>
        <p:grpSpPr>
          <a:xfrm rot="5400000" flipV="1">
            <a:off x="-3223260" y="3223260"/>
            <a:ext cx="6858000" cy="411480"/>
            <a:chOff x="0" y="0"/>
            <a:chExt cx="12188825" cy="713232"/>
          </a:xfrm>
        </p:grpSpPr>
        <p:sp>
          <p:nvSpPr>
            <p:cNvPr id="15" name="직사각형 14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  <p:sp>
          <p:nvSpPr>
            <p:cNvPr id="16" name="직사각형 15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</p:grpSp>
      <p:grpSp>
        <p:nvGrpSpPr>
          <p:cNvPr id="17" name="그룹 16"/>
          <p:cNvGrpSpPr/>
          <p:nvPr/>
        </p:nvGrpSpPr>
        <p:grpSpPr>
          <a:xfrm rot="16200000" flipH="1" flipV="1">
            <a:off x="2194559" y="3223261"/>
            <a:ext cx="6858000" cy="411480"/>
            <a:chOff x="0" y="0"/>
            <a:chExt cx="12188825" cy="713232"/>
          </a:xfrm>
        </p:grpSpPr>
        <p:sp>
          <p:nvSpPr>
            <p:cNvPr id="18" name="직사각형 17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  <p:sp>
          <p:nvSpPr>
            <p:cNvPr id="19" name="직사각형 18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</p:grpSp>
    </p:spTree>
    <p:extLst>
      <p:ext uri="{BB962C8B-B14F-4D97-AF65-F5344CB8AC3E}">
        <p14:creationId xmlns=""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latinLnBrk="1"/>
            <a:r>
              <a:rPr lang="ko-KR" altLang="en-US" smtClean="0"/>
              <a:t>마스터 텍스트 스타일을 편집합니다</a:t>
            </a:r>
          </a:p>
          <a:p>
            <a:pPr lvl="1" latinLnBrk="1"/>
            <a:r>
              <a:rPr lang="ko-KR" altLang="en-US" smtClean="0"/>
              <a:t>둘째 수준</a:t>
            </a:r>
          </a:p>
          <a:p>
            <a:pPr lvl="2" latinLnBrk="1"/>
            <a:r>
              <a:rPr lang="ko-KR" altLang="en-US" smtClean="0"/>
              <a:t>셋째 수준</a:t>
            </a:r>
          </a:p>
          <a:p>
            <a:pPr lvl="3" latinLnBrk="1"/>
            <a:r>
              <a:rPr lang="ko-KR" altLang="en-US" smtClean="0"/>
              <a:t>넷째 수준</a:t>
            </a:r>
          </a:p>
          <a:p>
            <a:pPr lvl="4" latinLnBrk="1"/>
            <a:r>
              <a:rPr lang="ko-KR" altLang="en-US" smtClean="0"/>
              <a:t>다섯째 수준</a:t>
            </a:r>
            <a:endParaRPr lang="ko-KR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169C2-819B-47D4-A311-3429D9E4DEE1}" type="datetimeFigureOut">
              <a:rPr lang="ko-KR" altLang="en-US" smtClean="0"/>
              <a:pPr/>
              <a:t>2014-02-24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FF4E-5277-42AA-A570-9187574F3E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5897562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800725" cy="5897562"/>
          </a:xfrm>
        </p:spPr>
        <p:txBody>
          <a:bodyPr vert="eaVert"/>
          <a:lstStyle/>
          <a:p>
            <a:pPr lvl="0" latinLnBrk="1"/>
            <a:r>
              <a:rPr lang="ko-KR" altLang="en-US" smtClean="0"/>
              <a:t>마스터 텍스트 스타일을 편집합니다</a:t>
            </a:r>
          </a:p>
          <a:p>
            <a:pPr lvl="1" latinLnBrk="1"/>
            <a:r>
              <a:rPr lang="ko-KR" altLang="en-US" smtClean="0"/>
              <a:t>둘째 수준</a:t>
            </a:r>
          </a:p>
          <a:p>
            <a:pPr lvl="2" latinLnBrk="1"/>
            <a:r>
              <a:rPr lang="ko-KR" altLang="en-US" smtClean="0"/>
              <a:t>셋째 수준</a:t>
            </a:r>
          </a:p>
          <a:p>
            <a:pPr lvl="3" latinLnBrk="1"/>
            <a:r>
              <a:rPr lang="ko-KR" altLang="en-US" smtClean="0"/>
              <a:t>넷째 수준</a:t>
            </a:r>
          </a:p>
          <a:p>
            <a:pPr lvl="4" latinLnBrk="1"/>
            <a:r>
              <a:rPr lang="ko-KR" altLang="en-US" smtClean="0"/>
              <a:t>다섯째 수준</a:t>
            </a:r>
            <a:endParaRPr lang="ko-KR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169C2-819B-47D4-A311-3429D9E4DEE1}" type="datetimeFigureOut">
              <a:rPr lang="ko-KR" altLang="en-US" smtClean="0"/>
              <a:pPr/>
              <a:t>2014-02-24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FF4E-5277-42AA-A570-9187574F3E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6000"/>
              </a:schemeClr>
            </a:gs>
            <a:gs pos="79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7"/>
          <p:cNvGrpSpPr/>
          <p:nvPr/>
        </p:nvGrpSpPr>
        <p:grpSpPr bwMode="auto">
          <a:xfrm flipV="1">
            <a:off x="0" y="6309360"/>
            <a:ext cx="9141619" cy="548640"/>
            <a:chOff x="0" y="0"/>
            <a:chExt cx="12188825" cy="713232"/>
          </a:xfrm>
        </p:grpSpPr>
        <p:sp>
          <p:nvSpPr>
            <p:cNvPr id="9" name="직사각형 8"/>
            <p:cNvSpPr/>
            <p:nvPr/>
          </p:nvSpPr>
          <p:spPr bwMode="auto"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직사각형 9"/>
            <p:cNvSpPr/>
            <p:nvPr/>
          </p:nvSpPr>
          <p:spPr bwMode="auto"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005840" y="438912"/>
            <a:ext cx="7132320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05840" y="1673352"/>
            <a:ext cx="713232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latinLnBrk="1"/>
            <a:r>
              <a:rPr lang="ko-KR"/>
              <a:t>마스터 텍스트 스타일 편집</a:t>
            </a:r>
          </a:p>
          <a:p>
            <a:pPr lvl="1" latinLnBrk="1"/>
            <a:r>
              <a:rPr lang="ko-KR"/>
              <a:t>둘째 수준</a:t>
            </a:r>
          </a:p>
          <a:p>
            <a:pPr lvl="2" latinLnBrk="1"/>
            <a:r>
              <a:rPr lang="ko-KR"/>
              <a:t>셋째 수준</a:t>
            </a:r>
          </a:p>
          <a:p>
            <a:pPr lvl="3" latinLnBrk="1"/>
            <a:r>
              <a:rPr lang="ko-KR"/>
              <a:t>넷째 수준</a:t>
            </a:r>
          </a:p>
          <a:p>
            <a:pPr lvl="4" latinLnBrk="1"/>
            <a:r>
              <a:rPr lang="ko-KR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656832" y="6391656"/>
            <a:ext cx="72009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1">
              <a:defRPr lang="ko-KR" sz="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650169C2-819B-47D4-A311-3429D9E4DEE1}" type="datetimeFigureOut">
              <a:rPr lang="ko-KR" altLang="en-US" smtClean="0"/>
              <a:pPr/>
              <a:t>2014-02-24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1005840" y="6391656"/>
            <a:ext cx="5369814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1">
              <a:defRPr lang="ko-KR" sz="800" cap="all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58100" y="6391656"/>
            <a:ext cx="4800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1">
              <a:defRPr lang="ko-KR" sz="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1849FF4E-5277-42AA-A570-9187574F3E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0" indent="0" algn="l" defTabSz="914400" rtl="0" eaLnBrk="1" latinLnBrk="1" hangingPunct="1">
        <a:lnSpc>
          <a:spcPct val="90000"/>
        </a:lnSpc>
        <a:spcBef>
          <a:spcPct val="0"/>
        </a:spcBef>
        <a:buFont typeface="Arial" pitchFamily="34" charset="0"/>
        <a:buNone/>
        <a:defRPr lang="ko-KR" sz="3400" kern="1200">
          <a:solidFill>
            <a:schemeClr val="tx1">
              <a:lumMod val="75000"/>
            </a:schemeClr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74320" indent="-228600" algn="l" defTabSz="914400" rtl="0" eaLnBrk="1" latinLnBrk="1" hangingPunct="1">
        <a:lnSpc>
          <a:spcPct val="90000"/>
        </a:lnSpc>
        <a:spcBef>
          <a:spcPts val="1800"/>
        </a:spcBef>
        <a:buSzPct val="80000"/>
        <a:buFont typeface="Arial" pitchFamily="34" charset="0"/>
        <a:buChar char="•"/>
        <a:defRPr lang="ko-KR" sz="20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594360" indent="-228600" algn="l" defTabSz="914400" rtl="0" eaLnBrk="1" latinLnBrk="1" hangingPunct="1">
        <a:lnSpc>
          <a:spcPct val="90000"/>
        </a:lnSpc>
        <a:spcBef>
          <a:spcPts val="1000"/>
        </a:spcBef>
        <a:buSzPct val="80000"/>
        <a:buFont typeface="Arial" pitchFamily="34" charset="0"/>
        <a:buChar char="•"/>
        <a:defRPr lang="ko-KR"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914400" indent="-228600" algn="l" defTabSz="914400" rtl="0" eaLnBrk="1" latinLnBrk="1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lang="ko-KR" sz="16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234440" indent="-228600" algn="l" defTabSz="914400" rtl="0" eaLnBrk="1" latinLnBrk="1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lang="ko-KR" sz="14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1554480" indent="-228600" algn="l" defTabSz="914400" rtl="0" eaLnBrk="1" latinLnBrk="1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lang="ko-KR" sz="14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1874520" indent="-228600" algn="l" defTabSz="914400" rtl="0" eaLnBrk="1" latinLnBrk="1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lang="ko-KR"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1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lang="ko-KR"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1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lang="ko-KR"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1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lang="ko-KR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3" pos="3840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20140220_153740.jpg"/>
          <p:cNvPicPr>
            <a:picLocks noChangeAspect="1"/>
          </p:cNvPicPr>
          <p:nvPr/>
        </p:nvPicPr>
        <p:blipFill>
          <a:blip r:embed="rId2" cstate="print">
            <a:lum brigh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043608" y="3880794"/>
            <a:ext cx="7132320" cy="2736304"/>
          </a:xfrm>
          <a:ln w="19050">
            <a:solidFill>
              <a:schemeClr val="tx2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endParaRPr lang="en-US" altLang="ko-KR" sz="800" b="1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ko-KR" altLang="en-US" sz="2400" b="1" u="sng" dirty="0" smtClean="0">
                <a:solidFill>
                  <a:srgbClr val="0070C0"/>
                </a:solidFill>
              </a:rPr>
              <a:t>선</a:t>
            </a:r>
            <a:r>
              <a:rPr lang="ko-KR" altLang="en-US" sz="2400" b="1" u="sng" dirty="0" smtClean="0">
                <a:solidFill>
                  <a:srgbClr val="0070C0"/>
                </a:solidFill>
              </a:rPr>
              <a:t>선한 </a:t>
            </a:r>
            <a:r>
              <a:rPr lang="en-US" altLang="ko-KR" sz="2400" b="1" u="sng" dirty="0" smtClean="0">
                <a:solidFill>
                  <a:srgbClr val="0070C0"/>
                </a:solidFill>
              </a:rPr>
              <a:t>119</a:t>
            </a:r>
          </a:p>
          <a:p>
            <a:pPr algn="ctr">
              <a:buNone/>
            </a:pPr>
            <a:r>
              <a:rPr lang="ko-KR" altLang="en-US" sz="2400" b="1" dirty="0" smtClean="0">
                <a:solidFill>
                  <a:srgbClr val="0070C0"/>
                </a:solidFill>
              </a:rPr>
              <a:t>鮮한 마음으로</a:t>
            </a:r>
            <a:r>
              <a:rPr lang="en-US" altLang="ko-KR" sz="2400" b="1" dirty="0" smtClean="0">
                <a:solidFill>
                  <a:srgbClr val="0070C0"/>
                </a:solidFill>
              </a:rPr>
              <a:t>, </a:t>
            </a:r>
            <a:r>
              <a:rPr lang="ko-KR" altLang="en-US" sz="2400" b="1" dirty="0" smtClean="0">
                <a:solidFill>
                  <a:srgbClr val="0070C0"/>
                </a:solidFill>
              </a:rPr>
              <a:t>화재</a:t>
            </a:r>
            <a:r>
              <a:rPr lang="en-US" altLang="ko-KR" sz="2400" b="1" dirty="0" smtClean="0">
                <a:solidFill>
                  <a:srgbClr val="0070C0"/>
                </a:solidFill>
              </a:rPr>
              <a:t>, </a:t>
            </a:r>
            <a:r>
              <a:rPr lang="ko-KR" altLang="en-US" sz="2400" b="1" dirty="0" smtClean="0">
                <a:solidFill>
                  <a:srgbClr val="0070C0"/>
                </a:solidFill>
              </a:rPr>
              <a:t>구조</a:t>
            </a:r>
            <a:r>
              <a:rPr lang="en-US" altLang="ko-KR" sz="2400" b="1" dirty="0" smtClean="0">
                <a:solidFill>
                  <a:srgbClr val="0070C0"/>
                </a:solidFill>
              </a:rPr>
              <a:t>, </a:t>
            </a:r>
            <a:r>
              <a:rPr lang="ko-KR" altLang="en-US" sz="2400" b="1" dirty="0" smtClean="0">
                <a:solidFill>
                  <a:srgbClr val="0070C0"/>
                </a:solidFill>
              </a:rPr>
              <a:t>구급의 </a:t>
            </a:r>
            <a:r>
              <a:rPr lang="ko-KR" altLang="en-US" sz="2400" b="1" dirty="0" err="1" smtClean="0">
                <a:solidFill>
                  <a:srgbClr val="0070C0"/>
                </a:solidFill>
              </a:rPr>
              <a:t>先조치</a:t>
            </a:r>
            <a:endParaRPr lang="en-US" altLang="ko-KR" sz="2400" b="1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ko-KR" altLang="en-US" sz="2400" b="1" dirty="0" smtClean="0">
                <a:solidFill>
                  <a:srgbClr val="0070C0"/>
                </a:solidFill>
              </a:rPr>
              <a:t>민원처리도 </a:t>
            </a:r>
            <a:r>
              <a:rPr lang="ko-KR" altLang="en-US" sz="2400" b="1" dirty="0" smtClean="0">
                <a:solidFill>
                  <a:srgbClr val="0070C0"/>
                </a:solidFill>
                <a:ea typeface="새굴림"/>
              </a:rPr>
              <a:t>诜</a:t>
            </a:r>
            <a:r>
              <a:rPr lang="ko-KR" altLang="en-US" sz="2400" b="1" dirty="0" smtClean="0">
                <a:solidFill>
                  <a:srgbClr val="0070C0"/>
                </a:solidFill>
              </a:rPr>
              <a:t> 하게</a:t>
            </a:r>
            <a:r>
              <a:rPr lang="en-US" altLang="ko-KR" sz="2400" b="1" dirty="0" smtClean="0">
                <a:solidFill>
                  <a:srgbClr val="0070C0"/>
                </a:solidFill>
              </a:rPr>
              <a:t>, </a:t>
            </a:r>
            <a:r>
              <a:rPr lang="ko-KR" altLang="en-US" sz="2400" b="1" dirty="0" smtClean="0">
                <a:solidFill>
                  <a:srgbClr val="0070C0"/>
                </a:solidFill>
              </a:rPr>
              <a:t>항상 시민에게 宣하는</a:t>
            </a:r>
            <a:endParaRPr lang="en-US" altLang="ko-KR" sz="2400" b="1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ko-KR" altLang="en-US" sz="2400" b="1" dirty="0" smtClean="0">
                <a:solidFill>
                  <a:srgbClr val="0070C0"/>
                </a:solidFill>
              </a:rPr>
              <a:t>언제 어디서든 안전의 약속 </a:t>
            </a:r>
            <a:r>
              <a:rPr lang="en-US" altLang="ko-KR" sz="2400" b="1" dirty="0" smtClean="0">
                <a:solidFill>
                  <a:srgbClr val="0070C0"/>
                </a:solidFill>
              </a:rPr>
              <a:t>119!</a:t>
            </a:r>
            <a:endParaRPr lang="ko-KR" altLang="en-US" sz="2400" b="1" dirty="0" smtClean="0">
              <a:solidFill>
                <a:srgbClr val="0070C0"/>
              </a:solidFill>
            </a:endParaRPr>
          </a:p>
        </p:txBody>
      </p:sp>
      <p:pic>
        <p:nvPicPr>
          <p:cNvPr id="4" name="Picture 2" descr="K:\자료\그림\클립아트\소  방\소방마크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88640"/>
            <a:ext cx="971600" cy="895967"/>
          </a:xfrm>
          <a:prstGeom prst="rect">
            <a:avLst/>
          </a:prstGeom>
          <a:noFill/>
        </p:spPr>
      </p:pic>
      <p:pic>
        <p:nvPicPr>
          <p:cNvPr id="5" name="Picture 9" descr="소방로고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6018" y="204185"/>
            <a:ext cx="1427943" cy="532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2"/>
          <p:cNvSpPr>
            <a:spLocks noGrp="1"/>
          </p:cNvSpPr>
          <p:nvPr>
            <p:ph idx="1"/>
          </p:nvPr>
        </p:nvSpPr>
        <p:spPr>
          <a:xfrm>
            <a:off x="1043608" y="1844824"/>
            <a:ext cx="7132320" cy="1728192"/>
          </a:xfrm>
          <a:ln w="19050"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buNone/>
            </a:pPr>
            <a:endParaRPr lang="en-US" altLang="ko-KR" sz="800" b="1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ko-KR" altLang="en-US" sz="2400" b="1" dirty="0" smtClean="0">
                <a:solidFill>
                  <a:srgbClr val="0070C0"/>
                </a:solidFill>
              </a:rPr>
              <a:t>청</a:t>
            </a:r>
            <a:r>
              <a:rPr lang="ko-KR" altLang="en-US" sz="2400" b="1" dirty="0" smtClean="0">
                <a:solidFill>
                  <a:srgbClr val="0070C0"/>
                </a:solidFill>
              </a:rPr>
              <a:t>렴으로 부패차단</a:t>
            </a:r>
            <a:endParaRPr lang="en-US" altLang="ko-KR" sz="2400" b="1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ko-KR" altLang="en-US" sz="2400" b="1" dirty="0" smtClean="0">
                <a:solidFill>
                  <a:srgbClr val="0070C0"/>
                </a:solidFill>
              </a:rPr>
              <a:t>        깨끗해진 공직사회</a:t>
            </a:r>
            <a:endParaRPr lang="ko-KR" altLang="en-US" sz="2400" b="1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heer Green 16x9">
  <a:themeElements>
    <a:clrScheme name="Sheer Green">
      <a:dk1>
        <a:srgbClr val="624D38"/>
      </a:dk1>
      <a:lt1>
        <a:srgbClr val="FFFFFF"/>
      </a:lt1>
      <a:dk2>
        <a:srgbClr val="404040"/>
      </a:dk2>
      <a:lt2>
        <a:srgbClr val="F2F2E2"/>
      </a:lt2>
      <a:accent1>
        <a:srgbClr val="72C23C"/>
      </a:accent1>
      <a:accent2>
        <a:srgbClr val="F4CC20"/>
      </a:accent2>
      <a:accent3>
        <a:srgbClr val="53B6BB"/>
      </a:accent3>
      <a:accent4>
        <a:srgbClr val="BA7CC0"/>
      </a:accent4>
      <a:accent5>
        <a:srgbClr val="ED635A"/>
      </a:accent5>
      <a:accent6>
        <a:srgbClr val="EE9B40"/>
      </a:accent6>
      <a:hlink>
        <a:srgbClr val="53B6BB"/>
      </a:hlink>
      <a:folHlink>
        <a:srgbClr val="B68DC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TS102920897</Template>
  <TotalTime>227</TotalTime>
  <Words>29</Words>
  <Application>Microsoft Office PowerPoint</Application>
  <PresentationFormat>화면 슬라이드 쇼(4:3)</PresentationFormat>
  <Paragraphs>8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Sheer Green 16x9</vt:lpstr>
      <vt:lpstr>슬라이드 1</vt:lpstr>
      <vt:lpstr>슬라이드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상암서무</dc:creator>
  <cp:lastModifiedBy>상암서무</cp:lastModifiedBy>
  <cp:revision>26</cp:revision>
  <dcterms:created xsi:type="dcterms:W3CDTF">2014-02-22T10:35:25Z</dcterms:created>
  <dcterms:modified xsi:type="dcterms:W3CDTF">2014-02-23T22:37:22Z</dcterms:modified>
</cp:coreProperties>
</file>