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30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77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23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7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60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191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878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08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06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7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96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FC9BC-5F90-4042-A5BA-EACC90DA643B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523A7-9794-4B28-B0F0-2F0E7ACB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65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1025975" y="561570"/>
            <a:ext cx="10190665" cy="5631966"/>
            <a:chOff x="1025975" y="561570"/>
            <a:chExt cx="10190665" cy="5631966"/>
          </a:xfrm>
        </p:grpSpPr>
        <p:grpSp>
          <p:nvGrpSpPr>
            <p:cNvPr id="4" name="그룹 3"/>
            <p:cNvGrpSpPr/>
            <p:nvPr/>
          </p:nvGrpSpPr>
          <p:grpSpPr>
            <a:xfrm>
              <a:off x="1025975" y="561570"/>
              <a:ext cx="10190665" cy="5631966"/>
              <a:chOff x="2952311" y="805410"/>
              <a:chExt cx="6287377" cy="3860180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2311" y="805410"/>
                <a:ext cx="6287377" cy="3077004"/>
              </a:xfrm>
              <a:prstGeom prst="rect">
                <a:avLst/>
              </a:prstGeom>
            </p:spPr>
          </p:pic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2311" y="3874905"/>
                <a:ext cx="6287377" cy="790685"/>
              </a:xfrm>
              <a:prstGeom prst="rect">
                <a:avLst/>
              </a:prstGeom>
            </p:spPr>
          </p:pic>
        </p:grp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678" y="669036"/>
              <a:ext cx="1438275" cy="2286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889760" y="620268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/>
                  </a:solidFill>
                </a:rPr>
                <a:t>명령서 취소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082079" y="1084279"/>
              <a:ext cx="3416513" cy="2690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87295" y="1068395"/>
              <a:ext cx="12827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/>
                <a:t>명령서 취소</a:t>
              </a:r>
              <a:endParaRPr lang="ko-KR" altLang="en-US" sz="1600" b="1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729697" y="3815980"/>
              <a:ext cx="1452416" cy="326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727968" y="3332540"/>
              <a:ext cx="880864" cy="326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40848" y="3368846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accent6"/>
                  </a:solidFill>
                </a:rPr>
                <a:t>취소</a:t>
              </a:r>
              <a:endParaRPr lang="ko-KR" altLang="en-US" sz="1400" b="1" dirty="0">
                <a:solidFill>
                  <a:schemeClr val="accent6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8176" y="388509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accent1">
                      <a:lumMod val="50000"/>
                    </a:schemeClr>
                  </a:solidFill>
                </a:rPr>
                <a:t>취소사유</a:t>
              </a:r>
              <a:endParaRPr lang="ko-KR" alt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2529916" y="3852556"/>
              <a:ext cx="8003972" cy="1036436"/>
            </a:xfrm>
            <a:prstGeom prst="roundRect">
              <a:avLst>
                <a:gd name="adj" fmla="val 616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938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2021-02-01T07:39:25Z</dcterms:created>
  <dcterms:modified xsi:type="dcterms:W3CDTF">2021-02-01T07:39:46Z</dcterms:modified>
</cp:coreProperties>
</file>