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0D65D-131B-45CC-BF8B-8A7510E152E5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DA142-650C-470C-84DC-62FF383515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784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A142-650C-470C-84DC-62FF383515E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30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1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71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271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55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04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3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65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49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8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4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6DA90-C16E-4D79-9CF9-499565B87336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AB8AC-95F7-4216-AC66-1D125C3BE4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9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자유형 16"/>
          <p:cNvSpPr/>
          <p:nvPr/>
        </p:nvSpPr>
        <p:spPr>
          <a:xfrm>
            <a:off x="3035808" y="3075887"/>
            <a:ext cx="3882962" cy="1907593"/>
          </a:xfrm>
          <a:custGeom>
            <a:avLst/>
            <a:gdLst>
              <a:gd name="connsiteX0" fmla="*/ 3858768 w 3858768"/>
              <a:gd name="connsiteY0" fmla="*/ 0 h 1901952"/>
              <a:gd name="connsiteX1" fmla="*/ 0 w 3858768"/>
              <a:gd name="connsiteY1" fmla="*/ 73152 h 1901952"/>
              <a:gd name="connsiteX2" fmla="*/ 0 w 3858768"/>
              <a:gd name="connsiteY2" fmla="*/ 1901952 h 1901952"/>
              <a:gd name="connsiteX0" fmla="*/ 3858768 w 3858768"/>
              <a:gd name="connsiteY0" fmla="*/ 0 h 1901952"/>
              <a:gd name="connsiteX1" fmla="*/ 0 w 3858768"/>
              <a:gd name="connsiteY1" fmla="*/ 36576 h 1901952"/>
              <a:gd name="connsiteX2" fmla="*/ 0 w 3858768"/>
              <a:gd name="connsiteY2" fmla="*/ 1901952 h 1901952"/>
              <a:gd name="connsiteX0" fmla="*/ 3858768 w 3858768"/>
              <a:gd name="connsiteY0" fmla="*/ 0 h 1901952"/>
              <a:gd name="connsiteX1" fmla="*/ 0 w 3858768"/>
              <a:gd name="connsiteY1" fmla="*/ 9144 h 1901952"/>
              <a:gd name="connsiteX2" fmla="*/ 0 w 3858768"/>
              <a:gd name="connsiteY2" fmla="*/ 1901952 h 19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8768" h="1901952">
                <a:moveTo>
                  <a:pt x="3858768" y="0"/>
                </a:moveTo>
                <a:lnTo>
                  <a:pt x="0" y="9144"/>
                </a:lnTo>
                <a:lnTo>
                  <a:pt x="0" y="1901952"/>
                </a:lnTo>
              </a:path>
            </a:pathLst>
          </a:custGeom>
          <a:ln w="38100" cmpd="sng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981200" y="533400"/>
            <a:ext cx="5638800" cy="466725"/>
          </a:xfrm>
          <a:prstGeom prst="rect">
            <a:avLst/>
          </a:prstGeom>
          <a:solidFill>
            <a:srgbClr val="6666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b="1" dirty="0" smtClean="0">
                <a:solidFill>
                  <a:srgbClr val="00FF00"/>
                </a:solidFill>
                <a:latin typeface="08서울남산체 B" pitchFamily="18" charset="-127"/>
                <a:ea typeface="08서울남산체 B" pitchFamily="18" charset="-127"/>
              </a:rPr>
              <a:t>정수지 배관도 및  </a:t>
            </a:r>
            <a:r>
              <a:rPr lang="ko-KR" altLang="en-US" b="1" dirty="0" err="1">
                <a:solidFill>
                  <a:srgbClr val="00FF00"/>
                </a:solidFill>
                <a:latin typeface="08서울남산체 B" pitchFamily="18" charset="-127"/>
                <a:ea typeface="08서울남산체 B" pitchFamily="18" charset="-127"/>
              </a:rPr>
              <a:t>샘플수</a:t>
            </a:r>
            <a:r>
              <a:rPr lang="ko-KR" altLang="en-US" b="1" dirty="0">
                <a:solidFill>
                  <a:srgbClr val="00FF00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b="1" dirty="0" err="1">
                <a:solidFill>
                  <a:srgbClr val="00FF00"/>
                </a:solidFill>
                <a:latin typeface="08서울남산체 B" pitchFamily="18" charset="-127"/>
                <a:ea typeface="08서울남산체 B" pitchFamily="18" charset="-127"/>
              </a:rPr>
              <a:t>채수지점</a:t>
            </a:r>
            <a:endParaRPr lang="ko-KR" altLang="en-US" b="1" dirty="0">
              <a:solidFill>
                <a:srgbClr val="00FF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8204" name="Line 3"/>
          <p:cNvSpPr>
            <a:spLocks noChangeShapeType="1"/>
          </p:cNvSpPr>
          <p:nvPr/>
        </p:nvSpPr>
        <p:spPr bwMode="auto">
          <a:xfrm flipH="1">
            <a:off x="6931818" y="2938464"/>
            <a:ext cx="2381" cy="198755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05" name="Rectangle 4"/>
          <p:cNvSpPr>
            <a:spLocks noChangeArrowheads="1"/>
          </p:cNvSpPr>
          <p:nvPr/>
        </p:nvSpPr>
        <p:spPr bwMode="auto">
          <a:xfrm>
            <a:off x="1781239" y="1601787"/>
            <a:ext cx="914400" cy="6111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3</a:t>
            </a:r>
            <a:r>
              <a:rPr lang="ko-KR" altLang="en-US" sz="1200">
                <a:latin typeface="굴림" pitchFamily="50" charset="-127"/>
              </a:rPr>
              <a:t>여과지</a:t>
            </a:r>
          </a:p>
        </p:txBody>
      </p:sp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3401187" y="1601787"/>
            <a:ext cx="914400" cy="6111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2</a:t>
            </a:r>
            <a:r>
              <a:rPr lang="ko-KR" altLang="en-US" sz="1200">
                <a:latin typeface="굴림" pitchFamily="50" charset="-127"/>
              </a:rPr>
              <a:t>여과지</a:t>
            </a:r>
          </a:p>
        </p:txBody>
      </p:sp>
      <p:sp>
        <p:nvSpPr>
          <p:cNvPr id="8207" name="Rectangle 6"/>
          <p:cNvSpPr>
            <a:spLocks noChangeArrowheads="1"/>
          </p:cNvSpPr>
          <p:nvPr/>
        </p:nvSpPr>
        <p:spPr bwMode="auto">
          <a:xfrm>
            <a:off x="4888357" y="1601787"/>
            <a:ext cx="914400" cy="6111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1</a:t>
            </a:r>
            <a:r>
              <a:rPr lang="ko-KR" altLang="en-US" sz="1200">
                <a:latin typeface="굴림" pitchFamily="50" charset="-127"/>
              </a:rPr>
              <a:t>여과지</a:t>
            </a:r>
          </a:p>
        </p:txBody>
      </p:sp>
      <p:sp>
        <p:nvSpPr>
          <p:cNvPr id="8208" name="Rectangle 7"/>
          <p:cNvSpPr>
            <a:spLocks noChangeArrowheads="1"/>
          </p:cNvSpPr>
          <p:nvPr/>
        </p:nvSpPr>
        <p:spPr bwMode="auto">
          <a:xfrm>
            <a:off x="6400800" y="1569054"/>
            <a:ext cx="1143000" cy="5349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dirty="0" smtClean="0">
                <a:solidFill>
                  <a:srgbClr val="002060"/>
                </a:solidFill>
                <a:latin typeface="굴림" pitchFamily="50" charset="-127"/>
              </a:rPr>
              <a:t>고도정수처리</a:t>
            </a:r>
            <a:endParaRPr lang="ko-KR" altLang="en-US" sz="1400" dirty="0">
              <a:solidFill>
                <a:srgbClr val="002060"/>
              </a:solidFill>
              <a:latin typeface="굴림" pitchFamily="50" charset="-127"/>
            </a:endParaRPr>
          </a:p>
        </p:txBody>
      </p:sp>
      <p:sp>
        <p:nvSpPr>
          <p:cNvPr id="8209" name="Rectangle 8"/>
          <p:cNvSpPr>
            <a:spLocks noChangeArrowheads="1"/>
          </p:cNvSpPr>
          <p:nvPr/>
        </p:nvSpPr>
        <p:spPr bwMode="auto">
          <a:xfrm>
            <a:off x="3276600" y="4314825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6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0" name="Rectangle 9"/>
          <p:cNvSpPr>
            <a:spLocks noChangeArrowheads="1"/>
          </p:cNvSpPr>
          <p:nvPr/>
        </p:nvSpPr>
        <p:spPr bwMode="auto">
          <a:xfrm>
            <a:off x="1905000" y="4314825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8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1" name="Rectangle 10"/>
          <p:cNvSpPr>
            <a:spLocks noChangeArrowheads="1"/>
          </p:cNvSpPr>
          <p:nvPr/>
        </p:nvSpPr>
        <p:spPr bwMode="auto">
          <a:xfrm>
            <a:off x="3276600" y="3702050"/>
            <a:ext cx="914400" cy="612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5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2" name="Rectangle 11"/>
          <p:cNvSpPr>
            <a:spLocks noChangeArrowheads="1"/>
          </p:cNvSpPr>
          <p:nvPr/>
        </p:nvSpPr>
        <p:spPr bwMode="auto">
          <a:xfrm>
            <a:off x="1905000" y="3702050"/>
            <a:ext cx="914400" cy="612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7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3" name="Rectangle 12"/>
          <p:cNvSpPr>
            <a:spLocks noChangeArrowheads="1"/>
          </p:cNvSpPr>
          <p:nvPr/>
        </p:nvSpPr>
        <p:spPr bwMode="auto">
          <a:xfrm>
            <a:off x="7162800" y="4314825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2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4" name="Rectangle 13"/>
          <p:cNvSpPr>
            <a:spLocks noChangeArrowheads="1"/>
          </p:cNvSpPr>
          <p:nvPr/>
        </p:nvSpPr>
        <p:spPr bwMode="auto">
          <a:xfrm>
            <a:off x="5791200" y="4314825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4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5" name="Rectangle 14"/>
          <p:cNvSpPr>
            <a:spLocks noChangeArrowheads="1"/>
          </p:cNvSpPr>
          <p:nvPr/>
        </p:nvSpPr>
        <p:spPr bwMode="auto">
          <a:xfrm>
            <a:off x="7162800" y="3702050"/>
            <a:ext cx="914400" cy="612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1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6" name="Rectangle 15"/>
          <p:cNvSpPr>
            <a:spLocks noChangeArrowheads="1"/>
          </p:cNvSpPr>
          <p:nvPr/>
        </p:nvSpPr>
        <p:spPr bwMode="auto">
          <a:xfrm>
            <a:off x="5791200" y="3702050"/>
            <a:ext cx="914400" cy="612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3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7" name="Rectangle 16"/>
          <p:cNvSpPr>
            <a:spLocks noChangeArrowheads="1"/>
          </p:cNvSpPr>
          <p:nvPr/>
        </p:nvSpPr>
        <p:spPr bwMode="auto">
          <a:xfrm>
            <a:off x="4303141" y="5484812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11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8" name="Rectangle 17"/>
          <p:cNvSpPr>
            <a:spLocks noChangeArrowheads="1"/>
          </p:cNvSpPr>
          <p:nvPr/>
        </p:nvSpPr>
        <p:spPr bwMode="auto">
          <a:xfrm>
            <a:off x="7162800" y="5461000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9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19" name="Rectangle 18"/>
          <p:cNvSpPr>
            <a:spLocks noChangeArrowheads="1"/>
          </p:cNvSpPr>
          <p:nvPr/>
        </p:nvSpPr>
        <p:spPr bwMode="auto">
          <a:xfrm>
            <a:off x="5791200" y="5461000"/>
            <a:ext cx="914400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>
                <a:latin typeface="굴림" pitchFamily="50" charset="-127"/>
              </a:rPr>
              <a:t>10</a:t>
            </a:r>
            <a:r>
              <a:rPr lang="ko-KR" altLang="en-US" sz="1200">
                <a:latin typeface="굴림" pitchFamily="50" charset="-127"/>
              </a:rPr>
              <a:t>정수지</a:t>
            </a:r>
          </a:p>
        </p:txBody>
      </p:sp>
      <p:sp>
        <p:nvSpPr>
          <p:cNvPr id="8220" name="Rectangle 19"/>
          <p:cNvSpPr>
            <a:spLocks noChangeArrowheads="1"/>
          </p:cNvSpPr>
          <p:nvPr/>
        </p:nvSpPr>
        <p:spPr bwMode="auto">
          <a:xfrm>
            <a:off x="1781239" y="2167255"/>
            <a:ext cx="4025900" cy="304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200" b="1">
              <a:latin typeface="굴림" pitchFamily="50" charset="-127"/>
            </a:endParaRPr>
          </a:p>
        </p:txBody>
      </p:sp>
      <p:sp>
        <p:nvSpPr>
          <p:cNvPr id="8221" name="Line 20"/>
          <p:cNvSpPr>
            <a:spLocks noChangeShapeType="1"/>
          </p:cNvSpPr>
          <p:nvPr/>
        </p:nvSpPr>
        <p:spPr bwMode="auto">
          <a:xfrm>
            <a:off x="6705600" y="3856038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2" name="Line 21"/>
          <p:cNvSpPr>
            <a:spLocks noChangeShapeType="1"/>
          </p:cNvSpPr>
          <p:nvPr/>
        </p:nvSpPr>
        <p:spPr bwMode="auto">
          <a:xfrm>
            <a:off x="6705600" y="4160838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3" name="Line 22"/>
          <p:cNvSpPr>
            <a:spLocks noChangeShapeType="1"/>
          </p:cNvSpPr>
          <p:nvPr/>
        </p:nvSpPr>
        <p:spPr bwMode="auto">
          <a:xfrm>
            <a:off x="2819400" y="4772025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4" name="Line 23"/>
          <p:cNvSpPr>
            <a:spLocks noChangeShapeType="1"/>
          </p:cNvSpPr>
          <p:nvPr/>
        </p:nvSpPr>
        <p:spPr bwMode="auto">
          <a:xfrm>
            <a:off x="2819400" y="4467225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5" name="Line 24"/>
          <p:cNvSpPr>
            <a:spLocks noChangeShapeType="1"/>
          </p:cNvSpPr>
          <p:nvPr/>
        </p:nvSpPr>
        <p:spPr bwMode="auto">
          <a:xfrm>
            <a:off x="2819400" y="4160838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6" name="Line 25"/>
          <p:cNvSpPr>
            <a:spLocks noChangeShapeType="1"/>
          </p:cNvSpPr>
          <p:nvPr/>
        </p:nvSpPr>
        <p:spPr bwMode="auto">
          <a:xfrm>
            <a:off x="2819400" y="3856038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7" name="Line 26"/>
          <p:cNvSpPr>
            <a:spLocks noChangeShapeType="1"/>
          </p:cNvSpPr>
          <p:nvPr/>
        </p:nvSpPr>
        <p:spPr bwMode="auto">
          <a:xfrm>
            <a:off x="6705600" y="4772025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8" name="Line 27"/>
          <p:cNvSpPr>
            <a:spLocks noChangeShapeType="1"/>
          </p:cNvSpPr>
          <p:nvPr/>
        </p:nvSpPr>
        <p:spPr bwMode="auto">
          <a:xfrm>
            <a:off x="6705600" y="4467225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29" name="Rectangle 28"/>
          <p:cNvSpPr>
            <a:spLocks noChangeArrowheads="1"/>
          </p:cNvSpPr>
          <p:nvPr/>
        </p:nvSpPr>
        <p:spPr bwMode="auto">
          <a:xfrm>
            <a:off x="2971800" y="2180019"/>
            <a:ext cx="152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ko-KR" altLang="en-US" sz="1200" b="1" dirty="0">
                <a:solidFill>
                  <a:srgbClr val="002060"/>
                </a:solidFill>
                <a:latin typeface="굴림" pitchFamily="50" charset="-127"/>
              </a:rPr>
              <a:t>여과수로</a:t>
            </a:r>
          </a:p>
        </p:txBody>
      </p:sp>
      <p:sp>
        <p:nvSpPr>
          <p:cNvPr id="8230" name="AutoShape 29"/>
          <p:cNvSpPr>
            <a:spLocks noChangeArrowheads="1"/>
          </p:cNvSpPr>
          <p:nvPr/>
        </p:nvSpPr>
        <p:spPr bwMode="auto">
          <a:xfrm>
            <a:off x="6824056" y="3204464"/>
            <a:ext cx="193964" cy="100584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33" name="Line 32"/>
          <p:cNvSpPr>
            <a:spLocks noChangeShapeType="1"/>
          </p:cNvSpPr>
          <p:nvPr/>
        </p:nvSpPr>
        <p:spPr bwMode="auto">
          <a:xfrm flipH="1">
            <a:off x="5560251" y="3881184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34" name="Line 33"/>
          <p:cNvSpPr>
            <a:spLocks noChangeShapeType="1"/>
          </p:cNvSpPr>
          <p:nvPr/>
        </p:nvSpPr>
        <p:spPr bwMode="auto">
          <a:xfrm flipH="1">
            <a:off x="5580888" y="4467225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35" name="Line 34"/>
          <p:cNvSpPr>
            <a:spLocks noChangeShapeType="1"/>
          </p:cNvSpPr>
          <p:nvPr/>
        </p:nvSpPr>
        <p:spPr bwMode="auto">
          <a:xfrm>
            <a:off x="8077200" y="3881184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37" name="Line 36"/>
          <p:cNvSpPr>
            <a:spLocks noChangeShapeType="1"/>
          </p:cNvSpPr>
          <p:nvPr/>
        </p:nvSpPr>
        <p:spPr bwMode="auto">
          <a:xfrm>
            <a:off x="8077200" y="4772025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38" name="Line 37"/>
          <p:cNvSpPr>
            <a:spLocks noChangeShapeType="1"/>
          </p:cNvSpPr>
          <p:nvPr/>
        </p:nvSpPr>
        <p:spPr bwMode="auto">
          <a:xfrm>
            <a:off x="4191000" y="4467225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39" name="Line 38"/>
          <p:cNvSpPr>
            <a:spLocks noChangeShapeType="1"/>
          </p:cNvSpPr>
          <p:nvPr/>
        </p:nvSpPr>
        <p:spPr bwMode="auto">
          <a:xfrm>
            <a:off x="4191000" y="4133850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41" name="Line 40"/>
          <p:cNvSpPr>
            <a:spLocks noChangeShapeType="1"/>
          </p:cNvSpPr>
          <p:nvPr/>
        </p:nvSpPr>
        <p:spPr bwMode="auto">
          <a:xfrm flipH="1">
            <a:off x="1684719" y="4467225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42" name="Line 41"/>
          <p:cNvSpPr>
            <a:spLocks noChangeShapeType="1"/>
          </p:cNvSpPr>
          <p:nvPr/>
        </p:nvSpPr>
        <p:spPr bwMode="auto">
          <a:xfrm flipH="1">
            <a:off x="1674876" y="4167760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43" name="Rectangle 42"/>
          <p:cNvSpPr>
            <a:spLocks noChangeArrowheads="1"/>
          </p:cNvSpPr>
          <p:nvPr/>
        </p:nvSpPr>
        <p:spPr bwMode="auto">
          <a:xfrm>
            <a:off x="7452320" y="2758380"/>
            <a:ext cx="914400" cy="3825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>
                <a:solidFill>
                  <a:srgbClr val="000099"/>
                </a:solidFill>
                <a:latin typeface="굴림" pitchFamily="50" charset="-127"/>
              </a:rPr>
              <a:t>후염소주입</a:t>
            </a:r>
          </a:p>
        </p:txBody>
      </p:sp>
      <p:sp>
        <p:nvSpPr>
          <p:cNvPr id="8245" name="AutoShape 44"/>
          <p:cNvSpPr>
            <a:spLocks noChangeArrowheads="1"/>
          </p:cNvSpPr>
          <p:nvPr/>
        </p:nvSpPr>
        <p:spPr bwMode="auto">
          <a:xfrm>
            <a:off x="7884368" y="2060848"/>
            <a:ext cx="990600" cy="228600"/>
          </a:xfrm>
          <a:prstGeom prst="plus">
            <a:avLst>
              <a:gd name="adj" fmla="val 25000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dirty="0">
                <a:solidFill>
                  <a:srgbClr val="002060"/>
                </a:solidFill>
                <a:latin typeface="굴림" pitchFamily="50" charset="-127"/>
              </a:rPr>
              <a:t>여과유량계</a:t>
            </a:r>
          </a:p>
        </p:txBody>
      </p:sp>
      <p:sp>
        <p:nvSpPr>
          <p:cNvPr id="8246" name="Text Box 45"/>
          <p:cNvSpPr txBox="1">
            <a:spLocks noChangeArrowheads="1"/>
          </p:cNvSpPr>
          <p:nvPr/>
        </p:nvSpPr>
        <p:spPr bwMode="auto">
          <a:xfrm>
            <a:off x="196655" y="3942145"/>
            <a:ext cx="936105" cy="55399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200" b="1" dirty="0" err="1">
                <a:solidFill>
                  <a:srgbClr val="002060"/>
                </a:solidFill>
                <a:latin typeface="굴림" pitchFamily="50" charset="-127"/>
              </a:rPr>
              <a:t>우면산</a:t>
            </a:r>
            <a:r>
              <a:rPr lang="ko-KR" altLang="en-US" sz="1200" b="1" dirty="0">
                <a:solidFill>
                  <a:srgbClr val="002060"/>
                </a:solidFill>
                <a:latin typeface="굴림" pitchFamily="50" charset="-127"/>
              </a:rPr>
              <a:t> </a:t>
            </a:r>
            <a:endParaRPr lang="en-US" altLang="ko-KR" sz="1200" b="1" dirty="0" smtClean="0">
              <a:solidFill>
                <a:srgbClr val="002060"/>
              </a:solidFill>
              <a:latin typeface="굴림" pitchFamily="50" charset="-127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ko-KR" altLang="en-US" sz="1200" b="1" dirty="0" smtClean="0">
                <a:solidFill>
                  <a:srgbClr val="002060"/>
                </a:solidFill>
                <a:latin typeface="굴림" pitchFamily="50" charset="-127"/>
              </a:rPr>
              <a:t>송수라인</a:t>
            </a:r>
            <a:endParaRPr lang="ko-KR" altLang="en-US" sz="1200" b="1" dirty="0">
              <a:solidFill>
                <a:srgbClr val="002060"/>
              </a:solidFill>
              <a:latin typeface="굴림" pitchFamily="50" charset="-127"/>
            </a:endParaRPr>
          </a:p>
        </p:txBody>
      </p:sp>
      <p:sp>
        <p:nvSpPr>
          <p:cNvPr id="8247" name="Text Box 46"/>
          <p:cNvSpPr txBox="1">
            <a:spLocks noChangeArrowheads="1"/>
          </p:cNvSpPr>
          <p:nvPr/>
        </p:nvSpPr>
        <p:spPr bwMode="auto">
          <a:xfrm>
            <a:off x="194167" y="5099673"/>
            <a:ext cx="930545" cy="55399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200" b="1" dirty="0" smtClean="0">
                <a:solidFill>
                  <a:srgbClr val="002060"/>
                </a:solidFill>
                <a:latin typeface="굴림" pitchFamily="50" charset="-127"/>
              </a:rPr>
              <a:t>청담</a:t>
            </a:r>
            <a:endParaRPr lang="en-US" altLang="ko-KR" sz="1200" b="1" dirty="0" smtClean="0">
              <a:solidFill>
                <a:srgbClr val="002060"/>
              </a:solidFill>
              <a:latin typeface="굴림" pitchFamily="50" charset="-127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ko-KR" altLang="en-US" sz="1200" b="1" dirty="0" smtClean="0">
                <a:solidFill>
                  <a:srgbClr val="002060"/>
                </a:solidFill>
                <a:latin typeface="굴림" pitchFamily="50" charset="-127"/>
              </a:rPr>
              <a:t> 송수라인</a:t>
            </a:r>
            <a:endParaRPr lang="ko-KR" altLang="en-US" sz="1200" b="1" dirty="0">
              <a:solidFill>
                <a:srgbClr val="002060"/>
              </a:solidFill>
              <a:latin typeface="굴림" pitchFamily="50" charset="-127"/>
            </a:endParaRPr>
          </a:p>
        </p:txBody>
      </p:sp>
      <p:sp>
        <p:nvSpPr>
          <p:cNvPr id="8256" name="Line 57"/>
          <p:cNvSpPr>
            <a:spLocks noChangeShapeType="1"/>
          </p:cNvSpPr>
          <p:nvPr/>
        </p:nvSpPr>
        <p:spPr bwMode="auto">
          <a:xfrm>
            <a:off x="6690170" y="5936072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60" name="Rectangle 65"/>
          <p:cNvSpPr>
            <a:spLocks noChangeArrowheads="1"/>
          </p:cNvSpPr>
          <p:nvPr/>
        </p:nvSpPr>
        <p:spPr bwMode="auto">
          <a:xfrm>
            <a:off x="5815584" y="3163936"/>
            <a:ext cx="999554" cy="4635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anchor="ctr">
            <a:normAutofit/>
          </a:bodyPr>
          <a:lstStyle/>
          <a:p>
            <a:pPr algn="ctr"/>
            <a:r>
              <a:rPr lang="ko-KR" altLang="en-US" sz="1050" dirty="0" smtClean="0">
                <a:latin typeface="굴림" pitchFamily="50" charset="-127"/>
              </a:rPr>
              <a:t>후염소수</a:t>
            </a:r>
            <a:endParaRPr lang="en-US" altLang="ko-KR" sz="1050" dirty="0" smtClean="0">
              <a:latin typeface="굴림" pitchFamily="50" charset="-127"/>
            </a:endParaRPr>
          </a:p>
          <a:p>
            <a:pPr algn="dist"/>
            <a:r>
              <a:rPr lang="ko-KR" altLang="en-US" sz="1050" dirty="0" err="1" smtClean="0">
                <a:latin typeface="굴림" pitchFamily="50" charset="-127"/>
              </a:rPr>
              <a:t>샘플채수지점</a:t>
            </a:r>
            <a:endParaRPr lang="ko-KR" altLang="en-US" sz="1200" dirty="0">
              <a:latin typeface="굴림" pitchFamily="50" charset="-127"/>
            </a:endParaRPr>
          </a:p>
        </p:txBody>
      </p:sp>
      <p:sp>
        <p:nvSpPr>
          <p:cNvPr id="8201" name="Oval 71"/>
          <p:cNvSpPr>
            <a:spLocks noChangeArrowheads="1"/>
          </p:cNvSpPr>
          <p:nvPr/>
        </p:nvSpPr>
        <p:spPr bwMode="auto">
          <a:xfrm>
            <a:off x="6815138" y="3888105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0" name="Oval 70"/>
          <p:cNvSpPr>
            <a:spLocks noChangeArrowheads="1"/>
          </p:cNvSpPr>
          <p:nvPr/>
        </p:nvSpPr>
        <p:spPr bwMode="auto">
          <a:xfrm>
            <a:off x="5529771" y="2961587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419600" y="3837750"/>
            <a:ext cx="0" cy="122802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Line 57"/>
          <p:cNvSpPr>
            <a:spLocks noChangeShapeType="1"/>
          </p:cNvSpPr>
          <p:nvPr/>
        </p:nvSpPr>
        <p:spPr bwMode="auto">
          <a:xfrm>
            <a:off x="6690170" y="5661248"/>
            <a:ext cx="4572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2" name="Line 34"/>
          <p:cNvSpPr>
            <a:spLocks noChangeShapeType="1"/>
          </p:cNvSpPr>
          <p:nvPr/>
        </p:nvSpPr>
        <p:spPr bwMode="auto">
          <a:xfrm>
            <a:off x="8077200" y="4160838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3" name="Line 34"/>
          <p:cNvSpPr>
            <a:spLocks noChangeShapeType="1"/>
          </p:cNvSpPr>
          <p:nvPr/>
        </p:nvSpPr>
        <p:spPr bwMode="auto">
          <a:xfrm>
            <a:off x="8077200" y="4467225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4" name="Line 34"/>
          <p:cNvSpPr>
            <a:spLocks noChangeShapeType="1"/>
          </p:cNvSpPr>
          <p:nvPr/>
        </p:nvSpPr>
        <p:spPr bwMode="auto">
          <a:xfrm>
            <a:off x="4191000" y="3841116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5" name="Line 34"/>
          <p:cNvSpPr>
            <a:spLocks noChangeShapeType="1"/>
          </p:cNvSpPr>
          <p:nvPr/>
        </p:nvSpPr>
        <p:spPr bwMode="auto">
          <a:xfrm>
            <a:off x="4188619" y="4772025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6" name="Line 33"/>
          <p:cNvSpPr>
            <a:spLocks noChangeShapeType="1"/>
          </p:cNvSpPr>
          <p:nvPr/>
        </p:nvSpPr>
        <p:spPr bwMode="auto">
          <a:xfrm flipH="1">
            <a:off x="5578539" y="4732782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7" name="Line 33"/>
          <p:cNvSpPr>
            <a:spLocks noChangeShapeType="1"/>
          </p:cNvSpPr>
          <p:nvPr/>
        </p:nvSpPr>
        <p:spPr bwMode="auto">
          <a:xfrm flipH="1">
            <a:off x="1684719" y="4772025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8" name="Line 33"/>
          <p:cNvSpPr>
            <a:spLocks noChangeShapeType="1"/>
          </p:cNvSpPr>
          <p:nvPr/>
        </p:nvSpPr>
        <p:spPr bwMode="auto">
          <a:xfrm flipH="1">
            <a:off x="1676400" y="3882327"/>
            <a:ext cx="2286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 flipH="1">
            <a:off x="5562600" y="4160838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2" name="Line 34"/>
          <p:cNvSpPr>
            <a:spLocks noChangeShapeType="1"/>
          </p:cNvSpPr>
          <p:nvPr/>
        </p:nvSpPr>
        <p:spPr bwMode="auto">
          <a:xfrm>
            <a:off x="8093964" y="5589240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3" name="Line 34"/>
          <p:cNvSpPr>
            <a:spLocks noChangeShapeType="1"/>
          </p:cNvSpPr>
          <p:nvPr/>
        </p:nvSpPr>
        <p:spPr bwMode="auto">
          <a:xfrm>
            <a:off x="8087011" y="5949280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4" name="Line 34"/>
          <p:cNvSpPr>
            <a:spLocks noChangeShapeType="1"/>
          </p:cNvSpPr>
          <p:nvPr/>
        </p:nvSpPr>
        <p:spPr bwMode="auto">
          <a:xfrm>
            <a:off x="4079748" y="5966425"/>
            <a:ext cx="2286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5" name="Line 34"/>
          <p:cNvSpPr>
            <a:spLocks noChangeShapeType="1"/>
          </p:cNvSpPr>
          <p:nvPr/>
        </p:nvSpPr>
        <p:spPr bwMode="auto">
          <a:xfrm>
            <a:off x="4065175" y="5661248"/>
            <a:ext cx="228600" cy="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4074319" y="5661536"/>
            <a:ext cx="0" cy="30488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stCxn id="16" idx="1"/>
          </p:cNvCxnSpPr>
          <p:nvPr/>
        </p:nvCxnSpPr>
        <p:spPr>
          <a:xfrm>
            <a:off x="8302752" y="5029200"/>
            <a:ext cx="19812" cy="93722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578539" y="3882327"/>
            <a:ext cx="22161" cy="114687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자유형 15"/>
          <p:cNvSpPr/>
          <p:nvPr/>
        </p:nvSpPr>
        <p:spPr>
          <a:xfrm>
            <a:off x="4727448" y="3858768"/>
            <a:ext cx="3575304" cy="1207008"/>
          </a:xfrm>
          <a:custGeom>
            <a:avLst/>
            <a:gdLst>
              <a:gd name="connsiteX0" fmla="*/ 6611112 w 6629400"/>
              <a:gd name="connsiteY0" fmla="*/ 0 h 1216152"/>
              <a:gd name="connsiteX1" fmla="*/ 6629400 w 6629400"/>
              <a:gd name="connsiteY1" fmla="*/ 1170432 h 1216152"/>
              <a:gd name="connsiteX2" fmla="*/ 0 w 6629400"/>
              <a:gd name="connsiteY2" fmla="*/ 1216152 h 1216152"/>
              <a:gd name="connsiteX3" fmla="*/ 18288 w 6629400"/>
              <a:gd name="connsiteY3" fmla="*/ 36576 h 1216152"/>
              <a:gd name="connsiteX0" fmla="*/ 6620256 w 6638544"/>
              <a:gd name="connsiteY0" fmla="*/ 0 h 1216152"/>
              <a:gd name="connsiteX1" fmla="*/ 6638544 w 6638544"/>
              <a:gd name="connsiteY1" fmla="*/ 1170432 h 1216152"/>
              <a:gd name="connsiteX2" fmla="*/ 9144 w 6638544"/>
              <a:gd name="connsiteY2" fmla="*/ 1216152 h 1216152"/>
              <a:gd name="connsiteX3" fmla="*/ 0 w 6638544"/>
              <a:gd name="connsiteY3" fmla="*/ 18288 h 1216152"/>
              <a:gd name="connsiteX0" fmla="*/ 6611112 w 6629400"/>
              <a:gd name="connsiteY0" fmla="*/ 0 h 1216152"/>
              <a:gd name="connsiteX1" fmla="*/ 6629400 w 6629400"/>
              <a:gd name="connsiteY1" fmla="*/ 1170432 h 1216152"/>
              <a:gd name="connsiteX2" fmla="*/ 0 w 6629400"/>
              <a:gd name="connsiteY2" fmla="*/ 1216152 h 1216152"/>
              <a:gd name="connsiteX0" fmla="*/ 6611112 w 6629400"/>
              <a:gd name="connsiteY0" fmla="*/ 0 h 1216152"/>
              <a:gd name="connsiteX1" fmla="*/ 6629400 w 6629400"/>
              <a:gd name="connsiteY1" fmla="*/ 1170432 h 1216152"/>
              <a:gd name="connsiteX2" fmla="*/ 3054096 w 6629400"/>
              <a:gd name="connsiteY2" fmla="*/ 1207008 h 1216152"/>
              <a:gd name="connsiteX3" fmla="*/ 0 w 6629400"/>
              <a:gd name="connsiteY3" fmla="*/ 1216152 h 1216152"/>
              <a:gd name="connsiteX0" fmla="*/ 3557016 w 3575304"/>
              <a:gd name="connsiteY0" fmla="*/ 0 h 1207008"/>
              <a:gd name="connsiteX1" fmla="*/ 3575304 w 3575304"/>
              <a:gd name="connsiteY1" fmla="*/ 1170432 h 1207008"/>
              <a:gd name="connsiteX2" fmla="*/ 0 w 3575304"/>
              <a:gd name="connsiteY2" fmla="*/ 1207008 h 120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304" h="1207008">
                <a:moveTo>
                  <a:pt x="3557016" y="0"/>
                </a:moveTo>
                <a:lnTo>
                  <a:pt x="3575304" y="1170432"/>
                </a:lnTo>
                <a:lnTo>
                  <a:pt x="0" y="1207008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3035808" y="5477256"/>
            <a:ext cx="1024128" cy="329184"/>
          </a:xfrm>
          <a:custGeom>
            <a:avLst/>
            <a:gdLst>
              <a:gd name="connsiteX0" fmla="*/ 0 w 1024128"/>
              <a:gd name="connsiteY0" fmla="*/ 0 h 329184"/>
              <a:gd name="connsiteX1" fmla="*/ 9144 w 1024128"/>
              <a:gd name="connsiteY1" fmla="*/ 329184 h 329184"/>
              <a:gd name="connsiteX2" fmla="*/ 1024128 w 1024128"/>
              <a:gd name="connsiteY2" fmla="*/ 320040 h 32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4128" h="329184">
                <a:moveTo>
                  <a:pt x="0" y="0"/>
                </a:moveTo>
                <a:lnTo>
                  <a:pt x="9144" y="329184"/>
                </a:lnTo>
                <a:lnTo>
                  <a:pt x="1024128" y="320040"/>
                </a:lnTo>
              </a:path>
            </a:pathLst>
          </a:cu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H="1" flipV="1">
            <a:off x="5477256" y="5074920"/>
            <a:ext cx="9144" cy="89150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자유형 25"/>
          <p:cNvSpPr/>
          <p:nvPr/>
        </p:nvSpPr>
        <p:spPr>
          <a:xfrm>
            <a:off x="1124712" y="5056632"/>
            <a:ext cx="3785616" cy="320040"/>
          </a:xfrm>
          <a:custGeom>
            <a:avLst/>
            <a:gdLst>
              <a:gd name="connsiteX0" fmla="*/ 3785616 w 3785616"/>
              <a:gd name="connsiteY0" fmla="*/ 0 h 320040"/>
              <a:gd name="connsiteX1" fmla="*/ 3657600 w 3785616"/>
              <a:gd name="connsiteY1" fmla="*/ 310896 h 320040"/>
              <a:gd name="connsiteX2" fmla="*/ 0 w 3785616"/>
              <a:gd name="connsiteY2" fmla="*/ 32004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5616" h="320040">
                <a:moveTo>
                  <a:pt x="3785616" y="0"/>
                </a:moveTo>
                <a:lnTo>
                  <a:pt x="3657600" y="310896"/>
                </a:lnTo>
                <a:lnTo>
                  <a:pt x="0" y="320040"/>
                </a:lnTo>
              </a:path>
            </a:pathLst>
          </a:cu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1124712" y="4314825"/>
            <a:ext cx="560008" cy="0"/>
          </a:xfrm>
          <a:prstGeom prst="line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원호 29"/>
          <p:cNvSpPr/>
          <p:nvPr/>
        </p:nvSpPr>
        <p:spPr>
          <a:xfrm>
            <a:off x="2864612" y="4989668"/>
            <a:ext cx="347980" cy="236128"/>
          </a:xfrm>
          <a:prstGeom prst="arc">
            <a:avLst>
              <a:gd name="adj1" fmla="val 16200000"/>
              <a:gd name="adj2" fmla="val 553090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원호 98"/>
          <p:cNvSpPr/>
          <p:nvPr/>
        </p:nvSpPr>
        <p:spPr>
          <a:xfrm>
            <a:off x="2852928" y="5243396"/>
            <a:ext cx="347980" cy="236128"/>
          </a:xfrm>
          <a:prstGeom prst="arc">
            <a:avLst>
              <a:gd name="adj1" fmla="val 16200000"/>
              <a:gd name="adj2" fmla="val 553090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00" name="원호 99"/>
          <p:cNvSpPr/>
          <p:nvPr/>
        </p:nvSpPr>
        <p:spPr>
          <a:xfrm>
            <a:off x="6738620" y="4926014"/>
            <a:ext cx="347980" cy="236128"/>
          </a:xfrm>
          <a:prstGeom prst="arc">
            <a:avLst>
              <a:gd name="adj1" fmla="val 16200000"/>
              <a:gd name="adj2" fmla="val 553090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연결선 31"/>
          <p:cNvCxnSpPr>
            <a:stCxn id="100" idx="2"/>
          </p:cNvCxnSpPr>
          <p:nvPr/>
        </p:nvCxnSpPr>
        <p:spPr>
          <a:xfrm>
            <a:off x="6908114" y="5162103"/>
            <a:ext cx="10656" cy="78717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Line 33"/>
          <p:cNvSpPr>
            <a:spLocks noChangeShapeType="1"/>
          </p:cNvSpPr>
          <p:nvPr/>
        </p:nvSpPr>
        <p:spPr bwMode="auto">
          <a:xfrm flipH="1">
            <a:off x="5529771" y="5591526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4" name="Line 33"/>
          <p:cNvSpPr>
            <a:spLocks noChangeShapeType="1"/>
          </p:cNvSpPr>
          <p:nvPr/>
        </p:nvSpPr>
        <p:spPr bwMode="auto">
          <a:xfrm flipH="1">
            <a:off x="5529771" y="5950896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5" name="Line 34"/>
          <p:cNvSpPr>
            <a:spLocks noChangeShapeType="1"/>
          </p:cNvSpPr>
          <p:nvPr/>
        </p:nvSpPr>
        <p:spPr bwMode="auto">
          <a:xfrm>
            <a:off x="5203825" y="5954233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6" name="Line 34"/>
          <p:cNvSpPr>
            <a:spLocks noChangeShapeType="1"/>
          </p:cNvSpPr>
          <p:nvPr/>
        </p:nvSpPr>
        <p:spPr bwMode="auto">
          <a:xfrm>
            <a:off x="5217541" y="5589240"/>
            <a:ext cx="228600" cy="0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53" name="AutoShape 54"/>
          <p:cNvSpPr>
            <a:spLocks noChangeArrowheads="1"/>
          </p:cNvSpPr>
          <p:nvPr/>
        </p:nvSpPr>
        <p:spPr bwMode="auto">
          <a:xfrm rot="16169531">
            <a:off x="3854865" y="3003099"/>
            <a:ext cx="164397" cy="155901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" name="AutoShape 54"/>
          <p:cNvSpPr>
            <a:spLocks noChangeArrowheads="1"/>
          </p:cNvSpPr>
          <p:nvPr/>
        </p:nvSpPr>
        <p:spPr bwMode="auto">
          <a:xfrm rot="16169531">
            <a:off x="4581179" y="4971590"/>
            <a:ext cx="164397" cy="155901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" name="AutoShape 54"/>
          <p:cNvSpPr>
            <a:spLocks noChangeArrowheads="1"/>
          </p:cNvSpPr>
          <p:nvPr/>
        </p:nvSpPr>
        <p:spPr bwMode="auto">
          <a:xfrm rot="16169531">
            <a:off x="5699858" y="4979270"/>
            <a:ext cx="164397" cy="155901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3" name="AutoShape 29"/>
          <p:cNvSpPr>
            <a:spLocks noChangeArrowheads="1"/>
          </p:cNvSpPr>
          <p:nvPr/>
        </p:nvSpPr>
        <p:spPr bwMode="auto">
          <a:xfrm>
            <a:off x="5376591" y="5193104"/>
            <a:ext cx="193964" cy="100584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4" name="AutoShape 29"/>
          <p:cNvSpPr>
            <a:spLocks noChangeArrowheads="1"/>
          </p:cNvSpPr>
          <p:nvPr/>
        </p:nvSpPr>
        <p:spPr bwMode="auto">
          <a:xfrm>
            <a:off x="5482936" y="4824413"/>
            <a:ext cx="193964" cy="100584"/>
          </a:xfrm>
          <a:prstGeom prst="flowChartCollate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4630421" y="3307843"/>
            <a:ext cx="713214" cy="85159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본관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00800" y="2104042"/>
            <a:ext cx="1143000" cy="413733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중계펌프장</a:t>
            </a:r>
            <a:endParaRPr lang="ko-KR" altLang="en-US" sz="1400" dirty="0"/>
          </a:p>
        </p:txBody>
      </p:sp>
      <p:sp>
        <p:nvSpPr>
          <p:cNvPr id="40" name="자유형 39"/>
          <p:cNvSpPr/>
          <p:nvPr/>
        </p:nvSpPr>
        <p:spPr>
          <a:xfrm>
            <a:off x="7552944" y="1792224"/>
            <a:ext cx="822960" cy="274320"/>
          </a:xfrm>
          <a:custGeom>
            <a:avLst/>
            <a:gdLst>
              <a:gd name="connsiteX0" fmla="*/ 0 w 813816"/>
              <a:gd name="connsiteY0" fmla="*/ 9144 h 274320"/>
              <a:gd name="connsiteX1" fmla="*/ 804672 w 813816"/>
              <a:gd name="connsiteY1" fmla="*/ 0 h 274320"/>
              <a:gd name="connsiteX2" fmla="*/ 813816 w 813816"/>
              <a:gd name="connsiteY2" fmla="*/ 274320 h 274320"/>
              <a:gd name="connsiteX0" fmla="*/ 0 w 813816"/>
              <a:gd name="connsiteY0" fmla="*/ 9144 h 274320"/>
              <a:gd name="connsiteX1" fmla="*/ 804672 w 813816"/>
              <a:gd name="connsiteY1" fmla="*/ 0 h 274320"/>
              <a:gd name="connsiteX2" fmla="*/ 813816 w 813816"/>
              <a:gd name="connsiteY2" fmla="*/ 274320 h 274320"/>
              <a:gd name="connsiteX0" fmla="*/ 0 w 813816"/>
              <a:gd name="connsiteY0" fmla="*/ 0 h 265176"/>
              <a:gd name="connsiteX1" fmla="*/ 813816 w 813816"/>
              <a:gd name="connsiteY1" fmla="*/ 9144 h 265176"/>
              <a:gd name="connsiteX2" fmla="*/ 813816 w 813816"/>
              <a:gd name="connsiteY2" fmla="*/ 265176 h 265176"/>
              <a:gd name="connsiteX0" fmla="*/ 0 w 832104"/>
              <a:gd name="connsiteY0" fmla="*/ 0 h 265176"/>
              <a:gd name="connsiteX1" fmla="*/ 832104 w 832104"/>
              <a:gd name="connsiteY1" fmla="*/ 0 h 265176"/>
              <a:gd name="connsiteX2" fmla="*/ 813816 w 832104"/>
              <a:gd name="connsiteY2" fmla="*/ 265176 h 265176"/>
              <a:gd name="connsiteX0" fmla="*/ 0 w 813816"/>
              <a:gd name="connsiteY0" fmla="*/ 0 h 265176"/>
              <a:gd name="connsiteX1" fmla="*/ 795528 w 813816"/>
              <a:gd name="connsiteY1" fmla="*/ 0 h 265176"/>
              <a:gd name="connsiteX2" fmla="*/ 813816 w 813816"/>
              <a:gd name="connsiteY2" fmla="*/ 265176 h 265176"/>
              <a:gd name="connsiteX0" fmla="*/ 0 w 822960"/>
              <a:gd name="connsiteY0" fmla="*/ 9144 h 274320"/>
              <a:gd name="connsiteX1" fmla="*/ 822960 w 822960"/>
              <a:gd name="connsiteY1" fmla="*/ 0 h 274320"/>
              <a:gd name="connsiteX2" fmla="*/ 813816 w 822960"/>
              <a:gd name="connsiteY2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960" h="274320">
                <a:moveTo>
                  <a:pt x="0" y="9144"/>
                </a:moveTo>
                <a:lnTo>
                  <a:pt x="822960" y="0"/>
                </a:lnTo>
                <a:lnTo>
                  <a:pt x="813816" y="274320"/>
                </a:lnTo>
              </a:path>
            </a:pathLst>
          </a:cu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8366760" y="2295144"/>
            <a:ext cx="310896" cy="646477"/>
          </a:xfrm>
          <a:custGeom>
            <a:avLst/>
            <a:gdLst>
              <a:gd name="connsiteX0" fmla="*/ 301752 w 310896"/>
              <a:gd name="connsiteY0" fmla="*/ 0 h 484632"/>
              <a:gd name="connsiteX1" fmla="*/ 310896 w 310896"/>
              <a:gd name="connsiteY1" fmla="*/ 466344 h 484632"/>
              <a:gd name="connsiteX2" fmla="*/ 0 w 310896"/>
              <a:gd name="connsiteY2" fmla="*/ 484632 h 484632"/>
              <a:gd name="connsiteX0" fmla="*/ 301752 w 310896"/>
              <a:gd name="connsiteY0" fmla="*/ 0 h 487010"/>
              <a:gd name="connsiteX1" fmla="*/ 310896 w 310896"/>
              <a:gd name="connsiteY1" fmla="*/ 487010 h 487010"/>
              <a:gd name="connsiteX2" fmla="*/ 0 w 310896"/>
              <a:gd name="connsiteY2" fmla="*/ 484632 h 48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896" h="487010">
                <a:moveTo>
                  <a:pt x="301752" y="0"/>
                </a:moveTo>
                <a:lnTo>
                  <a:pt x="310896" y="487010"/>
                </a:lnTo>
                <a:lnTo>
                  <a:pt x="0" y="484632"/>
                </a:lnTo>
              </a:path>
            </a:pathLst>
          </a:cu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연결선 42"/>
          <p:cNvCxnSpPr>
            <a:stCxn id="8243" idx="1"/>
          </p:cNvCxnSpPr>
          <p:nvPr/>
        </p:nvCxnSpPr>
        <p:spPr>
          <a:xfrm flipH="1">
            <a:off x="6912610" y="2949674"/>
            <a:ext cx="539710" cy="0"/>
          </a:xfrm>
          <a:prstGeom prst="line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자유형 43"/>
          <p:cNvSpPr/>
          <p:nvPr/>
        </p:nvSpPr>
        <p:spPr>
          <a:xfrm>
            <a:off x="5815584" y="2322576"/>
            <a:ext cx="1133856" cy="384048"/>
          </a:xfrm>
          <a:custGeom>
            <a:avLst/>
            <a:gdLst>
              <a:gd name="connsiteX0" fmla="*/ 0 w 1133856"/>
              <a:gd name="connsiteY0" fmla="*/ 0 h 384048"/>
              <a:gd name="connsiteX1" fmla="*/ 164592 w 1133856"/>
              <a:gd name="connsiteY1" fmla="*/ 0 h 384048"/>
              <a:gd name="connsiteX2" fmla="*/ 164592 w 1133856"/>
              <a:gd name="connsiteY2" fmla="*/ 384048 h 384048"/>
              <a:gd name="connsiteX3" fmla="*/ 1124712 w 1133856"/>
              <a:gd name="connsiteY3" fmla="*/ 374904 h 384048"/>
              <a:gd name="connsiteX4" fmla="*/ 1133856 w 1133856"/>
              <a:gd name="connsiteY4" fmla="*/ 201168 h 38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56" h="384048">
                <a:moveTo>
                  <a:pt x="0" y="0"/>
                </a:moveTo>
                <a:lnTo>
                  <a:pt x="164592" y="0"/>
                </a:lnTo>
                <a:lnTo>
                  <a:pt x="164592" y="384048"/>
                </a:lnTo>
                <a:lnTo>
                  <a:pt x="1124712" y="374904"/>
                </a:lnTo>
                <a:lnTo>
                  <a:pt x="1133856" y="201168"/>
                </a:lnTo>
              </a:path>
            </a:pathLst>
          </a:cu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자유형 44"/>
          <p:cNvSpPr/>
          <p:nvPr/>
        </p:nvSpPr>
        <p:spPr>
          <a:xfrm>
            <a:off x="6199632" y="1234440"/>
            <a:ext cx="740664" cy="1033272"/>
          </a:xfrm>
          <a:custGeom>
            <a:avLst/>
            <a:gdLst>
              <a:gd name="connsiteX0" fmla="*/ 192024 w 740664"/>
              <a:gd name="connsiteY0" fmla="*/ 1033272 h 1033272"/>
              <a:gd name="connsiteX1" fmla="*/ 0 w 740664"/>
              <a:gd name="connsiteY1" fmla="*/ 1033272 h 1033272"/>
              <a:gd name="connsiteX2" fmla="*/ 9144 w 740664"/>
              <a:gd name="connsiteY2" fmla="*/ 0 h 1033272"/>
              <a:gd name="connsiteX3" fmla="*/ 740664 w 740664"/>
              <a:gd name="connsiteY3" fmla="*/ 9144 h 1033272"/>
              <a:gd name="connsiteX4" fmla="*/ 731520 w 740664"/>
              <a:gd name="connsiteY4" fmla="*/ 329184 h 103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664" h="1033272">
                <a:moveTo>
                  <a:pt x="192024" y="1033272"/>
                </a:moveTo>
                <a:lnTo>
                  <a:pt x="0" y="1033272"/>
                </a:lnTo>
                <a:lnTo>
                  <a:pt x="9144" y="0"/>
                </a:lnTo>
                <a:lnTo>
                  <a:pt x="740664" y="9144"/>
                </a:lnTo>
                <a:lnTo>
                  <a:pt x="731520" y="329184"/>
                </a:ln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자유형 45"/>
          <p:cNvSpPr/>
          <p:nvPr/>
        </p:nvSpPr>
        <p:spPr>
          <a:xfrm>
            <a:off x="1655064" y="3904488"/>
            <a:ext cx="2916936" cy="1170432"/>
          </a:xfrm>
          <a:custGeom>
            <a:avLst/>
            <a:gdLst>
              <a:gd name="connsiteX0" fmla="*/ 2916936 w 2916936"/>
              <a:gd name="connsiteY0" fmla="*/ 1152144 h 1170432"/>
              <a:gd name="connsiteX1" fmla="*/ 0 w 2916936"/>
              <a:gd name="connsiteY1" fmla="*/ 1170432 h 1170432"/>
              <a:gd name="connsiteX2" fmla="*/ 0 w 2916936"/>
              <a:gd name="connsiteY2" fmla="*/ 0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6936" h="1170432">
                <a:moveTo>
                  <a:pt x="2916936" y="1152144"/>
                </a:moveTo>
                <a:lnTo>
                  <a:pt x="0" y="1170432"/>
                </a:lnTo>
                <a:lnTo>
                  <a:pt x="0" y="0"/>
                </a:ln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화살표 연결선 47"/>
          <p:cNvCxnSpPr>
            <a:endCxn id="8201" idx="0"/>
          </p:cNvCxnSpPr>
          <p:nvPr/>
        </p:nvCxnSpPr>
        <p:spPr>
          <a:xfrm>
            <a:off x="6815138" y="3627486"/>
            <a:ext cx="114300" cy="260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8260" idx="1"/>
            <a:endCxn id="8200" idx="5"/>
          </p:cNvCxnSpPr>
          <p:nvPr/>
        </p:nvCxnSpPr>
        <p:spPr>
          <a:xfrm flipH="1" flipV="1">
            <a:off x="5724893" y="3156709"/>
            <a:ext cx="90691" cy="2390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77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47</Words>
  <Application>Microsoft Office PowerPoint</Application>
  <PresentationFormat>화면 슬라이드 쇼(4:3)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17</cp:revision>
  <dcterms:created xsi:type="dcterms:W3CDTF">2014-05-28T08:11:10Z</dcterms:created>
  <dcterms:modified xsi:type="dcterms:W3CDTF">2014-05-30T04:58:28Z</dcterms:modified>
</cp:coreProperties>
</file>