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04" r:id="rId2"/>
    <p:sldId id="638" r:id="rId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780" y="-3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(7.7.∼7.11.)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4077072"/>
            <a:ext cx="53285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비상구등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피난방화시설 특별단속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4476" y="468398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2014.7.7.(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호박노래주점등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진압대원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야간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근무중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대상별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불시 단속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1276629"/>
            <a:ext cx="324036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소방통로확보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4476" y="192205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2014.7.8(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7.10(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계동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주택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장사동 기계공구상가지역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유사시 소방통로 및 소방용수시설 확보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7924</TotalTime>
  <Words>109</Words>
  <Application>Microsoft Office PowerPoint</Application>
  <PresentationFormat>화면 슬라이드 쇼(4:3)</PresentationFormat>
  <Paragraphs>15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794</cp:revision>
  <dcterms:created xsi:type="dcterms:W3CDTF">2012-09-23T05:25:51Z</dcterms:created>
  <dcterms:modified xsi:type="dcterms:W3CDTF">2014-07-04T02:06:16Z</dcterms:modified>
</cp:coreProperties>
</file>