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74" r:id="rId4"/>
  </p:sldMasterIdLst>
  <p:sldIdLst>
    <p:sldId id="257" r:id="rId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2243"/>
    <p:restoredTop sz="95990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presProps" Target="presProps.xml"  /><Relationship Id="rId3" Type="http://schemas.openxmlformats.org/officeDocument/2006/relationships/viewProps" Target="viewProps.xml"  /><Relationship Id="rId4" Type="http://schemas.openxmlformats.org/officeDocument/2006/relationships/slideMaster" Target="slideMasters/slideMaster1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9144000" cy="147002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61810" t="24640" r="9840" b="14330"/>
          <a:stretch>
            <a:fillRect/>
          </a:stretch>
        </p:blipFill>
        <p:spPr>
          <a:xfrm>
            <a:off x="611505" y="460629"/>
            <a:ext cx="7200900" cy="5704713"/>
          </a:xfrm>
          <a:prstGeom prst="rect">
            <a:avLst/>
          </a:prstGeom>
        </p:spPr>
      </p:pic>
      <p:sp>
        <p:nvSpPr>
          <p:cNvPr id="5" name="타원 4"/>
          <p:cNvSpPr/>
          <p:nvPr/>
        </p:nvSpPr>
        <p:spPr>
          <a:xfrm>
            <a:off x="5004054" y="1556766"/>
            <a:ext cx="288036" cy="360045"/>
          </a:xfrm>
          <a:prstGeom prst="ellipse">
            <a:avLst/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292090" y="1052703"/>
            <a:ext cx="1224153" cy="50406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r>
              <a:rPr lang="ko-KR" altLang="en-US">
                <a:solidFill>
                  <a:schemeClr val="tx1"/>
                </a:solidFill>
              </a:rPr>
              <a:t>지상식0000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타원 6"/>
          <p:cNvSpPr/>
          <p:nvPr/>
        </p:nvSpPr>
        <p:spPr>
          <a:xfrm>
            <a:off x="4427982" y="3429000"/>
            <a:ext cx="288036" cy="360045"/>
          </a:xfrm>
          <a:prstGeom prst="ellipse">
            <a:avLst/>
          </a:prstGeom>
        </p:spPr>
        <p:style>
          <a:lnRef idx="2">
            <a:schemeClr val="accent2">
              <a:shade val="2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716018" y="2924937"/>
            <a:ext cx="1224153" cy="50406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>
                <a:solidFill>
                  <a:schemeClr val="tx1"/>
                </a:solidFill>
              </a:rPr>
              <a:t>지하식0000</a:t>
            </a:r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</ep:Words>
  <ep:PresentationFormat>화면 슬라이드 쇼(4:3)</ep:PresentationFormat>
  <ep:Paragraphs>2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한컴오피스</vt:lpstr>
      <vt:lpstr>슬라이드 1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2015-01-16T01:53:39.321</dcterms:created>
  <dc:creator>test</dc:creator>
  <dc:description/>
  <cp:keywords/>
  <cp:lastModifiedBy>test</cp:lastModifiedBy>
  <dcterms:modified xsi:type="dcterms:W3CDTF">2015-01-16T01:58:37.175</dcterms:modified>
  <cp:revision>2</cp:revision>
  <dc:subject/>
  <dc:title/>
</cp:coreProperties>
</file>