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3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89D52"/>
    <a:srgbClr val="C55E5B"/>
    <a:srgbClr val="242329"/>
    <a:srgbClr val="41302F"/>
    <a:srgbClr val="A20000"/>
    <a:srgbClr val="C8666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98" autoAdjust="0"/>
    <p:restoredTop sz="98595" autoAdjust="0"/>
  </p:normalViewPr>
  <p:slideViewPr>
    <p:cSldViewPr>
      <p:cViewPr varScale="1">
        <p:scale>
          <a:sx n="74" d="100"/>
          <a:sy n="74" d="100"/>
        </p:scale>
        <p:origin x="-17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2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E8472-C1AF-4777-B4B7-593958B928E1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E54D2-4704-44CA-B85F-AED064512A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1B57-1B48-4141-92E3-FFA4FD1C4351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AA1D4-4732-4969-B08E-732737AB13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1B57-1B48-4141-92E3-FFA4FD1C4351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AA1D4-4732-4969-B08E-732737AB13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1B57-1B48-4141-92E3-FFA4FD1C4351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AA1D4-4732-4969-B08E-732737AB13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1B57-1B48-4141-92E3-FFA4FD1C4351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AA1D4-4732-4969-B08E-732737AB13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1B57-1B48-4141-92E3-FFA4FD1C4351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AA1D4-4732-4969-B08E-732737AB13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1B57-1B48-4141-92E3-FFA4FD1C4351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AA1D4-4732-4969-B08E-732737AB13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1B57-1B48-4141-92E3-FFA4FD1C4351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AA1D4-4732-4969-B08E-732737AB13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1B57-1B48-4141-92E3-FFA4FD1C4351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AA1D4-4732-4969-B08E-732737AB13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1B57-1B48-4141-92E3-FFA4FD1C4351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AA1D4-4732-4969-B08E-732737AB13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1B57-1B48-4141-92E3-FFA4FD1C4351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AA1D4-4732-4969-B08E-732737AB13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1B57-1B48-4141-92E3-FFA4FD1C4351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AA1D4-4732-4969-B08E-732737AB13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" t="-3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01B57-1B48-4141-92E3-FFA4FD1C4351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AA1D4-4732-4969-B08E-732737AB13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그룹 62"/>
          <p:cNvGrpSpPr/>
          <p:nvPr/>
        </p:nvGrpSpPr>
        <p:grpSpPr>
          <a:xfrm>
            <a:off x="71406" y="5572140"/>
            <a:ext cx="8929750" cy="1201540"/>
            <a:chOff x="-214345" y="2357430"/>
            <a:chExt cx="9376385" cy="1987358"/>
          </a:xfrm>
        </p:grpSpPr>
        <p:sp>
          <p:nvSpPr>
            <p:cNvPr id="11" name="자유형 10"/>
            <p:cNvSpPr/>
            <p:nvPr/>
          </p:nvSpPr>
          <p:spPr>
            <a:xfrm>
              <a:off x="101600" y="2985756"/>
              <a:ext cx="8940800" cy="1157624"/>
            </a:xfrm>
            <a:custGeom>
              <a:avLst/>
              <a:gdLst>
                <a:gd name="connsiteX0" fmla="*/ 0 w 8940800"/>
                <a:gd name="connsiteY0" fmla="*/ 0 h 1157624"/>
                <a:gd name="connsiteX1" fmla="*/ 849745 w 8940800"/>
                <a:gd name="connsiteY1" fmla="*/ 1136073 h 1157624"/>
                <a:gd name="connsiteX2" fmla="*/ 3870036 w 8940800"/>
                <a:gd name="connsiteY2" fmla="*/ 129309 h 1157624"/>
                <a:gd name="connsiteX3" fmla="*/ 8940800 w 8940800"/>
                <a:gd name="connsiteY3" fmla="*/ 822037 h 115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40800" h="1157624">
                  <a:moveTo>
                    <a:pt x="0" y="0"/>
                  </a:moveTo>
                  <a:cubicBezTo>
                    <a:pt x="102369" y="557261"/>
                    <a:pt x="204739" y="1114522"/>
                    <a:pt x="849745" y="1136073"/>
                  </a:cubicBezTo>
                  <a:cubicBezTo>
                    <a:pt x="1494751" y="1157624"/>
                    <a:pt x="2521527" y="181648"/>
                    <a:pt x="3870036" y="129309"/>
                  </a:cubicBezTo>
                  <a:cubicBezTo>
                    <a:pt x="5218545" y="76970"/>
                    <a:pt x="8940800" y="822037"/>
                    <a:pt x="8940800" y="822037"/>
                  </a:cubicBezTo>
                </a:path>
              </a:pathLst>
            </a:custGeom>
            <a:ln>
              <a:gradFill flip="none" rotWithShape="1">
                <a:gsLst>
                  <a:gs pos="0">
                    <a:srgbClr val="002060"/>
                  </a:gs>
                  <a:gs pos="50000">
                    <a:srgbClr val="002060">
                      <a:alpha val="30000"/>
                    </a:srgbClr>
                  </a:gs>
                  <a:gs pos="100000">
                    <a:schemeClr val="accent1">
                      <a:tint val="23500"/>
                      <a:satMod val="160000"/>
                      <a:alpha val="5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자유형 11"/>
            <p:cNvSpPr/>
            <p:nvPr/>
          </p:nvSpPr>
          <p:spPr>
            <a:xfrm>
              <a:off x="120073" y="2550395"/>
              <a:ext cx="8913091" cy="1450109"/>
            </a:xfrm>
            <a:custGeom>
              <a:avLst/>
              <a:gdLst>
                <a:gd name="connsiteX0" fmla="*/ 0 w 8913091"/>
                <a:gd name="connsiteY0" fmla="*/ 1450109 h 1450109"/>
                <a:gd name="connsiteX1" fmla="*/ 2946400 w 8913091"/>
                <a:gd name="connsiteY1" fmla="*/ 27709 h 1450109"/>
                <a:gd name="connsiteX2" fmla="*/ 6345382 w 8913091"/>
                <a:gd name="connsiteY2" fmla="*/ 1283855 h 1450109"/>
                <a:gd name="connsiteX3" fmla="*/ 8913091 w 8913091"/>
                <a:gd name="connsiteY3" fmla="*/ 304800 h 145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13091" h="1450109">
                  <a:moveTo>
                    <a:pt x="0" y="1450109"/>
                  </a:moveTo>
                  <a:cubicBezTo>
                    <a:pt x="944418" y="752763"/>
                    <a:pt x="1888836" y="55418"/>
                    <a:pt x="2946400" y="27709"/>
                  </a:cubicBezTo>
                  <a:cubicBezTo>
                    <a:pt x="4003964" y="0"/>
                    <a:pt x="5350934" y="1237673"/>
                    <a:pt x="6345382" y="1283855"/>
                  </a:cubicBezTo>
                  <a:cubicBezTo>
                    <a:pt x="7339830" y="1330037"/>
                    <a:pt x="8126460" y="817418"/>
                    <a:pt x="8913091" y="304800"/>
                  </a:cubicBezTo>
                </a:path>
              </a:pathLst>
            </a:custGeom>
            <a:ln>
              <a:gradFill flip="none" rotWithShape="1">
                <a:gsLst>
                  <a:gs pos="0">
                    <a:srgbClr val="A20000"/>
                  </a:gs>
                  <a:gs pos="50000">
                    <a:srgbClr val="A20000">
                      <a:alpha val="30000"/>
                    </a:srgbClr>
                  </a:gs>
                  <a:gs pos="100000">
                    <a:srgbClr val="A20000">
                      <a:alpha val="5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자유형 12"/>
            <p:cNvSpPr/>
            <p:nvPr/>
          </p:nvSpPr>
          <p:spPr>
            <a:xfrm>
              <a:off x="-214345" y="2357430"/>
              <a:ext cx="9210566" cy="1987358"/>
            </a:xfrm>
            <a:custGeom>
              <a:avLst/>
              <a:gdLst>
                <a:gd name="connsiteX0" fmla="*/ 0 w 8857673"/>
                <a:gd name="connsiteY0" fmla="*/ 0 h 1987358"/>
                <a:gd name="connsiteX1" fmla="*/ 2567709 w 8857673"/>
                <a:gd name="connsiteY1" fmla="*/ 1847273 h 1987358"/>
                <a:gd name="connsiteX2" fmla="*/ 5403273 w 8857673"/>
                <a:gd name="connsiteY2" fmla="*/ 840509 h 1987358"/>
                <a:gd name="connsiteX3" fmla="*/ 8857673 w 8857673"/>
                <a:gd name="connsiteY3" fmla="*/ 1182254 h 1987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57673" h="1987358">
                  <a:moveTo>
                    <a:pt x="0" y="0"/>
                  </a:moveTo>
                  <a:cubicBezTo>
                    <a:pt x="833582" y="853594"/>
                    <a:pt x="1667164" y="1707188"/>
                    <a:pt x="2567709" y="1847273"/>
                  </a:cubicBezTo>
                  <a:cubicBezTo>
                    <a:pt x="3468254" y="1987358"/>
                    <a:pt x="4354946" y="951346"/>
                    <a:pt x="5403273" y="840509"/>
                  </a:cubicBezTo>
                  <a:cubicBezTo>
                    <a:pt x="6451600" y="729673"/>
                    <a:pt x="7654636" y="955963"/>
                    <a:pt x="8857673" y="1182254"/>
                  </a:cubicBezTo>
                </a:path>
              </a:pathLst>
            </a:custGeom>
            <a:ln>
              <a:gradFill flip="none" rotWithShape="1">
                <a:gsLst>
                  <a:gs pos="0">
                    <a:srgbClr val="002060">
                      <a:alpha val="50000"/>
                    </a:srgbClr>
                  </a:gs>
                  <a:gs pos="50000">
                    <a:srgbClr val="002060">
                      <a:alpha val="30000"/>
                    </a:srgbClr>
                  </a:gs>
                  <a:gs pos="100000">
                    <a:schemeClr val="accent1">
                      <a:tint val="23500"/>
                      <a:satMod val="160000"/>
                      <a:alpha val="5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자유형 14"/>
            <p:cNvSpPr/>
            <p:nvPr/>
          </p:nvSpPr>
          <p:spPr>
            <a:xfrm>
              <a:off x="147349" y="3029527"/>
              <a:ext cx="9014691" cy="738910"/>
            </a:xfrm>
            <a:custGeom>
              <a:avLst/>
              <a:gdLst>
                <a:gd name="connsiteX0" fmla="*/ 0 w 9014691"/>
                <a:gd name="connsiteY0" fmla="*/ 646546 h 738910"/>
                <a:gd name="connsiteX1" fmla="*/ 2050473 w 9014691"/>
                <a:gd name="connsiteY1" fmla="*/ 92364 h 738910"/>
                <a:gd name="connsiteX2" fmla="*/ 4239491 w 9014691"/>
                <a:gd name="connsiteY2" fmla="*/ 646546 h 738910"/>
                <a:gd name="connsiteX3" fmla="*/ 6105237 w 9014691"/>
                <a:gd name="connsiteY3" fmla="*/ 221673 h 738910"/>
                <a:gd name="connsiteX4" fmla="*/ 7998691 w 9014691"/>
                <a:gd name="connsiteY4" fmla="*/ 701964 h 738910"/>
                <a:gd name="connsiteX5" fmla="*/ 9014691 w 9014691"/>
                <a:gd name="connsiteY5" fmla="*/ 0 h 738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14691" h="738910">
                  <a:moveTo>
                    <a:pt x="0" y="646546"/>
                  </a:moveTo>
                  <a:cubicBezTo>
                    <a:pt x="671945" y="369455"/>
                    <a:pt x="1343891" y="92364"/>
                    <a:pt x="2050473" y="92364"/>
                  </a:cubicBezTo>
                  <a:cubicBezTo>
                    <a:pt x="2757055" y="92364"/>
                    <a:pt x="3563697" y="624994"/>
                    <a:pt x="4239491" y="646546"/>
                  </a:cubicBezTo>
                  <a:cubicBezTo>
                    <a:pt x="4915285" y="668098"/>
                    <a:pt x="5478704" y="212437"/>
                    <a:pt x="6105237" y="221673"/>
                  </a:cubicBezTo>
                  <a:cubicBezTo>
                    <a:pt x="6731770" y="230909"/>
                    <a:pt x="7513782" y="738910"/>
                    <a:pt x="7998691" y="701964"/>
                  </a:cubicBezTo>
                  <a:cubicBezTo>
                    <a:pt x="8483600" y="665019"/>
                    <a:pt x="8749145" y="332509"/>
                    <a:pt x="9014691" y="0"/>
                  </a:cubicBezTo>
                </a:path>
              </a:pathLst>
            </a:custGeom>
            <a:ln>
              <a:gradFill flip="none" rotWithShape="1">
                <a:gsLst>
                  <a:gs pos="0">
                    <a:schemeClr val="accent2"/>
                  </a:gs>
                  <a:gs pos="50000">
                    <a:schemeClr val="accent1">
                      <a:tint val="44500"/>
                      <a:satMod val="160000"/>
                      <a:alpha val="5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5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212134" y="691101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800" dirty="0" smtClean="0">
              <a:ln>
                <a:solidFill>
                  <a:schemeClr val="tx1">
                    <a:alpha val="50000"/>
                  </a:schemeClr>
                </a:solidFill>
              </a:ln>
              <a:latin typeface="맑은 고딕" pitchFamily="50" charset="-127"/>
              <a:ea typeface="맑은 고딕" pitchFamily="50" charset="-127"/>
              <a:cs typeface="Droid Sans Mono" pitchFamily="49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12134" y="691101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800" dirty="0" smtClean="0">
              <a:ln>
                <a:solidFill>
                  <a:schemeClr val="tx1">
                    <a:alpha val="50000"/>
                  </a:schemeClr>
                </a:solidFill>
              </a:ln>
              <a:latin typeface="맑은 고딕" pitchFamily="50" charset="-127"/>
              <a:ea typeface="맑은 고딕" pitchFamily="50" charset="-127"/>
              <a:cs typeface="Droid Sans Mono" pitchFamily="49" charset="0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765704" y="1027088"/>
            <a:ext cx="8378328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A20000"/>
                </a:gs>
                <a:gs pos="50000">
                  <a:srgbClr val="A20000">
                    <a:alpha val="70000"/>
                  </a:srgbClr>
                </a:gs>
                <a:gs pos="100000">
                  <a:srgbClr val="A20000">
                    <a:alpha val="20000"/>
                  </a:srgb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214414" y="272457"/>
            <a:ext cx="6700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  <a:cs typeface="Droid Sans Mono" pitchFamily="49" charset="0"/>
              </a:rPr>
              <a:t>2014</a:t>
            </a:r>
            <a:r>
              <a:rPr lang="ko-KR" altLang="en-US" sz="2800" b="1" dirty="0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  <a:cs typeface="Droid Sans Mono" pitchFamily="49" charset="0"/>
              </a:rPr>
              <a:t>년 하반기 소방산업체 간담회 결과</a:t>
            </a:r>
            <a:endParaRPr lang="ko-KR" altLang="en-US" sz="2800" b="1" dirty="0" smtClean="0">
              <a:ln>
                <a:solidFill>
                  <a:srgbClr val="41302F">
                    <a:alpha val="50000"/>
                  </a:srgb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Droid Sans Mono" pitchFamily="49" charset="0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8072430" y="285728"/>
            <a:ext cx="1071570" cy="741360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950363" y="1357298"/>
            <a:ext cx="478365" cy="37253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928662" y="1142984"/>
            <a:ext cx="1058335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ko-KR" sz="3200" b="1" i="1" spc="50" dirty="0" smtClean="0">
                <a:ln w="11430"/>
                <a:gradFill>
                  <a:gsLst>
                    <a:gs pos="25000">
                      <a:schemeClr val="tx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3200" b="1" spc="50" dirty="0" smtClean="0">
                <a:ln w="11430"/>
                <a:gradFill>
                  <a:gsLst>
                    <a:gs pos="25000">
                      <a:schemeClr val="tx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3200" b="1" spc="50" dirty="0">
              <a:ln w="11430"/>
              <a:gradFill>
                <a:gsLst>
                  <a:gs pos="25000">
                    <a:schemeClr val="tx1"/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962527" y="1927193"/>
            <a:ext cx="478365" cy="37253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928662" y="1714488"/>
            <a:ext cx="1058335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ko-KR" sz="3200" b="1" i="1" spc="50" dirty="0" smtClean="0">
                <a:ln w="11430"/>
                <a:gradFill>
                  <a:gsLst>
                    <a:gs pos="25000">
                      <a:schemeClr val="tx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3200" b="1" spc="50" dirty="0" smtClean="0">
                <a:ln w="11430"/>
                <a:gradFill>
                  <a:gsLst>
                    <a:gs pos="25000">
                      <a:schemeClr val="tx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3200" b="1" spc="50" dirty="0">
              <a:ln w="11430"/>
              <a:gradFill>
                <a:gsLst>
                  <a:gs pos="25000">
                    <a:schemeClr val="tx1"/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9" name="그림 38" descr="심벌마크 기본형 [중랑소방서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4"/>
            <a:ext cx="1152723" cy="1044566"/>
          </a:xfrm>
          <a:prstGeom prst="rect">
            <a:avLst/>
          </a:prstGeom>
        </p:spPr>
      </p:pic>
      <p:pic>
        <p:nvPicPr>
          <p:cNvPr id="41" name="그림 40" descr="하이서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72462" y="285728"/>
            <a:ext cx="1071538" cy="523875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1486931" y="1357298"/>
            <a:ext cx="471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rgbClr val="0000FF"/>
                </a:solidFill>
                <a:latin typeface="08서울남산체 M" pitchFamily="18" charset="-127"/>
                <a:ea typeface="08서울남산체 M" pitchFamily="18" charset="-127"/>
                <a:cs typeface="Droid Sans Mono" pitchFamily="49" charset="0"/>
              </a:rPr>
              <a:t>일 시 </a:t>
            </a:r>
            <a:r>
              <a:rPr lang="en-US" altLang="ko-KR" sz="2000" dirty="0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chemeClr val="accent4"/>
                </a:solidFill>
                <a:latin typeface="08서울남산체 M" pitchFamily="18" charset="-127"/>
                <a:ea typeface="08서울남산체 M" pitchFamily="18" charset="-127"/>
                <a:cs typeface="Droid Sans Mono" pitchFamily="49" charset="0"/>
              </a:rPr>
              <a:t>: 2014. 10. 28.(</a:t>
            </a:r>
            <a:r>
              <a:rPr lang="ko-KR" altLang="en-US" sz="2000" dirty="0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chemeClr val="accent4"/>
                </a:solidFill>
                <a:latin typeface="08서울남산체 M" pitchFamily="18" charset="-127"/>
                <a:ea typeface="08서울남산체 M" pitchFamily="18" charset="-127"/>
                <a:cs typeface="Droid Sans Mono" pitchFamily="49" charset="0"/>
              </a:rPr>
              <a:t>화</a:t>
            </a:r>
            <a:r>
              <a:rPr lang="en-US" altLang="ko-KR" sz="2000" dirty="0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chemeClr val="accent4"/>
                </a:solidFill>
                <a:latin typeface="08서울남산체 M" pitchFamily="18" charset="-127"/>
                <a:ea typeface="08서울남산체 M" pitchFamily="18" charset="-127"/>
                <a:cs typeface="Droid Sans Mono" pitchFamily="49" charset="0"/>
              </a:rPr>
              <a:t>)  11:00 ~ 12:00</a:t>
            </a:r>
            <a:endParaRPr lang="ko-KR" altLang="en-US" sz="2000" dirty="0" smtClean="0">
              <a:ln>
                <a:solidFill>
                  <a:srgbClr val="41302F">
                    <a:alpha val="50000"/>
                  </a:srgbClr>
                </a:solidFill>
              </a:ln>
              <a:solidFill>
                <a:schemeClr val="accent4"/>
              </a:solidFill>
              <a:latin typeface="08서울남산체 M" pitchFamily="18" charset="-127"/>
              <a:ea typeface="08서울남산체 M" pitchFamily="18" charset="-127"/>
              <a:cs typeface="Droid Sans Mono" pitchFamily="49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486931" y="1928802"/>
            <a:ext cx="5143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rgbClr val="0000FF"/>
                </a:solidFill>
                <a:latin typeface="08서울남산체 M" pitchFamily="18" charset="-127"/>
                <a:ea typeface="08서울남산체 M" pitchFamily="18" charset="-127"/>
                <a:cs typeface="Droid Sans Mono" pitchFamily="49" charset="0"/>
              </a:rPr>
              <a:t>장 소</a:t>
            </a:r>
            <a:r>
              <a:rPr lang="en-US" altLang="ko-KR" sz="2000" dirty="0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rgbClr val="0000FF"/>
                </a:solidFill>
                <a:latin typeface="08서울남산체 M" pitchFamily="18" charset="-127"/>
                <a:ea typeface="08서울남산체 M" pitchFamily="18" charset="-127"/>
                <a:cs typeface="Droid Sans Mono" pitchFamily="49" charset="0"/>
              </a:rPr>
              <a:t> </a:t>
            </a:r>
            <a:r>
              <a:rPr lang="en-US" altLang="ko-KR" sz="2000" dirty="0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chemeClr val="accent4"/>
                </a:solidFill>
                <a:latin typeface="08서울남산체 M" pitchFamily="18" charset="-127"/>
                <a:ea typeface="08서울남산체 M" pitchFamily="18" charset="-127"/>
                <a:cs typeface="Droid Sans Mono" pitchFamily="49" charset="0"/>
              </a:rPr>
              <a:t>: 2</a:t>
            </a:r>
            <a:r>
              <a:rPr lang="ko-KR" altLang="en-US" sz="2000" dirty="0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chemeClr val="accent4"/>
                </a:solidFill>
                <a:latin typeface="08서울남산체 M" pitchFamily="18" charset="-127"/>
                <a:ea typeface="08서울남산체 M" pitchFamily="18" charset="-127"/>
                <a:cs typeface="Droid Sans Mono" pitchFamily="49" charset="0"/>
              </a:rPr>
              <a:t>층 기획상황실</a:t>
            </a:r>
          </a:p>
        </p:txBody>
      </p:sp>
      <p:pic>
        <p:nvPicPr>
          <p:cNvPr id="76" name="그림 75" descr="중랑소방서 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67625" y="6400800"/>
            <a:ext cx="1476375" cy="457200"/>
          </a:xfrm>
          <a:prstGeom prst="rect">
            <a:avLst/>
          </a:prstGeom>
        </p:spPr>
      </p:pic>
      <p:sp>
        <p:nvSpPr>
          <p:cNvPr id="38" name="모서리가 둥근 직사각형 37"/>
          <p:cNvSpPr/>
          <p:nvPr/>
        </p:nvSpPr>
        <p:spPr>
          <a:xfrm>
            <a:off x="975762" y="2498697"/>
            <a:ext cx="478365" cy="372530"/>
          </a:xfrm>
          <a:prstGeom prst="roundRect">
            <a:avLst/>
          </a:prstGeom>
          <a:gradFill>
            <a:gsLst>
              <a:gs pos="0">
                <a:srgbClr val="F2D500"/>
              </a:gs>
              <a:gs pos="80000">
                <a:schemeClr val="bg2"/>
              </a:gs>
              <a:gs pos="100000">
                <a:schemeClr val="bg2"/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941897" y="2285992"/>
            <a:ext cx="1058335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ko-KR" sz="3200" b="1" i="1" spc="50" dirty="0" smtClean="0">
                <a:ln w="11430"/>
                <a:gradFill>
                  <a:gsLst>
                    <a:gs pos="25000">
                      <a:schemeClr val="tx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3200" b="1" spc="50" dirty="0" smtClean="0">
                <a:ln w="11430"/>
                <a:gradFill>
                  <a:gsLst>
                    <a:gs pos="25000">
                      <a:schemeClr val="tx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3200" b="1" spc="50" dirty="0">
              <a:ln w="11430"/>
              <a:gradFill>
                <a:gsLst>
                  <a:gs pos="25000">
                    <a:schemeClr val="tx1"/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00166" y="2500306"/>
            <a:ext cx="6858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rgbClr val="0000FF"/>
                </a:solidFill>
                <a:latin typeface="08서울남산체 M" pitchFamily="18" charset="-127"/>
                <a:ea typeface="08서울남산체 M" pitchFamily="18" charset="-127"/>
                <a:cs typeface="Droid Sans Mono" pitchFamily="49" charset="0"/>
              </a:rPr>
              <a:t>참 석 </a:t>
            </a:r>
            <a:r>
              <a:rPr lang="en-US" altLang="ko-KR" sz="2000" dirty="0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chemeClr val="accent4"/>
                </a:solidFill>
                <a:latin typeface="08서울남산체 M" pitchFamily="18" charset="-127"/>
                <a:ea typeface="08서울남산체 M" pitchFamily="18" charset="-127"/>
                <a:cs typeface="Droid Sans Mono" pitchFamily="49" charset="0"/>
              </a:rPr>
              <a:t>: </a:t>
            </a:r>
            <a:r>
              <a:rPr lang="ko-KR" altLang="en-US" sz="2000" dirty="0" err="1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chemeClr val="accent4"/>
                </a:solidFill>
                <a:latin typeface="08서울남산체 M" pitchFamily="18" charset="-127"/>
                <a:ea typeface="08서울남산체 M" pitchFamily="18" charset="-127"/>
                <a:cs typeface="Droid Sans Mono" pitchFamily="49" charset="0"/>
              </a:rPr>
              <a:t>우일계전</a:t>
            </a:r>
            <a:r>
              <a:rPr lang="ko-KR" altLang="en-US" sz="2000" dirty="0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chemeClr val="accent4"/>
                </a:solidFill>
                <a:latin typeface="08서울남산체 M" pitchFamily="18" charset="-127"/>
                <a:ea typeface="08서울남산체 M" pitchFamily="18" charset="-127"/>
                <a:cs typeface="Droid Sans Mono" pitchFamily="49" charset="0"/>
              </a:rPr>
              <a:t>㈜ 등 </a:t>
            </a:r>
            <a:r>
              <a:rPr lang="en-US" altLang="ko-KR" sz="2000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chemeClr val="accent4"/>
                </a:solidFill>
                <a:latin typeface="08서울남산체 M" pitchFamily="18" charset="-127"/>
                <a:ea typeface="08서울남산체 M" pitchFamily="18" charset="-127"/>
                <a:cs typeface="Droid Sans Mono" pitchFamily="49" charset="0"/>
              </a:rPr>
              <a:t>9</a:t>
            </a:r>
            <a:r>
              <a:rPr lang="ko-KR" altLang="en-US" sz="2000" smtClean="0">
                <a:ln>
                  <a:solidFill>
                    <a:srgbClr val="41302F">
                      <a:alpha val="50000"/>
                    </a:srgbClr>
                  </a:solidFill>
                </a:ln>
                <a:solidFill>
                  <a:schemeClr val="accent4"/>
                </a:solidFill>
                <a:latin typeface="08서울남산체 M" pitchFamily="18" charset="-127"/>
                <a:ea typeface="08서울남산체 M" pitchFamily="18" charset="-127"/>
                <a:cs typeface="Droid Sans Mono" pitchFamily="49" charset="0"/>
              </a:rPr>
              <a:t>개소</a:t>
            </a:r>
            <a:endParaRPr lang="ko-KR" altLang="en-US" sz="2000" dirty="0" smtClean="0">
              <a:ln>
                <a:solidFill>
                  <a:srgbClr val="41302F">
                    <a:alpha val="50000"/>
                  </a:srgbClr>
                </a:solidFill>
              </a:ln>
              <a:solidFill>
                <a:schemeClr val="accent4"/>
              </a:solidFill>
              <a:latin typeface="08서울남산체 M" pitchFamily="18" charset="-127"/>
              <a:ea typeface="08서울남산체 M" pitchFamily="18" charset="-127"/>
              <a:cs typeface="Droid Sans Mono" pitchFamily="49" charset="0"/>
            </a:endParaRPr>
          </a:p>
        </p:txBody>
      </p:sp>
      <p:pic>
        <p:nvPicPr>
          <p:cNvPr id="29" name="그림 28" descr="크기변환_4분사진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3275873"/>
            <a:ext cx="3744416" cy="2313367"/>
          </a:xfrm>
          <a:prstGeom prst="rect">
            <a:avLst/>
          </a:prstGeom>
        </p:spPr>
      </p:pic>
      <p:pic>
        <p:nvPicPr>
          <p:cNvPr id="31" name="그림 30" descr="포맷변환_4분사진 (9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4407" y="3212976"/>
            <a:ext cx="3840427" cy="237626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mtClean="0">
            <a:ln>
              <a:solidFill>
                <a:srgbClr val="41302F">
                  <a:alpha val="50000"/>
                </a:srgbClr>
              </a:solidFill>
            </a:ln>
            <a:solidFill>
              <a:srgbClr val="41302F"/>
            </a:solidFill>
            <a:latin typeface="맑은 고딕" pitchFamily="50" charset="-127"/>
            <a:ea typeface="맑은 고딕" pitchFamily="50" charset="-127"/>
            <a:cs typeface="Droid Sans Mono" pitchFamily="49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1788</TotalTime>
  <Words>37</Words>
  <Application>Microsoft Office PowerPoint</Application>
  <PresentationFormat>화면 슬라이드 쇼(4:3)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Laysis</dc:creator>
  <cp:lastModifiedBy>user</cp:lastModifiedBy>
  <cp:revision>327</cp:revision>
  <dcterms:created xsi:type="dcterms:W3CDTF">2010-09-05T07:17:26Z</dcterms:created>
  <dcterms:modified xsi:type="dcterms:W3CDTF">2014-10-28T04:48:35Z</dcterms:modified>
</cp:coreProperties>
</file>