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1" r:id="rId3"/>
  </p:sldMasterIdLst>
  <p:notesMasterIdLst>
    <p:notesMasterId r:id="rId15"/>
  </p:notesMasterIdLst>
  <p:handoutMasterIdLst>
    <p:handoutMasterId r:id="rId16"/>
  </p:handoutMasterIdLst>
  <p:sldIdLst>
    <p:sldId id="458" r:id="rId4"/>
    <p:sldId id="476" r:id="rId5"/>
    <p:sldId id="477" r:id="rId6"/>
    <p:sldId id="478" r:id="rId7"/>
    <p:sldId id="479" r:id="rId8"/>
    <p:sldId id="480" r:id="rId9"/>
    <p:sldId id="481" r:id="rId10"/>
    <p:sldId id="482" r:id="rId11"/>
    <p:sldId id="483" r:id="rId12"/>
    <p:sldId id="484" r:id="rId13"/>
    <p:sldId id="485" r:id="rId14"/>
  </p:sldIdLst>
  <p:sldSz cx="13004800" cy="9753600"/>
  <p:notesSz cx="6805613" cy="9939338"/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buClr>
        <a:srgbClr val="333333"/>
      </a:buClr>
      <a:buSzPct val="90000"/>
      <a:defRPr kumimoji="1" sz="26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buClr>
        <a:srgbClr val="333333"/>
      </a:buClr>
      <a:buSzPct val="90000"/>
      <a:defRPr kumimoji="1" sz="26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buClr>
        <a:srgbClr val="333333"/>
      </a:buClr>
      <a:buSzPct val="90000"/>
      <a:defRPr kumimoji="1" sz="26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buClr>
        <a:srgbClr val="333333"/>
      </a:buClr>
      <a:buSzPct val="90000"/>
      <a:defRPr kumimoji="1" sz="26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buClr>
        <a:srgbClr val="333333"/>
      </a:buClr>
      <a:buSzPct val="90000"/>
      <a:defRPr kumimoji="1" sz="26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5pPr>
    <a:lvl6pPr marL="2286000" algn="l" defTabSz="914400" rtl="0" eaLnBrk="1" latinLnBrk="1" hangingPunct="1">
      <a:defRPr kumimoji="1" sz="26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6pPr>
    <a:lvl7pPr marL="2743200" algn="l" defTabSz="914400" rtl="0" eaLnBrk="1" latinLnBrk="1" hangingPunct="1">
      <a:defRPr kumimoji="1" sz="26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7pPr>
    <a:lvl8pPr marL="3200400" algn="l" defTabSz="914400" rtl="0" eaLnBrk="1" latinLnBrk="1" hangingPunct="1">
      <a:defRPr kumimoji="1" sz="26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8pPr>
    <a:lvl9pPr marL="3657600" algn="l" defTabSz="914400" rtl="0" eaLnBrk="1" latinLnBrk="1" hangingPunct="1">
      <a:defRPr kumimoji="1" sz="26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CC33"/>
    <a:srgbClr val="A50021"/>
    <a:srgbClr val="FF0066"/>
    <a:srgbClr val="0000CC"/>
    <a:srgbClr val="800000"/>
    <a:srgbClr val="FF0000"/>
    <a:srgbClr val="FFFF00"/>
    <a:srgbClr val="ECF3A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78" autoAdjust="0"/>
    <p:restoredTop sz="96967" autoAdjust="0"/>
  </p:normalViewPr>
  <p:slideViewPr>
    <p:cSldViewPr snapToGrid="0">
      <p:cViewPr varScale="1">
        <p:scale>
          <a:sx n="73" d="100"/>
          <a:sy n="73" d="100"/>
        </p:scale>
        <p:origin x="-504" y="-108"/>
      </p:cViewPr>
      <p:guideLst>
        <p:guide orient="horz" pos="508"/>
        <p:guide orient="horz" pos="249"/>
        <p:guide pos="353"/>
        <p:guide pos="4656"/>
        <p:guide pos="15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SzTx/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19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SzTx/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19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fld id="{085BFA50-6DDC-4E61-889C-7B5129E97F1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313752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29" rIns="95659" bIns="47829" numCol="1" anchor="t" anchorCtr="0" compatLnSpc="1">
            <a:prstTxWarp prst="textNoShape">
              <a:avLst/>
            </a:prstTxWarp>
          </a:bodyPr>
          <a:lstStyle>
            <a:lvl1pPr defTabSz="957263">
              <a:lnSpc>
                <a:spcPct val="100000"/>
              </a:lnSpc>
              <a:buClrTx/>
              <a:buSzTx/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79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29" rIns="95659" bIns="47829" numCol="1" anchor="t" anchorCtr="0" compatLnSpc="1">
            <a:prstTxWarp prst="textNoShape">
              <a:avLst/>
            </a:prstTxWarp>
          </a:bodyPr>
          <a:lstStyle>
            <a:lvl1pPr algn="r" defTabSz="957263">
              <a:lnSpc>
                <a:spcPct val="100000"/>
              </a:lnSpc>
              <a:buClrTx/>
              <a:buSzTx/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218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68875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218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353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29" rIns="95659" bIns="478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798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29" rIns="95659" bIns="47829" numCol="1" anchor="b" anchorCtr="0" compatLnSpc="1">
            <a:prstTxWarp prst="textNoShape">
              <a:avLst/>
            </a:prstTxWarp>
          </a:bodyPr>
          <a:lstStyle>
            <a:lvl1pPr defTabSz="957263">
              <a:lnSpc>
                <a:spcPct val="100000"/>
              </a:lnSpc>
              <a:buClrTx/>
              <a:buSzTx/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218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4798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29" rIns="95659" bIns="47829" numCol="1" anchor="b" anchorCtr="0" compatLnSpc="1">
            <a:prstTxWarp prst="textNoShape">
              <a:avLst/>
            </a:prstTxWarp>
          </a:bodyPr>
          <a:lstStyle>
            <a:lvl1pPr algn="r" defTabSz="957263">
              <a:lnSpc>
                <a:spcPct val="100000"/>
              </a:lnSpc>
              <a:buClrTx/>
              <a:buSzTx/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fld id="{BA44981E-89A4-427A-BFEB-C1E2CBD757E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2294676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593ACA-ED20-40F5-AA1D-E2E3ADF6750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43D5E-1A26-4D92-AA38-CEEB435147D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3BDD7-8D61-4C71-8A10-E633D2F4F88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6B8B3-4A32-4D35-BD10-3C5731766BA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7DBE28-7653-4B05-820D-D7CCBACF35E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B6772-E639-4852-89E2-5FE52103944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41007-0805-4898-A3FB-364351B13EC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CB589-A8D4-475B-BD3B-BDC6ED0B0DB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77292-79B6-4381-A7C8-AD81614639B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F89766-B6DF-4755-A8AD-9EC2245D37D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0614F1-493A-4EDC-9969-87347AF82E6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lt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930" name="Group 2"/>
          <p:cNvGrpSpPr>
            <a:grpSpLocks/>
          </p:cNvGrpSpPr>
          <p:nvPr/>
        </p:nvGrpSpPr>
        <p:grpSpPr bwMode="auto">
          <a:xfrm>
            <a:off x="0" y="8882063"/>
            <a:ext cx="13004800" cy="871537"/>
            <a:chOff x="0" y="3934"/>
            <a:chExt cx="5760" cy="386"/>
          </a:xfrm>
        </p:grpSpPr>
        <p:sp>
          <p:nvSpPr>
            <p:cNvPr id="380931" name="Rectangle 3"/>
            <p:cNvSpPr>
              <a:spLocks noChangeArrowheads="1"/>
            </p:cNvSpPr>
            <p:nvPr userDrawn="1"/>
          </p:nvSpPr>
          <p:spPr bwMode="gray">
            <a:xfrm>
              <a:off x="0" y="4064"/>
              <a:ext cx="5760" cy="256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0932" name="Freeform 4"/>
            <p:cNvSpPr>
              <a:spLocks/>
            </p:cNvSpPr>
            <p:nvPr userDrawn="1"/>
          </p:nvSpPr>
          <p:spPr bwMode="gray">
            <a:xfrm>
              <a:off x="4425" y="3934"/>
              <a:ext cx="1335" cy="194"/>
            </a:xfrm>
            <a:custGeom>
              <a:avLst/>
              <a:gdLst/>
              <a:ahLst/>
              <a:cxnLst>
                <a:cxn ang="0">
                  <a:pos x="0" y="137"/>
                </a:cxn>
                <a:cxn ang="0">
                  <a:pos x="229" y="0"/>
                </a:cxn>
                <a:cxn ang="0">
                  <a:pos x="1335" y="2"/>
                </a:cxn>
                <a:cxn ang="0">
                  <a:pos x="1335" y="194"/>
                </a:cxn>
                <a:cxn ang="0">
                  <a:pos x="87" y="194"/>
                </a:cxn>
                <a:cxn ang="0">
                  <a:pos x="0" y="137"/>
                </a:cxn>
              </a:cxnLst>
              <a:rect l="0" t="0" r="r" b="b"/>
              <a:pathLst>
                <a:path w="1335" h="194">
                  <a:moveTo>
                    <a:pt x="0" y="137"/>
                  </a:moveTo>
                  <a:lnTo>
                    <a:pt x="229" y="0"/>
                  </a:lnTo>
                  <a:lnTo>
                    <a:pt x="1335" y="2"/>
                  </a:lnTo>
                  <a:lnTo>
                    <a:pt x="1335" y="194"/>
                  </a:lnTo>
                  <a:lnTo>
                    <a:pt x="87" y="194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80933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930063" y="9177338"/>
            <a:ext cx="1074737" cy="576262"/>
          </a:xfrm>
        </p:spPr>
        <p:txBody>
          <a:bodyPr/>
          <a:lstStyle>
            <a:lvl1pPr>
              <a:defRPr/>
            </a:lvl1pPr>
          </a:lstStyle>
          <a:p>
            <a:fld id="{05714BB7-57CE-4295-BB85-2584A99A0DF9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380934" name="Picture 6" descr="서울종합방재센터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>
            <a:off x="153988" y="165100"/>
            <a:ext cx="1946275" cy="322263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5550E58-CF26-4A7C-9253-01C0395BAC7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B19B033-7C06-4722-94FE-30B41A62100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61975" y="1497013"/>
            <a:ext cx="5819775" cy="50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34150" y="1497013"/>
            <a:ext cx="5819775" cy="50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C7CE030-553D-43B1-B64F-24A4D11BD36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68F37B-19E7-4859-BFFB-FC62108638D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B7B91B7-ED9C-4FF2-88E5-1865CFEDBD5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B79B8D7-649C-45DF-98E2-7AFA3D0C7C7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ED2B3F8-436A-49F8-8ADC-048E7FFFE98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FABBFB-2FFD-469C-85B0-2A9A5F890CC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8956015-F76C-428A-9277-987D567EAF9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405938" y="576263"/>
            <a:ext cx="2947987" cy="143033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61975" y="576263"/>
            <a:ext cx="8691563" cy="14303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20695E-3851-47AD-AEF2-A31F4823B95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194" name="Group 2"/>
          <p:cNvGrpSpPr>
            <a:grpSpLocks/>
          </p:cNvGrpSpPr>
          <p:nvPr/>
        </p:nvGrpSpPr>
        <p:grpSpPr bwMode="auto">
          <a:xfrm>
            <a:off x="0" y="3468688"/>
            <a:ext cx="12812713" cy="1495425"/>
            <a:chOff x="0" y="1536"/>
            <a:chExt cx="5675" cy="663"/>
          </a:xfrm>
        </p:grpSpPr>
        <p:grpSp>
          <p:nvGrpSpPr>
            <p:cNvPr id="39219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392196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2197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92198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392199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2200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92201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2202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2203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9220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08113" y="2600325"/>
            <a:ext cx="110553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92205" name="Rectangle 1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951038" y="5527675"/>
            <a:ext cx="9102725" cy="2492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392206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08113" y="8886825"/>
            <a:ext cx="2709862" cy="649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30039" tIns="65020" rIns="130039" bIns="65020" numCol="1" anchor="b" anchorCtr="0" compatLnSpc="1">
            <a:prstTxWarp prst="textNoShape">
              <a:avLst/>
            </a:prstTxWarp>
          </a:bodyPr>
          <a:lstStyle>
            <a:lvl1pPr defTabSz="1300163">
              <a:lnSpc>
                <a:spcPct val="100000"/>
              </a:lnSpc>
              <a:buClrTx/>
              <a:buSzTx/>
              <a:defRPr kumimoji="0" sz="2000">
                <a:solidFill>
                  <a:schemeClr val="bg2"/>
                </a:solidFill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39220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76800" y="8886825"/>
            <a:ext cx="4117975" cy="649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30039" tIns="65020" rIns="130039" bIns="65020" numCol="1" anchor="b" anchorCtr="0" compatLnSpc="1">
            <a:prstTxWarp prst="textNoShape">
              <a:avLst/>
            </a:prstTxWarp>
          </a:bodyPr>
          <a:lstStyle>
            <a:lvl1pPr algn="ctr" defTabSz="1300163">
              <a:lnSpc>
                <a:spcPct val="100000"/>
              </a:lnSpc>
              <a:buClrTx/>
              <a:buSzTx/>
              <a:defRPr kumimoji="0" sz="2000">
                <a:solidFill>
                  <a:schemeClr val="bg2"/>
                </a:solidFill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392208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753600" y="8886825"/>
            <a:ext cx="2709863" cy="649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30039" tIns="65020" rIns="130039" bIns="65020" numCol="1" anchor="b" anchorCtr="0" compatLnSpc="1">
            <a:prstTxWarp prst="textNoShape">
              <a:avLst/>
            </a:prstTxWarp>
          </a:bodyPr>
          <a:lstStyle>
            <a:lvl1pPr algn="r" defTabSz="1300163">
              <a:lnSpc>
                <a:spcPct val="100000"/>
              </a:lnSpc>
              <a:buClrTx/>
              <a:buSzTx/>
              <a:defRPr kumimoji="0" sz="2000">
                <a:solidFill>
                  <a:schemeClr val="bg2"/>
                </a:solidFill>
                <a:latin typeface="+mn-lt"/>
                <a:ea typeface="+mn-ea"/>
              </a:defRPr>
            </a:lvl1pPr>
          </a:lstStyle>
          <a:p>
            <a:fld id="{BC1722A6-66E0-4EDE-BF72-96EF10FF2176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92209" name="Rectangle 17"/>
          <p:cNvSpPr>
            <a:spLocks noChangeArrowheads="1"/>
          </p:cNvSpPr>
          <p:nvPr/>
        </p:nvSpPr>
        <p:spPr bwMode="auto">
          <a:xfrm>
            <a:off x="1482725" y="9075738"/>
            <a:ext cx="2970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39" tIns="65020" rIns="130039" bIns="65020" anchor="b"/>
          <a:lstStyle/>
          <a:p>
            <a:pPr defTabSz="1300163">
              <a:lnSpc>
                <a:spcPct val="100000"/>
              </a:lnSpc>
              <a:buClrTx/>
              <a:buSzTx/>
            </a:pPr>
            <a:endParaRPr kumimoji="0" lang="en-US" altLang="ko-KR" sz="2000">
              <a:latin typeface="굴림" pitchFamily="50" charset="-127"/>
              <a:ea typeface="굴림" pitchFamily="50" charset="-127"/>
            </a:endParaRPr>
          </a:p>
          <a:p>
            <a:pPr defTabSz="1300163">
              <a:lnSpc>
                <a:spcPct val="100000"/>
              </a:lnSpc>
              <a:buClrTx/>
              <a:buSzTx/>
            </a:pPr>
            <a:r>
              <a:rPr lang="en-US" altLang="ko-KR" sz="1700" b="1">
                <a:solidFill>
                  <a:srgbClr val="006600"/>
                </a:solidFill>
                <a:latin typeface="굴림" pitchFamily="50" charset="-127"/>
                <a:ea typeface="굴림" pitchFamily="50" charset="-127"/>
              </a:rPr>
              <a:t>       </a:t>
            </a:r>
          </a:p>
          <a:p>
            <a:pPr defTabSz="1300163">
              <a:lnSpc>
                <a:spcPct val="100000"/>
              </a:lnSpc>
              <a:buClrTx/>
              <a:buSzTx/>
            </a:pPr>
            <a:r>
              <a:rPr lang="en-US" altLang="ko-KR" sz="1700" b="1">
                <a:solidFill>
                  <a:srgbClr val="006600"/>
                </a:solidFill>
                <a:latin typeface="굴림" pitchFamily="50" charset="-127"/>
                <a:ea typeface="굴림" pitchFamily="50" charset="-127"/>
              </a:rPr>
              <a:t>   </a:t>
            </a:r>
            <a:r>
              <a:rPr lang="ko-KR" altLang="en-US" sz="1700" b="1">
                <a:solidFill>
                  <a:srgbClr val="006600"/>
                </a:solidFill>
                <a:latin typeface="굴림" pitchFamily="50" charset="-127"/>
                <a:ea typeface="굴림" pitchFamily="50" charset="-127"/>
              </a:rPr>
              <a:t>「제</a:t>
            </a:r>
            <a:r>
              <a:rPr lang="en-US" altLang="ko-KR" sz="1700" b="1">
                <a:solidFill>
                  <a:srgbClr val="006600"/>
                </a:solidFill>
                <a:latin typeface="굴림" pitchFamily="50" charset="-127"/>
                <a:ea typeface="굴림" pitchFamily="50" charset="-127"/>
              </a:rPr>
              <a:t>4</a:t>
            </a:r>
            <a:r>
              <a:rPr lang="ko-KR" altLang="en-US" sz="1700" b="1">
                <a:solidFill>
                  <a:srgbClr val="006600"/>
                </a:solidFill>
                <a:latin typeface="굴림" pitchFamily="50" charset="-127"/>
                <a:ea typeface="굴림" pitchFamily="50" charset="-127"/>
              </a:rPr>
              <a:t>분임</a:t>
            </a:r>
            <a:r>
              <a:rPr lang="en-US" altLang="ko-KR" sz="1700" b="1">
                <a:solidFill>
                  <a:srgbClr val="006600"/>
                </a:solidFill>
                <a:latin typeface="굴림" pitchFamily="50" charset="-127"/>
                <a:ea typeface="굴림" pitchFamily="50" charset="-127"/>
              </a:rPr>
              <a:t>:</a:t>
            </a:r>
            <a:r>
              <a:rPr lang="ko-KR" altLang="en-US" sz="1700" b="1">
                <a:solidFill>
                  <a:srgbClr val="006600"/>
                </a:solidFill>
                <a:latin typeface="굴림" pitchFamily="50" charset="-127"/>
                <a:ea typeface="굴림" pitchFamily="50" charset="-127"/>
              </a:rPr>
              <a:t>예방분야」</a:t>
            </a:r>
          </a:p>
        </p:txBody>
      </p:sp>
      <p:sp>
        <p:nvSpPr>
          <p:cNvPr id="392210" name="Rectangle 18"/>
          <p:cNvSpPr>
            <a:spLocks noChangeArrowheads="1"/>
          </p:cNvSpPr>
          <p:nvPr/>
        </p:nvSpPr>
        <p:spPr bwMode="auto">
          <a:xfrm>
            <a:off x="4760913" y="9075738"/>
            <a:ext cx="4119562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39" tIns="65020" rIns="130039" bIns="65020" anchor="b"/>
          <a:lstStyle/>
          <a:p>
            <a:pPr defTabSz="1300163">
              <a:lnSpc>
                <a:spcPct val="100000"/>
              </a:lnSpc>
              <a:buClrTx/>
              <a:buSzTx/>
            </a:pPr>
            <a:r>
              <a:rPr lang="en-US" altLang="ko-KR" sz="1700" b="1">
                <a:solidFill>
                  <a:srgbClr val="006600"/>
                </a:solidFill>
                <a:latin typeface="굴림" pitchFamily="50" charset="-127"/>
                <a:ea typeface="굴림" pitchFamily="50" charset="-127"/>
              </a:rPr>
              <a:t>       </a:t>
            </a:r>
            <a:r>
              <a:rPr lang="ko-KR" altLang="en-US" sz="1700" b="1">
                <a:solidFill>
                  <a:srgbClr val="006600"/>
                </a:solidFill>
                <a:latin typeface="굴림" pitchFamily="50" charset="-127"/>
                <a:ea typeface="굴림" pitchFamily="50" charset="-127"/>
              </a:rPr>
              <a:t>다중이용업소의 안전관리 실태</a:t>
            </a:r>
            <a:endParaRPr kumimoji="0" lang="ko-KR" altLang="en-US" sz="200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704388" y="877888"/>
            <a:ext cx="3016250" cy="78343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50875" y="877888"/>
            <a:ext cx="8901113" cy="7834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0875" y="390525"/>
            <a:ext cx="1170305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25" tIns="65013" rIns="130025" bIns="650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0875" y="2276475"/>
            <a:ext cx="11703050" cy="643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25" tIns="65013" rIns="130025" bIns="6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0875" y="8882063"/>
            <a:ext cx="3033713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25" tIns="65013" rIns="130025" bIns="65013" numCol="1" anchor="t" anchorCtr="0" compatLnSpc="1">
            <a:prstTxWarp prst="textNoShape">
              <a:avLst/>
            </a:prstTxWarp>
          </a:bodyPr>
          <a:lstStyle>
            <a:lvl1pPr defTabSz="1300163">
              <a:lnSpc>
                <a:spcPct val="100000"/>
              </a:lnSpc>
              <a:buClrTx/>
              <a:buSzTx/>
              <a:defRPr sz="20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43413" y="8882063"/>
            <a:ext cx="411797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25" tIns="65013" rIns="130025" bIns="65013" numCol="1" anchor="t" anchorCtr="0" compatLnSpc="1">
            <a:prstTxWarp prst="textNoShape">
              <a:avLst/>
            </a:prstTxWarp>
          </a:bodyPr>
          <a:lstStyle>
            <a:lvl1pPr algn="ctr" defTabSz="1300163">
              <a:lnSpc>
                <a:spcPct val="100000"/>
              </a:lnSpc>
              <a:buClrTx/>
              <a:buSzTx/>
              <a:defRPr sz="20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20213" y="8882063"/>
            <a:ext cx="3033712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25" tIns="65013" rIns="130025" bIns="65013" numCol="1" anchor="t" anchorCtr="0" compatLnSpc="1">
            <a:prstTxWarp prst="textNoShape">
              <a:avLst/>
            </a:prstTxWarp>
          </a:bodyPr>
          <a:lstStyle>
            <a:lvl1pPr algn="r" defTabSz="1300163">
              <a:lnSpc>
                <a:spcPct val="100000"/>
              </a:lnSpc>
              <a:buClrTx/>
              <a:buSzTx/>
              <a:defRPr sz="2000">
                <a:latin typeface="+mn-lt"/>
                <a:ea typeface="+mn-ea"/>
              </a:defRPr>
            </a:lvl1pPr>
          </a:lstStyle>
          <a:p>
            <a:fld id="{29C37511-C4FF-4A05-8EB3-FD367763D99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98" decel="100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487363" indent="-487363" algn="l" defTabSz="1300163" rtl="0" fontAlgn="base" latinLnBrk="1">
        <a:spcBef>
          <a:spcPct val="20000"/>
        </a:spcBef>
        <a:spcAft>
          <a:spcPct val="0"/>
        </a:spcAft>
        <a:buChar char="•"/>
        <a:defRPr kumimoji="1" sz="4600">
          <a:solidFill>
            <a:schemeClr val="tx1"/>
          </a:solidFill>
          <a:latin typeface="+mn-lt"/>
          <a:ea typeface="+mn-ea"/>
          <a:cs typeface="+mn-cs"/>
        </a:defRPr>
      </a:lvl1pPr>
      <a:lvl2pPr marL="1058863" indent="-407988" algn="l" defTabSz="1300163" rtl="0" fontAlgn="base" latinLnBrk="1">
        <a:spcBef>
          <a:spcPct val="20000"/>
        </a:spcBef>
        <a:spcAft>
          <a:spcPct val="0"/>
        </a:spcAft>
        <a:buChar char="–"/>
        <a:defRPr kumimoji="1" sz="3800">
          <a:solidFill>
            <a:schemeClr val="tx1"/>
          </a:solidFill>
          <a:latin typeface="+mn-lt"/>
          <a:ea typeface="+mn-ea"/>
        </a:defRPr>
      </a:lvl2pPr>
      <a:lvl3pPr marL="1625600" indent="-325438" algn="l" defTabSz="1300163" rtl="0" fontAlgn="base" latinLnBrk="1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</a:defRPr>
      </a:lvl3pPr>
      <a:lvl4pPr marL="2276475" indent="-325438" algn="l" defTabSz="1300163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4pPr>
      <a:lvl5pPr marL="2925763" indent="-325438" algn="l" defTabSz="1300163" rtl="0" fontAlgn="base" latinLnBrk="1">
        <a:spcBef>
          <a:spcPct val="20000"/>
        </a:spcBef>
        <a:spcAft>
          <a:spcPct val="0"/>
        </a:spcAft>
        <a:buChar char="»"/>
        <a:defRPr kumimoji="1" sz="2800">
          <a:solidFill>
            <a:schemeClr val="tx1"/>
          </a:solidFill>
          <a:latin typeface="+mn-lt"/>
          <a:ea typeface="+mn-ea"/>
        </a:defRPr>
      </a:lvl5pPr>
      <a:lvl6pPr marL="3382963" indent="-325438" algn="l" defTabSz="1300163" rtl="0" fontAlgn="base" latinLnBrk="1">
        <a:spcBef>
          <a:spcPct val="20000"/>
        </a:spcBef>
        <a:spcAft>
          <a:spcPct val="0"/>
        </a:spcAft>
        <a:buChar char="»"/>
        <a:defRPr kumimoji="1" sz="2800">
          <a:solidFill>
            <a:schemeClr val="tx1"/>
          </a:solidFill>
          <a:latin typeface="+mn-lt"/>
          <a:ea typeface="+mn-ea"/>
        </a:defRPr>
      </a:lvl6pPr>
      <a:lvl7pPr marL="3840163" indent="-325438" algn="l" defTabSz="1300163" rtl="0" fontAlgn="base" latinLnBrk="1">
        <a:spcBef>
          <a:spcPct val="20000"/>
        </a:spcBef>
        <a:spcAft>
          <a:spcPct val="0"/>
        </a:spcAft>
        <a:buChar char="»"/>
        <a:defRPr kumimoji="1" sz="2800">
          <a:solidFill>
            <a:schemeClr val="tx1"/>
          </a:solidFill>
          <a:latin typeface="+mn-lt"/>
          <a:ea typeface="+mn-ea"/>
        </a:defRPr>
      </a:lvl7pPr>
      <a:lvl8pPr marL="4297363" indent="-325438" algn="l" defTabSz="1300163" rtl="0" fontAlgn="base" latinLnBrk="1">
        <a:spcBef>
          <a:spcPct val="20000"/>
        </a:spcBef>
        <a:spcAft>
          <a:spcPct val="0"/>
        </a:spcAft>
        <a:buChar char="»"/>
        <a:defRPr kumimoji="1" sz="2800">
          <a:solidFill>
            <a:schemeClr val="tx1"/>
          </a:solidFill>
          <a:latin typeface="+mn-lt"/>
          <a:ea typeface="+mn-ea"/>
        </a:defRPr>
      </a:lvl8pPr>
      <a:lvl9pPr marL="4754563" indent="-325438" algn="l" defTabSz="1300163" rtl="0" fontAlgn="base" latinLnBrk="1">
        <a:spcBef>
          <a:spcPct val="20000"/>
        </a:spcBef>
        <a:spcAft>
          <a:spcPct val="0"/>
        </a:spcAft>
        <a:buChar char="»"/>
        <a:defRPr kumimoji="1"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6" name="Group 2"/>
          <p:cNvGrpSpPr>
            <a:grpSpLocks/>
          </p:cNvGrpSpPr>
          <p:nvPr/>
        </p:nvGrpSpPr>
        <p:grpSpPr bwMode="auto">
          <a:xfrm>
            <a:off x="0" y="9102725"/>
            <a:ext cx="13004800" cy="650875"/>
            <a:chOff x="0" y="4032"/>
            <a:chExt cx="5760" cy="288"/>
          </a:xfrm>
        </p:grpSpPr>
        <p:sp>
          <p:nvSpPr>
            <p:cNvPr id="379907" name="Rectangle 3"/>
            <p:cNvSpPr>
              <a:spLocks noChangeArrowheads="1"/>
            </p:cNvSpPr>
            <p:nvPr userDrawn="1"/>
          </p:nvSpPr>
          <p:spPr bwMode="gray">
            <a:xfrm>
              <a:off x="0" y="4128"/>
              <a:ext cx="5760" cy="192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9908" name="Freeform 4"/>
            <p:cNvSpPr>
              <a:spLocks/>
            </p:cNvSpPr>
            <p:nvPr userDrawn="1"/>
          </p:nvSpPr>
          <p:spPr bwMode="gray">
            <a:xfrm>
              <a:off x="4224" y="4032"/>
              <a:ext cx="1536" cy="144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0"/>
                </a:cxn>
                <a:cxn ang="0">
                  <a:pos x="1536" y="0"/>
                </a:cxn>
                <a:cxn ang="0">
                  <a:pos x="1536" y="144"/>
                </a:cxn>
                <a:cxn ang="0">
                  <a:pos x="0" y="144"/>
                </a:cxn>
                <a:cxn ang="0">
                  <a:pos x="0" y="96"/>
                </a:cxn>
              </a:cxnLst>
              <a:rect l="0" t="0" r="r" b="b"/>
              <a:pathLst>
                <a:path w="1536" h="144">
                  <a:moveTo>
                    <a:pt x="0" y="96"/>
                  </a:moveTo>
                  <a:lnTo>
                    <a:pt x="144" y="0"/>
                  </a:lnTo>
                  <a:lnTo>
                    <a:pt x="1536" y="0"/>
                  </a:lnTo>
                  <a:lnTo>
                    <a:pt x="1536" y="144"/>
                  </a:lnTo>
                  <a:lnTo>
                    <a:pt x="0" y="144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aphicFrame>
        <p:nvGraphicFramePr>
          <p:cNvPr id="379909" name="Object 5"/>
          <p:cNvGraphicFramePr>
            <a:graphicFrameLocks noChangeAspect="1"/>
          </p:cNvGraphicFramePr>
          <p:nvPr/>
        </p:nvGraphicFramePr>
        <p:xfrm>
          <a:off x="0" y="63500"/>
          <a:ext cx="13004800" cy="1331913"/>
        </p:xfrm>
        <a:graphic>
          <a:graphicData uri="http://schemas.openxmlformats.org/presentationml/2006/ole">
            <p:oleObj spid="_x0000_s379913" name="Image" r:id="rId14" imgW="12977778" imgH="1955556" progId="">
              <p:embed/>
            </p:oleObj>
          </a:graphicData>
        </a:graphic>
      </p:graphicFrame>
      <p:sp>
        <p:nvSpPr>
          <p:cNvPr id="37991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1975" y="1497013"/>
            <a:ext cx="1179195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79911" name="Rectangle 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915775" y="9177338"/>
            <a:ext cx="10890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>
            <a:lvl1pPr algn="ctr" defTabSz="1300163" latinLnBrk="0">
              <a:lnSpc>
                <a:spcPct val="100000"/>
              </a:lnSpc>
              <a:buClrTx/>
              <a:buSzTx/>
              <a:defRPr kumimoji="0" sz="1700">
                <a:solidFill>
                  <a:schemeClr val="bg1"/>
                </a:solidFill>
                <a:latin typeface="Arial" pitchFamily="34" charset="0"/>
                <a:ea typeface="+mn-ea"/>
              </a:defRPr>
            </a:lvl1pPr>
          </a:lstStyle>
          <a:p>
            <a:fld id="{4173C31B-13E9-4A54-BC0B-9CBC847DE851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79912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561975" y="576263"/>
            <a:ext cx="11785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79913" name="Line 9"/>
          <p:cNvSpPr>
            <a:spLocks noChangeShapeType="1"/>
          </p:cNvSpPr>
          <p:nvPr userDrawn="1"/>
        </p:nvSpPr>
        <p:spPr bwMode="auto">
          <a:xfrm>
            <a:off x="561975" y="2009775"/>
            <a:ext cx="6554788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9914" name="Text Box 10"/>
          <p:cNvSpPr txBox="1">
            <a:spLocks noChangeArrowheads="1"/>
          </p:cNvSpPr>
          <p:nvPr userDrawn="1"/>
        </p:nvSpPr>
        <p:spPr bwMode="gray">
          <a:xfrm>
            <a:off x="1508125" y="2292350"/>
            <a:ext cx="395288" cy="347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 defTabSz="1300163" eaLnBrk="0" latinLnBrk="0" hangingPunct="0">
              <a:lnSpc>
                <a:spcPct val="100000"/>
              </a:lnSpc>
              <a:buClrTx/>
              <a:buSzTx/>
            </a:pPr>
            <a:endParaRPr kumimoji="0" lang="ko-KR" altLang="ko-KR" sz="2800" b="1">
              <a:solidFill>
                <a:schemeClr val="bg1"/>
              </a:solidFill>
              <a:latin typeface="Arial" pitchFamily="34" charset="0"/>
              <a:ea typeface="굴림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1300163" rtl="0" fontAlgn="base" latinLnBrk="1">
        <a:spcBef>
          <a:spcPct val="0"/>
        </a:spcBef>
        <a:spcAft>
          <a:spcPct val="0"/>
        </a:spcAft>
        <a:defRPr kumimoji="1" sz="40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300163" rtl="0" fontAlgn="base" latinLnBrk="1">
        <a:spcBef>
          <a:spcPct val="0"/>
        </a:spcBef>
        <a:spcAft>
          <a:spcPct val="0"/>
        </a:spcAft>
        <a:defRPr kumimoji="1" sz="4000" b="1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algn="l" defTabSz="1300163" rtl="0" fontAlgn="base" latinLnBrk="1">
        <a:spcBef>
          <a:spcPct val="0"/>
        </a:spcBef>
        <a:spcAft>
          <a:spcPct val="0"/>
        </a:spcAft>
        <a:defRPr kumimoji="1" sz="4000" b="1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algn="l" defTabSz="1300163" rtl="0" fontAlgn="base" latinLnBrk="1">
        <a:spcBef>
          <a:spcPct val="0"/>
        </a:spcBef>
        <a:spcAft>
          <a:spcPct val="0"/>
        </a:spcAft>
        <a:defRPr kumimoji="1" sz="4000" b="1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algn="l" defTabSz="1300163" rtl="0" fontAlgn="base" latinLnBrk="1">
        <a:spcBef>
          <a:spcPct val="0"/>
        </a:spcBef>
        <a:spcAft>
          <a:spcPct val="0"/>
        </a:spcAft>
        <a:defRPr kumimoji="1" sz="4000" b="1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457200" algn="l" defTabSz="1300163" rtl="0" fontAlgn="base" latinLnBrk="1">
        <a:spcBef>
          <a:spcPct val="0"/>
        </a:spcBef>
        <a:spcAft>
          <a:spcPct val="0"/>
        </a:spcAft>
        <a:defRPr kumimoji="1" sz="4000" b="1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914400" algn="l" defTabSz="1300163" rtl="0" fontAlgn="base" latinLnBrk="1">
        <a:spcBef>
          <a:spcPct val="0"/>
        </a:spcBef>
        <a:spcAft>
          <a:spcPct val="0"/>
        </a:spcAft>
        <a:defRPr kumimoji="1" sz="4000" b="1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1371600" algn="l" defTabSz="1300163" rtl="0" fontAlgn="base" latinLnBrk="1">
        <a:spcBef>
          <a:spcPct val="0"/>
        </a:spcBef>
        <a:spcAft>
          <a:spcPct val="0"/>
        </a:spcAft>
        <a:defRPr kumimoji="1" sz="4000" b="1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828800" algn="l" defTabSz="1300163" rtl="0" fontAlgn="base" latinLnBrk="1">
        <a:spcBef>
          <a:spcPct val="0"/>
        </a:spcBef>
        <a:spcAft>
          <a:spcPct val="0"/>
        </a:spcAft>
        <a:defRPr kumimoji="1" sz="4000" b="1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487363" indent="-487363" algn="l" defTabSz="1300163" rtl="0" fontAlgn="base" latinLnBrk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1057275" indent="-406400" algn="l" defTabSz="1300163" rtl="0" fontAlgn="base" latinLnBrk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3400">
          <a:solidFill>
            <a:schemeClr val="tx1"/>
          </a:solidFill>
          <a:latin typeface="+mn-lt"/>
          <a:ea typeface="+mn-ea"/>
        </a:defRPr>
      </a:lvl2pPr>
      <a:lvl3pPr marL="1625600" indent="-325438" algn="l" defTabSz="1300163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800">
          <a:solidFill>
            <a:schemeClr val="tx1"/>
          </a:solidFill>
          <a:latin typeface="+mn-lt"/>
          <a:ea typeface="+mn-ea"/>
        </a:defRPr>
      </a:lvl3pPr>
      <a:lvl4pPr marL="2276475" indent="-325438" algn="l" defTabSz="1300163" rtl="0" fontAlgn="base" latinLnBrk="1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4pPr>
      <a:lvl5pPr marL="2925763" indent="-325438" algn="l" defTabSz="1300163" rtl="0" fontAlgn="base" latinLnBrk="1">
        <a:spcBef>
          <a:spcPct val="20000"/>
        </a:spcBef>
        <a:spcAft>
          <a:spcPct val="0"/>
        </a:spcAft>
        <a:buChar char="»"/>
        <a:defRPr kumimoji="1" sz="2600">
          <a:solidFill>
            <a:schemeClr val="tx1"/>
          </a:solidFill>
          <a:latin typeface="+mn-lt"/>
          <a:ea typeface="+mn-ea"/>
        </a:defRPr>
      </a:lvl5pPr>
      <a:lvl6pPr marL="3382963" indent="-325438" algn="l" defTabSz="1300163" rtl="0" fontAlgn="base" latinLnBrk="1">
        <a:spcBef>
          <a:spcPct val="20000"/>
        </a:spcBef>
        <a:spcAft>
          <a:spcPct val="0"/>
        </a:spcAft>
        <a:buChar char="»"/>
        <a:defRPr kumimoji="1" sz="2600">
          <a:solidFill>
            <a:schemeClr val="tx1"/>
          </a:solidFill>
          <a:latin typeface="+mn-lt"/>
          <a:ea typeface="+mn-ea"/>
        </a:defRPr>
      </a:lvl6pPr>
      <a:lvl7pPr marL="3840163" indent="-325438" algn="l" defTabSz="1300163" rtl="0" fontAlgn="base" latinLnBrk="1">
        <a:spcBef>
          <a:spcPct val="20000"/>
        </a:spcBef>
        <a:spcAft>
          <a:spcPct val="0"/>
        </a:spcAft>
        <a:buChar char="»"/>
        <a:defRPr kumimoji="1" sz="2600">
          <a:solidFill>
            <a:schemeClr val="tx1"/>
          </a:solidFill>
          <a:latin typeface="+mn-lt"/>
          <a:ea typeface="+mn-ea"/>
        </a:defRPr>
      </a:lvl7pPr>
      <a:lvl8pPr marL="4297363" indent="-325438" algn="l" defTabSz="1300163" rtl="0" fontAlgn="base" latinLnBrk="1">
        <a:spcBef>
          <a:spcPct val="20000"/>
        </a:spcBef>
        <a:spcAft>
          <a:spcPct val="0"/>
        </a:spcAft>
        <a:buChar char="»"/>
        <a:defRPr kumimoji="1" sz="2600">
          <a:solidFill>
            <a:schemeClr val="tx1"/>
          </a:solidFill>
          <a:latin typeface="+mn-lt"/>
          <a:ea typeface="+mn-ea"/>
        </a:defRPr>
      </a:lvl8pPr>
      <a:lvl9pPr marL="4754563" indent="-325438" algn="l" defTabSz="1300163" rtl="0" fontAlgn="base" latinLnBrk="1">
        <a:spcBef>
          <a:spcPct val="20000"/>
        </a:spcBef>
        <a:spcAft>
          <a:spcPct val="0"/>
        </a:spcAft>
        <a:buChar char="»"/>
        <a:defRPr kumimoji="1"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ChangeArrowheads="1"/>
          </p:cNvSpPr>
          <p:nvPr/>
        </p:nvSpPr>
        <p:spPr bwMode="ltGray">
          <a:xfrm>
            <a:off x="593725" y="1562100"/>
            <a:ext cx="623888" cy="67468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/>
          <a:lstStyle/>
          <a:p>
            <a:pPr algn="ctr" defTabSz="1300163" latinLnBrk="0">
              <a:lnSpc>
                <a:spcPct val="100000"/>
              </a:lnSpc>
              <a:buClrTx/>
              <a:buSzTx/>
            </a:pPr>
            <a:endParaRPr lang="ko-KR" altLang="ko-KR" sz="3400">
              <a:latin typeface="Tahoma" pitchFamily="34" charset="0"/>
              <a:ea typeface="굴림" pitchFamily="50" charset="-127"/>
            </a:endParaRPr>
          </a:p>
        </p:txBody>
      </p:sp>
      <p:sp>
        <p:nvSpPr>
          <p:cNvPr id="391171" name="Rectangle 3"/>
          <p:cNvSpPr>
            <a:spLocks noChangeArrowheads="1"/>
          </p:cNvSpPr>
          <p:nvPr/>
        </p:nvSpPr>
        <p:spPr bwMode="ltGray">
          <a:xfrm>
            <a:off x="1138238" y="1562100"/>
            <a:ext cx="466725" cy="674688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/>
          <a:lstStyle/>
          <a:p>
            <a:pPr algn="ctr" defTabSz="1300163" latinLnBrk="0">
              <a:lnSpc>
                <a:spcPct val="100000"/>
              </a:lnSpc>
              <a:buClrTx/>
              <a:buSzTx/>
            </a:pPr>
            <a:endParaRPr lang="ko-KR" altLang="ko-KR" sz="3400">
              <a:latin typeface="Tahoma" pitchFamily="34" charset="0"/>
              <a:ea typeface="굴림" pitchFamily="50" charset="-127"/>
            </a:endParaRPr>
          </a:p>
        </p:txBody>
      </p:sp>
      <p:sp>
        <p:nvSpPr>
          <p:cNvPr id="391172" name="Rectangle 4"/>
          <p:cNvSpPr>
            <a:spLocks noChangeArrowheads="1"/>
          </p:cNvSpPr>
          <p:nvPr/>
        </p:nvSpPr>
        <p:spPr bwMode="ltGray">
          <a:xfrm>
            <a:off x="769938" y="2162175"/>
            <a:ext cx="600075" cy="676275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/>
          <a:lstStyle/>
          <a:p>
            <a:pPr algn="ctr" defTabSz="1300163" latinLnBrk="0">
              <a:lnSpc>
                <a:spcPct val="100000"/>
              </a:lnSpc>
              <a:buClrTx/>
              <a:buSzTx/>
            </a:pPr>
            <a:endParaRPr lang="ko-KR" altLang="ko-KR" sz="3400">
              <a:latin typeface="Tahoma" pitchFamily="34" charset="0"/>
              <a:ea typeface="굴림" pitchFamily="50" charset="-127"/>
            </a:endParaRPr>
          </a:p>
        </p:txBody>
      </p:sp>
      <p:sp>
        <p:nvSpPr>
          <p:cNvPr id="391173" name="Rectangle 5"/>
          <p:cNvSpPr>
            <a:spLocks noChangeArrowheads="1"/>
          </p:cNvSpPr>
          <p:nvPr/>
        </p:nvSpPr>
        <p:spPr bwMode="ltGray">
          <a:xfrm>
            <a:off x="1295400" y="2162175"/>
            <a:ext cx="523875" cy="67627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/>
          <a:lstStyle/>
          <a:p>
            <a:pPr algn="ctr" defTabSz="1300163" latinLnBrk="0">
              <a:lnSpc>
                <a:spcPct val="100000"/>
              </a:lnSpc>
              <a:buClrTx/>
              <a:buSzTx/>
            </a:pPr>
            <a:endParaRPr lang="ko-KR" altLang="ko-KR" sz="3400">
              <a:latin typeface="Tahoma" pitchFamily="34" charset="0"/>
              <a:ea typeface="굴림" pitchFamily="50" charset="-127"/>
            </a:endParaRPr>
          </a:p>
        </p:txBody>
      </p:sp>
      <p:sp>
        <p:nvSpPr>
          <p:cNvPr id="391174" name="Rectangle 6"/>
          <p:cNvSpPr>
            <a:spLocks noChangeArrowheads="1"/>
          </p:cNvSpPr>
          <p:nvPr/>
        </p:nvSpPr>
        <p:spPr bwMode="ltGray">
          <a:xfrm>
            <a:off x="180975" y="2058988"/>
            <a:ext cx="796925" cy="6000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/>
          <a:lstStyle/>
          <a:p>
            <a:pPr algn="ctr" defTabSz="1300163" latinLnBrk="0">
              <a:lnSpc>
                <a:spcPct val="100000"/>
              </a:lnSpc>
              <a:buClrTx/>
              <a:buSzTx/>
            </a:pPr>
            <a:endParaRPr lang="ko-KR" altLang="ko-KR" sz="3400">
              <a:latin typeface="Tahoma" pitchFamily="34" charset="0"/>
              <a:ea typeface="굴림" pitchFamily="50" charset="-127"/>
            </a:endParaRPr>
          </a:p>
        </p:txBody>
      </p:sp>
      <p:sp>
        <p:nvSpPr>
          <p:cNvPr id="391175" name="Rectangle 7"/>
          <p:cNvSpPr>
            <a:spLocks noChangeArrowheads="1"/>
          </p:cNvSpPr>
          <p:nvPr/>
        </p:nvSpPr>
        <p:spPr bwMode="gray">
          <a:xfrm>
            <a:off x="1084263" y="1408113"/>
            <a:ext cx="44450" cy="14970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/>
          <a:lstStyle/>
          <a:p>
            <a:pPr algn="ctr" defTabSz="1300163" latinLnBrk="0">
              <a:lnSpc>
                <a:spcPct val="100000"/>
              </a:lnSpc>
              <a:buClrTx/>
              <a:buSzTx/>
            </a:pPr>
            <a:endParaRPr lang="ko-KR" altLang="ko-KR" sz="3400">
              <a:latin typeface="Tahoma" pitchFamily="34" charset="0"/>
              <a:ea typeface="굴림" pitchFamily="50" charset="-127"/>
            </a:endParaRPr>
          </a:p>
        </p:txBody>
      </p:sp>
      <p:sp>
        <p:nvSpPr>
          <p:cNvPr id="391176" name="Rectangle 8"/>
          <p:cNvSpPr>
            <a:spLocks noChangeArrowheads="1"/>
          </p:cNvSpPr>
          <p:nvPr/>
        </p:nvSpPr>
        <p:spPr bwMode="gray">
          <a:xfrm>
            <a:off x="630238" y="2533650"/>
            <a:ext cx="11699875" cy="444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/>
          <a:lstStyle/>
          <a:p>
            <a:pPr algn="ctr" defTabSz="1300163" latinLnBrk="0">
              <a:lnSpc>
                <a:spcPct val="100000"/>
              </a:lnSpc>
              <a:buClrTx/>
              <a:buSzTx/>
            </a:pPr>
            <a:endParaRPr lang="ko-KR" altLang="ko-KR" sz="3400">
              <a:latin typeface="Tahoma" pitchFamily="34" charset="0"/>
              <a:ea typeface="굴림" pitchFamily="50" charset="-127"/>
            </a:endParaRPr>
          </a:p>
        </p:txBody>
      </p:sp>
      <p:sp>
        <p:nvSpPr>
          <p:cNvPr id="39117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636713" y="877888"/>
            <a:ext cx="11083925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039" tIns="65020" rIns="130039" bIns="650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grpSp>
        <p:nvGrpSpPr>
          <p:cNvPr id="391178" name="Group 10"/>
          <p:cNvGrpSpPr>
            <a:grpSpLocks/>
          </p:cNvGrpSpPr>
          <p:nvPr userDrawn="1"/>
        </p:nvGrpSpPr>
        <p:grpSpPr bwMode="auto">
          <a:xfrm>
            <a:off x="6808788" y="882650"/>
            <a:ext cx="5991225" cy="1639888"/>
            <a:chOff x="3107" y="391"/>
            <a:chExt cx="2653" cy="726"/>
          </a:xfrm>
        </p:grpSpPr>
        <p:pic>
          <p:nvPicPr>
            <p:cNvPr id="391179" name="Picture 11" descr="44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107" y="391"/>
              <a:ext cx="952" cy="726"/>
            </a:xfrm>
            <a:prstGeom prst="rect">
              <a:avLst/>
            </a:prstGeom>
            <a:noFill/>
          </p:spPr>
        </p:pic>
        <p:pic>
          <p:nvPicPr>
            <p:cNvPr id="391180" name="Picture 12" descr="333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059" y="391"/>
              <a:ext cx="907" cy="726"/>
            </a:xfrm>
            <a:prstGeom prst="rect">
              <a:avLst/>
            </a:prstGeom>
            <a:noFill/>
          </p:spPr>
        </p:pic>
        <p:pic>
          <p:nvPicPr>
            <p:cNvPr id="391181" name="Picture 13" descr="111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921" y="391"/>
              <a:ext cx="839" cy="726"/>
            </a:xfrm>
            <a:prstGeom prst="rect">
              <a:avLst/>
            </a:prstGeom>
            <a:noFill/>
          </p:spPr>
        </p:pic>
      </p:grpSp>
      <p:sp>
        <p:nvSpPr>
          <p:cNvPr id="391182" name="Rectangle 14"/>
          <p:cNvSpPr>
            <a:spLocks noChangeArrowheads="1"/>
          </p:cNvSpPr>
          <p:nvPr userDrawn="1"/>
        </p:nvSpPr>
        <p:spPr bwMode="auto">
          <a:xfrm flipV="1">
            <a:off x="1176338" y="8870950"/>
            <a:ext cx="11544300" cy="52388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tint val="4000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+mj-lt"/>
          <a:ea typeface="+mj-ea"/>
          <a:cs typeface="+mj-cs"/>
        </a:defRPr>
      </a:lvl1pPr>
      <a:lvl2pPr algn="l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l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l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l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l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defTabSz="1300163" rtl="0" fontAlgn="base" latinLnBrk="1">
        <a:spcBef>
          <a:spcPct val="0"/>
        </a:spcBef>
        <a:spcAft>
          <a:spcPct val="0"/>
        </a:spcAft>
        <a:defRPr kumimoji="1" sz="6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487363" indent="-487363" algn="l" defTabSz="1300163" rtl="0" fontAlgn="base" latinLnBrk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4600">
          <a:solidFill>
            <a:schemeClr val="tx1"/>
          </a:solidFill>
          <a:latin typeface="+mn-lt"/>
          <a:ea typeface="+mn-ea"/>
          <a:cs typeface="+mn-cs"/>
        </a:defRPr>
      </a:lvl1pPr>
      <a:lvl2pPr marL="1057275" indent="-406400" algn="l" defTabSz="1300163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4000">
          <a:solidFill>
            <a:schemeClr val="tx1"/>
          </a:solidFill>
          <a:latin typeface="+mn-lt"/>
          <a:ea typeface="+mn-ea"/>
        </a:defRPr>
      </a:lvl2pPr>
      <a:lvl3pPr marL="1625600" indent="-325438" algn="l" defTabSz="1300163" rtl="0" fontAlgn="base" latinLnBrk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1" sz="3400">
          <a:solidFill>
            <a:schemeClr val="tx1"/>
          </a:solidFill>
          <a:latin typeface="+mn-lt"/>
          <a:ea typeface="+mn-ea"/>
        </a:defRPr>
      </a:lvl3pPr>
      <a:lvl4pPr marL="2276475" indent="-325438" algn="l" defTabSz="1300163" rtl="0" fontAlgn="base" latinLnBrk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4pPr>
      <a:lvl5pPr marL="2925763" indent="-325438" algn="l" defTabSz="1300163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5pPr>
      <a:lvl6pPr marL="3382963" indent="-325438" algn="l" defTabSz="1300163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6pPr>
      <a:lvl7pPr marL="3840163" indent="-325438" algn="l" defTabSz="1300163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7pPr>
      <a:lvl8pPr marL="4297363" indent="-325438" algn="l" defTabSz="1300163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8pPr>
      <a:lvl9pPr marL="4754563" indent="-325438" algn="l" defTabSz="1300163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090" name="Picture 2" descr="설명회표지_1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</p:spPr>
      </p:pic>
      <p:sp>
        <p:nvSpPr>
          <p:cNvPr id="345091" name="Rectangle 3"/>
          <p:cNvSpPr>
            <a:spLocks noChangeArrowheads="1"/>
          </p:cNvSpPr>
          <p:nvPr/>
        </p:nvSpPr>
        <p:spPr bwMode="auto">
          <a:xfrm>
            <a:off x="41275" y="1998055"/>
            <a:ext cx="13004800" cy="14855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230384" tIns="65020" rIns="230384" bIns="65020" anchor="ctr">
            <a:spAutoFit/>
          </a:bodyPr>
          <a:lstStyle/>
          <a:p>
            <a:pPr algn="ctr" defTabSz="1300163">
              <a:lnSpc>
                <a:spcPct val="100000"/>
              </a:lnSpc>
              <a:buClrTx/>
              <a:buSzTx/>
            </a:pPr>
            <a:r>
              <a:rPr lang="ko-KR" altLang="en-US" sz="8800" b="1" i="1" dirty="0" smtClean="0">
                <a:solidFill>
                  <a:srgbClr val="800000"/>
                </a:solidFill>
              </a:rPr>
              <a:t>보 안 교 육</a:t>
            </a:r>
            <a:endParaRPr lang="ko-KR" altLang="en-US" sz="8800" b="1" i="1" dirty="0">
              <a:solidFill>
                <a:srgbClr val="800000"/>
              </a:solidFill>
            </a:endParaRPr>
          </a:p>
        </p:txBody>
      </p:sp>
      <p:sp>
        <p:nvSpPr>
          <p:cNvPr id="345092" name="Rectangle 4"/>
          <p:cNvSpPr>
            <a:spLocks noChangeArrowheads="1"/>
          </p:cNvSpPr>
          <p:nvPr/>
        </p:nvSpPr>
        <p:spPr bwMode="auto">
          <a:xfrm>
            <a:off x="8054975" y="8669338"/>
            <a:ext cx="3694113" cy="603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30039" tIns="65020" rIns="130039" bIns="65020">
            <a:spAutoFit/>
          </a:bodyPr>
          <a:lstStyle/>
          <a:p>
            <a:pPr defTabSz="1300163">
              <a:lnSpc>
                <a:spcPct val="100000"/>
              </a:lnSpc>
              <a:buClrTx/>
              <a:buSzTx/>
            </a:pPr>
            <a:r>
              <a:rPr lang="en-US" altLang="ko-KR" sz="3100" b="1">
                <a:solidFill>
                  <a:schemeClr val="bg1"/>
                </a:solidFill>
              </a:rPr>
              <a:t>(</a:t>
            </a:r>
            <a:r>
              <a:rPr lang="ko-KR" altLang="en-US" sz="3100" b="1">
                <a:solidFill>
                  <a:schemeClr val="bg1"/>
                </a:solidFill>
              </a:rPr>
              <a:t>전산통신과</a:t>
            </a:r>
            <a:r>
              <a:rPr lang="en-US" altLang="ko-KR" sz="3100" b="1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45093" name="Rectangle 5"/>
          <p:cNvSpPr>
            <a:spLocks noChangeArrowheads="1"/>
          </p:cNvSpPr>
          <p:nvPr/>
        </p:nvSpPr>
        <p:spPr bwMode="auto">
          <a:xfrm>
            <a:off x="7097713" y="8051800"/>
            <a:ext cx="4248150" cy="738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130039" tIns="65020" rIns="130039" bIns="65020">
            <a:spAutoFit/>
          </a:bodyPr>
          <a:lstStyle/>
          <a:p>
            <a:pPr defTabSz="1300163">
              <a:lnSpc>
                <a:spcPct val="100000"/>
              </a:lnSpc>
              <a:buClrTx/>
              <a:buSzTx/>
            </a:pPr>
            <a:r>
              <a:rPr lang="ko-KR" altLang="en-US" sz="4000" b="1">
                <a:solidFill>
                  <a:schemeClr val="bg1"/>
                </a:solidFill>
              </a:rPr>
              <a:t>서울종합방재센터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954" name="Group 2"/>
          <p:cNvGrpSpPr>
            <a:grpSpLocks/>
          </p:cNvGrpSpPr>
          <p:nvPr/>
        </p:nvGrpSpPr>
        <p:grpSpPr bwMode="auto">
          <a:xfrm>
            <a:off x="666750" y="2214563"/>
            <a:ext cx="11742738" cy="6757987"/>
            <a:chOff x="295" y="1348"/>
            <a:chExt cx="5201" cy="1800"/>
          </a:xfrm>
        </p:grpSpPr>
        <p:sp>
          <p:nvSpPr>
            <p:cNvPr id="381955" name="AutoShape 3"/>
            <p:cNvSpPr>
              <a:spLocks noChangeArrowheads="1"/>
            </p:cNvSpPr>
            <p:nvPr/>
          </p:nvSpPr>
          <p:spPr bwMode="gray">
            <a:xfrm>
              <a:off x="295" y="1348"/>
              <a:ext cx="5201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1956" name="AutoShape 4"/>
            <p:cNvSpPr>
              <a:spLocks noChangeArrowheads="1"/>
            </p:cNvSpPr>
            <p:nvPr/>
          </p:nvSpPr>
          <p:spPr bwMode="gray">
            <a:xfrm>
              <a:off x="375" y="1353"/>
              <a:ext cx="5044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1957" name="AutoShape 5"/>
            <p:cNvSpPr>
              <a:spLocks noChangeArrowheads="1"/>
            </p:cNvSpPr>
            <p:nvPr/>
          </p:nvSpPr>
          <p:spPr bwMode="gray">
            <a:xfrm>
              <a:off x="417" y="2653"/>
              <a:ext cx="4976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1958" name="AutoShape 6"/>
            <p:cNvSpPr>
              <a:spLocks noChangeArrowheads="1"/>
            </p:cNvSpPr>
            <p:nvPr/>
          </p:nvSpPr>
          <p:spPr bwMode="gray">
            <a:xfrm>
              <a:off x="417" y="1367"/>
              <a:ext cx="4976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81959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ko-KR" b="1"/>
              <a:t>□ </a:t>
            </a:r>
            <a:r>
              <a:rPr lang="ko-KR" altLang="en-US" b="1"/>
              <a:t>통신보안의 정의</a:t>
            </a:r>
            <a:r>
              <a:rPr lang="ko-KR" altLang="en-US"/>
              <a:t> </a:t>
            </a:r>
          </a:p>
        </p:txBody>
      </p:sp>
      <p:sp>
        <p:nvSpPr>
          <p:cNvPr id="381960" name="Rectangle 8"/>
          <p:cNvSpPr>
            <a:spLocks noChangeArrowheads="1"/>
          </p:cNvSpPr>
          <p:nvPr/>
        </p:nvSpPr>
        <p:spPr bwMode="auto">
          <a:xfrm>
            <a:off x="1176338" y="2417763"/>
            <a:ext cx="108553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5233" tIns="62615" rIns="125233" bIns="62615"/>
          <a:lstStyle/>
          <a:p>
            <a:pPr marL="174625" indent="-174625" defTabSz="879475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Tx/>
              <a:buFont typeface="Wingdings" pitchFamily="2" charset="2"/>
              <a:buBlip>
                <a:blip r:embed="rId2"/>
              </a:buBlip>
            </a:pPr>
            <a:endParaRPr lang="ko-KR" altLang="ko-KR" sz="2400">
              <a:effectLst>
                <a:outerShdw blurRad="38100" dist="38100" dir="2700000" algn="tl">
                  <a:srgbClr val="C0C0C0"/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1961" name="Rectangle 9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ko-KR" altLang="en-US" sz="3200"/>
              <a:t>정보통신보안</a:t>
            </a:r>
          </a:p>
        </p:txBody>
      </p:sp>
      <p:sp>
        <p:nvSpPr>
          <p:cNvPr id="381962" name="AutoShape 10" descr="PIC99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1963" name="Rectangle 11"/>
          <p:cNvSpPr>
            <a:spLocks noChangeArrowheads="1"/>
          </p:cNvSpPr>
          <p:nvPr/>
        </p:nvSpPr>
        <p:spPr bwMode="auto">
          <a:xfrm>
            <a:off x="5068888" y="3544888"/>
            <a:ext cx="6145212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39" tIns="65020" rIns="130039" bIns="65020" anchor="ctr">
            <a:spAutoFit/>
          </a:bodyPr>
          <a:lstStyle/>
          <a:p>
            <a:pPr algn="just"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통신보안이라 함은 우리가 사용하는 통신수단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(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유선전화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차량전화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휴대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굴림" pitchFamily="50" charset="-127"/>
              </a:rPr>
              <a:t>전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화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전신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텔렉스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팩시밀리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, PC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통신 등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)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에 의한 통화내용이 알아서는 안</a:t>
            </a: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될 사람에게 직접 또는 간접으로 누설될 가능성을 사전에 방지하거나 지연</a:t>
            </a: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 시키기 위한 방책을 말합니다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.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 </a:t>
            </a:r>
          </a:p>
        </p:txBody>
      </p:sp>
      <p:pic>
        <p:nvPicPr>
          <p:cNvPr id="381964" name="Picture 12" descr="EMB00000a8c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1125" y="3544888"/>
            <a:ext cx="3276600" cy="2871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978" name="Group 2"/>
          <p:cNvGrpSpPr>
            <a:grpSpLocks/>
          </p:cNvGrpSpPr>
          <p:nvPr/>
        </p:nvGrpSpPr>
        <p:grpSpPr bwMode="auto">
          <a:xfrm>
            <a:off x="768350" y="2214563"/>
            <a:ext cx="11742738" cy="6757987"/>
            <a:chOff x="295" y="1348"/>
            <a:chExt cx="5201" cy="1800"/>
          </a:xfrm>
        </p:grpSpPr>
        <p:sp>
          <p:nvSpPr>
            <p:cNvPr id="382979" name="AutoShape 3"/>
            <p:cNvSpPr>
              <a:spLocks noChangeArrowheads="1"/>
            </p:cNvSpPr>
            <p:nvPr/>
          </p:nvSpPr>
          <p:spPr bwMode="gray">
            <a:xfrm>
              <a:off x="295" y="1348"/>
              <a:ext cx="5201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2980" name="AutoShape 4"/>
            <p:cNvSpPr>
              <a:spLocks noChangeArrowheads="1"/>
            </p:cNvSpPr>
            <p:nvPr/>
          </p:nvSpPr>
          <p:spPr bwMode="gray">
            <a:xfrm>
              <a:off x="375" y="1353"/>
              <a:ext cx="5044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2981" name="AutoShape 5"/>
            <p:cNvSpPr>
              <a:spLocks noChangeArrowheads="1"/>
            </p:cNvSpPr>
            <p:nvPr/>
          </p:nvSpPr>
          <p:spPr bwMode="gray">
            <a:xfrm>
              <a:off x="417" y="2653"/>
              <a:ext cx="4976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2982" name="AutoShape 6"/>
            <p:cNvSpPr>
              <a:spLocks noChangeArrowheads="1"/>
            </p:cNvSpPr>
            <p:nvPr/>
          </p:nvSpPr>
          <p:spPr bwMode="gray">
            <a:xfrm>
              <a:off x="417" y="1367"/>
              <a:ext cx="4976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8298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ko-KR"/>
              <a:t> </a:t>
            </a:r>
            <a:r>
              <a:rPr lang="en-US" altLang="ko-KR" sz="2400" b="1"/>
              <a:t>□ </a:t>
            </a:r>
            <a:r>
              <a:rPr lang="ko-KR" altLang="en-US" sz="2400" b="1"/>
              <a:t>통신보안의 목적</a:t>
            </a:r>
            <a:r>
              <a:rPr lang="ko-KR" altLang="en-US" sz="2400"/>
              <a:t> </a:t>
            </a:r>
          </a:p>
        </p:txBody>
      </p:sp>
      <p:sp>
        <p:nvSpPr>
          <p:cNvPr id="382984" name="Rectangle 8"/>
          <p:cNvSpPr>
            <a:spLocks noChangeArrowheads="1"/>
          </p:cNvSpPr>
          <p:nvPr/>
        </p:nvSpPr>
        <p:spPr bwMode="auto">
          <a:xfrm>
            <a:off x="1176338" y="2417763"/>
            <a:ext cx="108553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5233" tIns="62615" rIns="125233" bIns="62615"/>
          <a:lstStyle/>
          <a:p>
            <a:pPr marL="174625" indent="-174625" defTabSz="879475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Tx/>
              <a:buFont typeface="Wingdings" pitchFamily="2" charset="2"/>
              <a:buBlip>
                <a:blip r:embed="rId2"/>
              </a:buBlip>
            </a:pPr>
            <a:endParaRPr lang="ko-KR" altLang="ko-KR" sz="2400">
              <a:effectLst>
                <a:outerShdw blurRad="38100" dist="38100" dir="2700000" algn="tl">
                  <a:srgbClr val="C0C0C0"/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2985" name="Rectangle 9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ko-KR" altLang="en-US" sz="3200"/>
              <a:t>정보통신보안</a:t>
            </a:r>
          </a:p>
        </p:txBody>
      </p:sp>
      <p:sp>
        <p:nvSpPr>
          <p:cNvPr id="382986" name="AutoShape 10" descr="PIC99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2987" name="Rectangle 11"/>
          <p:cNvSpPr>
            <a:spLocks noChangeArrowheads="1"/>
          </p:cNvSpPr>
          <p:nvPr/>
        </p:nvSpPr>
        <p:spPr bwMode="auto">
          <a:xfrm>
            <a:off x="1381125" y="2522538"/>
            <a:ext cx="1055052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39" tIns="65020" rIns="130039" bIns="65020" anchor="ctr">
            <a:spAutoFit/>
          </a:bodyPr>
          <a:lstStyle/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 1.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국가기밀과 산업정보 및 개인비밀의 누설가능성을 사전에 제거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      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o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통신망 자체가 내포하고 있는 보안상의 취약성을 해소하기   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     위하여   각종 물리적인 보안대책을 강구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      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o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통신이용자에 대한 지속적인 교육으로 통신보안의식의 생활화 </a:t>
            </a:r>
          </a:p>
        </p:txBody>
      </p:sp>
      <p:sp>
        <p:nvSpPr>
          <p:cNvPr id="382988" name="Rectangle 12"/>
          <p:cNvSpPr>
            <a:spLocks noChangeArrowheads="1"/>
          </p:cNvSpPr>
          <p:nvPr/>
        </p:nvSpPr>
        <p:spPr bwMode="auto">
          <a:xfrm>
            <a:off x="1279525" y="4159250"/>
            <a:ext cx="10960100" cy="286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39" tIns="65020" rIns="130039" bIns="65020" anchor="ctr">
            <a:spAutoFit/>
          </a:bodyPr>
          <a:lstStyle/>
          <a:p>
            <a:pPr algn="just"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  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2.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국가기밀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산업정보 및 개인비밀의 통화는 최소화</a:t>
            </a:r>
            <a:r>
              <a:rPr kumimoji="0" lang="ko-KR" altLang="en-US">
                <a:solidFill>
                  <a:srgbClr val="000000"/>
                </a:solidFill>
                <a:latin typeface="Arial" pitchFamily="34" charset="0"/>
                <a:ea typeface="한양신명조"/>
                <a:cs typeface="한양신명조"/>
              </a:rPr>
              <a:t>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  </a:t>
            </a: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우리의 국가기밀 및 산업정보를 수집하려는 상대는 우리의                                             </a:t>
            </a:r>
          </a:p>
          <a:p>
            <a:pPr algn="just" defTabSz="1300163" eaLnBrk="0" latinLnBrk="0" hangingPunct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         무선통신을 도청하여 통신정보를 수집함에 따라 도청이 쉬운  </a:t>
            </a:r>
          </a:p>
          <a:p>
            <a:pPr algn="just" defTabSz="1300163" eaLnBrk="0" latinLnBrk="0" hangingPunct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         통신수단은 가능한 이용을 억제</a:t>
            </a:r>
            <a:r>
              <a:rPr kumimoji="0" lang="ko-KR" altLang="en-US">
                <a:solidFill>
                  <a:srgbClr val="000000"/>
                </a:solidFill>
                <a:latin typeface="Arial" pitchFamily="34" charset="0"/>
                <a:ea typeface="한양신명조"/>
                <a:cs typeface="한양신명조"/>
              </a:rPr>
              <a:t>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defTabSz="1300163" eaLnBrk="0" latinLnBrk="0" hangingPunct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    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부득이 이용할 때에는 꼭 필요한 내용만을 통화하도록 하여 </a:t>
            </a:r>
          </a:p>
          <a:p>
            <a:pPr defTabSz="1300163" eaLnBrk="0" latinLnBrk="0" hangingPunct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         누설되는 정보의 양을 최소화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 </a:t>
            </a:r>
          </a:p>
          <a:p>
            <a:pPr algn="just" defTabSz="1300163" eaLnBrk="0" latinLnBrk="0" hangingPunct="0">
              <a:lnSpc>
                <a:spcPct val="100000"/>
              </a:lnSpc>
              <a:buClrTx/>
              <a:buSzTx/>
            </a:pPr>
            <a:endParaRPr kumimoji="0" lang="en-US" altLang="ko-KR">
              <a:latin typeface="Arial" pitchFamily="34" charset="0"/>
              <a:ea typeface="굴림" pitchFamily="50" charset="-127"/>
            </a:endParaRPr>
          </a:p>
        </p:txBody>
      </p:sp>
      <p:sp>
        <p:nvSpPr>
          <p:cNvPr id="382989" name="Rectangle 13"/>
          <p:cNvSpPr>
            <a:spLocks noChangeArrowheads="1"/>
          </p:cNvSpPr>
          <p:nvPr/>
        </p:nvSpPr>
        <p:spPr bwMode="auto">
          <a:xfrm>
            <a:off x="1482725" y="6516688"/>
            <a:ext cx="9628188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39" tIns="65020" rIns="130039" bIns="65020" anchor="ctr">
            <a:spAutoFit/>
          </a:bodyPr>
          <a:lstStyle/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3.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도청 당한 정보의 분석이 지연되도록 하는 방책을 강구</a:t>
            </a:r>
            <a:r>
              <a:rPr kumimoji="0" lang="ko-KR" altLang="en-US">
                <a:solidFill>
                  <a:srgbClr val="000000"/>
                </a:solidFill>
                <a:latin typeface="Arial" pitchFamily="34" charset="0"/>
                <a:ea typeface="한양신명조"/>
                <a:cs typeface="한양신명조"/>
              </a:rPr>
              <a:t>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defTabSz="1300163" eaLnBrk="0" latinLnBrk="0" hangingPunct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우리가 통화한 내용을 상대방이 입수하였다 하더라도 그 </a:t>
            </a:r>
          </a:p>
          <a:p>
            <a:pPr defTabSz="1300163" eaLnBrk="0" latinLnBrk="0" hangingPunct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       내용을 분석하는데 상당한 시일이 걸리게 하거나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defTabSz="1300163" eaLnBrk="0" latinLnBrk="0" hangingPunct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영원히 분석 및 해독을 하지 못하게 하여 정보로서의 </a:t>
            </a:r>
          </a:p>
          <a:p>
            <a:pPr defTabSz="1300163" eaLnBrk="0" latinLnBrk="0" hangingPunct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      가치를 상실하도록 통신보안자재나 통신보안장비를 사용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002" name="Group 2"/>
          <p:cNvGrpSpPr>
            <a:grpSpLocks/>
          </p:cNvGrpSpPr>
          <p:nvPr/>
        </p:nvGrpSpPr>
        <p:grpSpPr bwMode="auto">
          <a:xfrm>
            <a:off x="768350" y="2214563"/>
            <a:ext cx="11742738" cy="6757987"/>
            <a:chOff x="295" y="1348"/>
            <a:chExt cx="5201" cy="1800"/>
          </a:xfrm>
        </p:grpSpPr>
        <p:sp>
          <p:nvSpPr>
            <p:cNvPr id="384003" name="AutoShape 3"/>
            <p:cNvSpPr>
              <a:spLocks noChangeArrowheads="1"/>
            </p:cNvSpPr>
            <p:nvPr/>
          </p:nvSpPr>
          <p:spPr bwMode="gray">
            <a:xfrm>
              <a:off x="295" y="1348"/>
              <a:ext cx="5201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4004" name="AutoShape 4"/>
            <p:cNvSpPr>
              <a:spLocks noChangeArrowheads="1"/>
            </p:cNvSpPr>
            <p:nvPr/>
          </p:nvSpPr>
          <p:spPr bwMode="gray">
            <a:xfrm>
              <a:off x="375" y="1353"/>
              <a:ext cx="5044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4005" name="AutoShape 5"/>
            <p:cNvSpPr>
              <a:spLocks noChangeArrowheads="1"/>
            </p:cNvSpPr>
            <p:nvPr/>
          </p:nvSpPr>
          <p:spPr bwMode="gray">
            <a:xfrm>
              <a:off x="417" y="2653"/>
              <a:ext cx="4976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4006" name="AutoShape 6"/>
            <p:cNvSpPr>
              <a:spLocks noChangeArrowheads="1"/>
            </p:cNvSpPr>
            <p:nvPr/>
          </p:nvSpPr>
          <p:spPr bwMode="gray">
            <a:xfrm>
              <a:off x="417" y="1367"/>
              <a:ext cx="4976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8400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ko-KR"/>
              <a:t> </a:t>
            </a:r>
            <a:r>
              <a:rPr lang="en-US" altLang="ko-KR" sz="2400" b="1"/>
              <a:t>□ </a:t>
            </a:r>
            <a:r>
              <a:rPr lang="ko-KR" altLang="en-US" sz="2400" b="1"/>
              <a:t>통신보안의 필요성</a:t>
            </a:r>
            <a:r>
              <a:rPr lang="ko-KR" altLang="en-US" sz="2400"/>
              <a:t>  </a:t>
            </a:r>
          </a:p>
        </p:txBody>
      </p:sp>
      <p:sp>
        <p:nvSpPr>
          <p:cNvPr id="384008" name="Rectangle 8"/>
          <p:cNvSpPr>
            <a:spLocks noChangeArrowheads="1"/>
          </p:cNvSpPr>
          <p:nvPr/>
        </p:nvSpPr>
        <p:spPr bwMode="auto">
          <a:xfrm>
            <a:off x="1176338" y="2417763"/>
            <a:ext cx="108553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5233" tIns="62615" rIns="125233" bIns="62615"/>
          <a:lstStyle/>
          <a:p>
            <a:pPr marL="174625" indent="-174625" defTabSz="879475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Tx/>
              <a:buFont typeface="Wingdings" pitchFamily="2" charset="2"/>
              <a:buBlip>
                <a:blip r:embed="rId2"/>
              </a:buBlip>
            </a:pPr>
            <a:endParaRPr lang="ko-KR" altLang="ko-KR" sz="2400">
              <a:effectLst>
                <a:outerShdw blurRad="38100" dist="38100" dir="2700000" algn="tl">
                  <a:srgbClr val="C0C0C0"/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4009" name="Rectangle 9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ko-KR" altLang="en-US" sz="3200"/>
              <a:t>정보통신보안</a:t>
            </a:r>
          </a:p>
        </p:txBody>
      </p:sp>
      <p:sp>
        <p:nvSpPr>
          <p:cNvPr id="384010" name="AutoShape 10" descr="PIC99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4011" name="AutoShape 11" descr="PICB4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4012" name="AutoShape 12" descr="PICB7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4013" name="Rectangle 13"/>
          <p:cNvSpPr>
            <a:spLocks noChangeArrowheads="1"/>
          </p:cNvSpPr>
          <p:nvPr/>
        </p:nvSpPr>
        <p:spPr bwMode="auto">
          <a:xfrm>
            <a:off x="1381125" y="2725738"/>
            <a:ext cx="10539413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>
            <a:spAutoFit/>
          </a:bodyPr>
          <a:lstStyle/>
          <a:p>
            <a:pPr algn="just"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오늘날의 통신수단은 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PC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통신과 전파통신기술의 비약적인 발전으로</a:t>
            </a:r>
            <a:r>
              <a:rPr kumimoji="0" lang="ko-KR" altLang="en-US">
                <a:solidFill>
                  <a:srgbClr val="000000"/>
                </a:solidFill>
                <a:latin typeface="Arial" pitchFamily="34" charset="0"/>
                <a:ea typeface="한양신명조"/>
                <a:cs typeface="한양신명조"/>
              </a:rPr>
              <a:t>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세계를 하루의 생활권으로 묶어주는 지구촌시대를 가능하게 하였으며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,</a:t>
            </a:r>
            <a:r>
              <a:rPr kumimoji="0" lang="en-US" altLang="ko-KR">
                <a:solidFill>
                  <a:srgbClr val="000000"/>
                </a:solidFill>
                <a:latin typeface="Arial" pitchFamily="34" charset="0"/>
                <a:ea typeface="한양신명조"/>
                <a:cs typeface="한양신명조"/>
              </a:rPr>
              <a:t> </a:t>
            </a:r>
            <a:endParaRPr kumimoji="0" lang="en-US" altLang="ko-KR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상대방은 자신의 이익을 위하여 정보수집에 혈안이 되어 있음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.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 </a:t>
            </a:r>
          </a:p>
        </p:txBody>
      </p:sp>
      <p:sp>
        <p:nvSpPr>
          <p:cNvPr id="384014" name="Rectangle 14"/>
          <p:cNvSpPr>
            <a:spLocks noChangeArrowheads="1"/>
          </p:cNvSpPr>
          <p:nvPr/>
        </p:nvSpPr>
        <p:spPr bwMode="auto">
          <a:xfrm>
            <a:off x="1279525" y="4375150"/>
            <a:ext cx="11009313" cy="364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39" tIns="65020" rIns="130039" bIns="65020" anchor="ctr">
            <a:spAutoFit/>
          </a:bodyPr>
          <a:lstStyle/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 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통신보안이 필요한 이유를 요약하면 다음과 같습니다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endParaRPr kumimoji="0" lang="en-US" altLang="ko-KR">
              <a:latin typeface="Arial" pitchFamily="34" charset="0"/>
              <a:ea typeface="굴림" pitchFamily="50" charset="-127"/>
            </a:endParaRP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    1.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전파통신의 발전에 따라 무선통신망은 풍부한 정보의 원천이다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    2.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무선통신망 이용자는 보안성을 무시하고 신속성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,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간편성 위주로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    사용하고 있다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    3.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각 국의 통신정보 수집활동 및 도청능력은 갈수록 강화되고 있다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    4.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인공위성을 이용한 통화는 어느 곳에서나 전량 도청 당할 수 있다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    5.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무선통신 정보수집이 타 정보수집의 방법에 비하여 가장 안전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,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용이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    하고 정확하다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026" name="Group 2"/>
          <p:cNvGrpSpPr>
            <a:grpSpLocks/>
          </p:cNvGrpSpPr>
          <p:nvPr/>
        </p:nvGrpSpPr>
        <p:grpSpPr bwMode="auto">
          <a:xfrm>
            <a:off x="768350" y="2214563"/>
            <a:ext cx="11742738" cy="6757987"/>
            <a:chOff x="295" y="1348"/>
            <a:chExt cx="5201" cy="1800"/>
          </a:xfrm>
        </p:grpSpPr>
        <p:sp>
          <p:nvSpPr>
            <p:cNvPr id="385027" name="AutoShape 3"/>
            <p:cNvSpPr>
              <a:spLocks noChangeArrowheads="1"/>
            </p:cNvSpPr>
            <p:nvPr/>
          </p:nvSpPr>
          <p:spPr bwMode="gray">
            <a:xfrm>
              <a:off x="295" y="1348"/>
              <a:ext cx="5201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5028" name="AutoShape 4"/>
            <p:cNvSpPr>
              <a:spLocks noChangeArrowheads="1"/>
            </p:cNvSpPr>
            <p:nvPr/>
          </p:nvSpPr>
          <p:spPr bwMode="gray">
            <a:xfrm>
              <a:off x="375" y="1353"/>
              <a:ext cx="5044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5029" name="AutoShape 5"/>
            <p:cNvSpPr>
              <a:spLocks noChangeArrowheads="1"/>
            </p:cNvSpPr>
            <p:nvPr/>
          </p:nvSpPr>
          <p:spPr bwMode="gray">
            <a:xfrm>
              <a:off x="417" y="2653"/>
              <a:ext cx="4976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5030" name="AutoShape 6"/>
            <p:cNvSpPr>
              <a:spLocks noChangeArrowheads="1"/>
            </p:cNvSpPr>
            <p:nvPr/>
          </p:nvSpPr>
          <p:spPr bwMode="gray">
            <a:xfrm>
              <a:off x="417" y="1367"/>
              <a:ext cx="4976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8503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ko-KR" sz="2400" b="1"/>
              <a:t>□  </a:t>
            </a:r>
            <a:r>
              <a:rPr lang="ko-KR" altLang="en-US" sz="2400" b="1"/>
              <a:t>통신보안의 준수사항 </a:t>
            </a:r>
            <a:br>
              <a:rPr lang="ko-KR" altLang="en-US" sz="2400" b="1"/>
            </a:br>
            <a:r>
              <a:rPr lang="ko-KR" altLang="en-US" sz="2400"/>
              <a:t>  </a:t>
            </a:r>
          </a:p>
        </p:txBody>
      </p:sp>
      <p:sp>
        <p:nvSpPr>
          <p:cNvPr id="385032" name="Rectangle 8"/>
          <p:cNvSpPr>
            <a:spLocks noChangeArrowheads="1"/>
          </p:cNvSpPr>
          <p:nvPr/>
        </p:nvSpPr>
        <p:spPr bwMode="auto">
          <a:xfrm>
            <a:off x="1176338" y="2417763"/>
            <a:ext cx="108553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5233" tIns="62615" rIns="125233" bIns="62615"/>
          <a:lstStyle/>
          <a:p>
            <a:pPr marL="174625" indent="-174625" defTabSz="879475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Tx/>
              <a:buFont typeface="Wingdings" pitchFamily="2" charset="2"/>
              <a:buBlip>
                <a:blip r:embed="rId2"/>
              </a:buBlip>
            </a:pPr>
            <a:endParaRPr lang="ko-KR" altLang="ko-KR" sz="2400">
              <a:effectLst>
                <a:outerShdw blurRad="38100" dist="38100" dir="2700000" algn="tl">
                  <a:srgbClr val="C0C0C0"/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5033" name="Rectangle 9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ko-KR" altLang="en-US" sz="3200"/>
              <a:t>정보통신보안</a:t>
            </a:r>
          </a:p>
        </p:txBody>
      </p:sp>
      <p:sp>
        <p:nvSpPr>
          <p:cNvPr id="385034" name="AutoShape 10" descr="PIC99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5035" name="AutoShape 11" descr="PICB4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5036" name="AutoShape 12" descr="PICB7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5037" name="Rectangle 13"/>
          <p:cNvSpPr>
            <a:spLocks noChangeArrowheads="1"/>
          </p:cNvSpPr>
          <p:nvPr/>
        </p:nvSpPr>
        <p:spPr bwMode="auto">
          <a:xfrm>
            <a:off x="1587500" y="2522538"/>
            <a:ext cx="9852025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>
            <a:spAutoFit/>
          </a:bodyPr>
          <a:lstStyle/>
          <a:p>
            <a:pPr algn="just"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아래사항에 대하여는 특히 위규가 발생하지 않도록 하여야 합니다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 </a:t>
            </a:r>
          </a:p>
        </p:txBody>
      </p:sp>
      <p:sp>
        <p:nvSpPr>
          <p:cNvPr id="385038" name="Rectangle 14"/>
          <p:cNvSpPr>
            <a:spLocks noChangeArrowheads="1"/>
          </p:cNvSpPr>
          <p:nvPr/>
        </p:nvSpPr>
        <p:spPr bwMode="auto">
          <a:xfrm>
            <a:off x="2201863" y="3341688"/>
            <a:ext cx="6851650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>
            <a:spAutoFit/>
          </a:bodyPr>
          <a:lstStyle/>
          <a:p>
            <a:pPr algn="just" defTabSz="1300163" latinLnBrk="0">
              <a:lnSpc>
                <a:spcPct val="160000"/>
              </a:lnSpc>
              <a:buClrTx/>
              <a:buSzTx/>
            </a:pP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불온통신에 관한사항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군사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(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경찰포함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)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비밀사항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국가외교의 비밀사항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국가행정의 비밀사항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정보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첩보의 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보안자재 및 비밀통신제원에 관한 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국가산업정보의 사항 </a:t>
            </a:r>
            <a:endParaRPr kumimoji="0" lang="ko-KR" altLang="en-US">
              <a:solidFill>
                <a:srgbClr val="000000"/>
              </a:solidFill>
              <a:latin typeface="Arial" pitchFamily="34" charset="0"/>
              <a:ea typeface="한컴바탕" pitchFamily="18" charset="2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050" name="Group 2"/>
          <p:cNvGrpSpPr>
            <a:grpSpLocks/>
          </p:cNvGrpSpPr>
          <p:nvPr/>
        </p:nvGrpSpPr>
        <p:grpSpPr bwMode="auto">
          <a:xfrm>
            <a:off x="768350" y="2214563"/>
            <a:ext cx="11742738" cy="6757987"/>
            <a:chOff x="295" y="1348"/>
            <a:chExt cx="5201" cy="1800"/>
          </a:xfrm>
        </p:grpSpPr>
        <p:sp>
          <p:nvSpPr>
            <p:cNvPr id="386051" name="AutoShape 3"/>
            <p:cNvSpPr>
              <a:spLocks noChangeArrowheads="1"/>
            </p:cNvSpPr>
            <p:nvPr/>
          </p:nvSpPr>
          <p:spPr bwMode="gray">
            <a:xfrm>
              <a:off x="295" y="1348"/>
              <a:ext cx="5201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6052" name="AutoShape 4"/>
            <p:cNvSpPr>
              <a:spLocks noChangeArrowheads="1"/>
            </p:cNvSpPr>
            <p:nvPr/>
          </p:nvSpPr>
          <p:spPr bwMode="gray">
            <a:xfrm>
              <a:off x="375" y="1353"/>
              <a:ext cx="5044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6053" name="AutoShape 5"/>
            <p:cNvSpPr>
              <a:spLocks noChangeArrowheads="1"/>
            </p:cNvSpPr>
            <p:nvPr/>
          </p:nvSpPr>
          <p:spPr bwMode="gray">
            <a:xfrm>
              <a:off x="417" y="2653"/>
              <a:ext cx="4976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6054" name="AutoShape 6"/>
            <p:cNvSpPr>
              <a:spLocks noChangeArrowheads="1"/>
            </p:cNvSpPr>
            <p:nvPr/>
          </p:nvSpPr>
          <p:spPr bwMode="gray">
            <a:xfrm>
              <a:off x="417" y="1367"/>
              <a:ext cx="4976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86055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ko-KR" b="1"/>
              <a:t>□ </a:t>
            </a:r>
            <a:r>
              <a:rPr lang="ko-KR" altLang="en-US" b="1"/>
              <a:t>제</a:t>
            </a:r>
            <a:r>
              <a:rPr lang="en-US" altLang="ko-KR" b="1"/>
              <a:t>3</a:t>
            </a:r>
            <a:r>
              <a:rPr lang="ko-KR" altLang="en-US" b="1"/>
              <a:t>장 인원보안 </a:t>
            </a:r>
            <a:r>
              <a:rPr lang="en-US" altLang="ko-KR" b="1"/>
              <a:t>(</a:t>
            </a:r>
            <a:r>
              <a:rPr lang="ko-KR" altLang="en-US" b="1"/>
              <a:t>서울시 보안업무처리규칙</a:t>
            </a:r>
            <a:r>
              <a:rPr lang="en-US" altLang="ko-KR" b="1"/>
              <a:t>)</a:t>
            </a:r>
            <a:br>
              <a:rPr lang="en-US" altLang="ko-KR" b="1"/>
            </a:br>
            <a:r>
              <a:rPr lang="en-US" altLang="ko-KR"/>
              <a:t>  </a:t>
            </a:r>
          </a:p>
        </p:txBody>
      </p:sp>
      <p:sp>
        <p:nvSpPr>
          <p:cNvPr id="386056" name="Rectangle 8"/>
          <p:cNvSpPr>
            <a:spLocks noChangeArrowheads="1"/>
          </p:cNvSpPr>
          <p:nvPr/>
        </p:nvSpPr>
        <p:spPr bwMode="auto">
          <a:xfrm>
            <a:off x="1176338" y="2417763"/>
            <a:ext cx="108553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5233" tIns="62615" rIns="125233" bIns="62615"/>
          <a:lstStyle/>
          <a:p>
            <a:pPr marL="174625" indent="-174625" defTabSz="879475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Tx/>
              <a:buFont typeface="Wingdings" pitchFamily="2" charset="2"/>
              <a:buBlip>
                <a:blip r:embed="rId2"/>
              </a:buBlip>
            </a:pPr>
            <a:endParaRPr lang="ko-KR" altLang="ko-KR" sz="2400">
              <a:effectLst>
                <a:outerShdw blurRad="38100" dist="38100" dir="2700000" algn="tl">
                  <a:srgbClr val="C0C0C0"/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6057" name="Rectangle 9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ko-KR" altLang="en-US" sz="3200"/>
              <a:t>정보통신보안</a:t>
            </a:r>
          </a:p>
        </p:txBody>
      </p:sp>
      <p:sp>
        <p:nvSpPr>
          <p:cNvPr id="386058" name="AutoShape 10" descr="PIC99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6059" name="AutoShape 11" descr="PICB4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6060" name="AutoShape 12" descr="PICB7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6061" name="Rectangle 13"/>
          <p:cNvSpPr>
            <a:spLocks noChangeArrowheads="1"/>
          </p:cNvSpPr>
          <p:nvPr/>
        </p:nvSpPr>
        <p:spPr bwMode="auto">
          <a:xfrm>
            <a:off x="1127125" y="2485934"/>
            <a:ext cx="11877675" cy="6040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39" tIns="65020" rIns="130039" bIns="65020" anchor="ctr">
            <a:spAutoFit/>
          </a:bodyPr>
          <a:lstStyle/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제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21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조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(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신원조사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)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 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규정 제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31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조에 의한 신원조사는 </a:t>
            </a:r>
            <a:r>
              <a:rPr kumimoji="0" lang="ko-KR" altLang="en-US" dirty="0" err="1">
                <a:latin typeface="Arial" pitchFamily="34" charset="0"/>
                <a:ea typeface="굴림" pitchFamily="50" charset="-127"/>
              </a:rPr>
              <a:t>임용전에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 실시하고 </a:t>
            </a:r>
            <a:r>
              <a:rPr kumimoji="0" lang="ko-KR" altLang="en-US" dirty="0" err="1">
                <a:latin typeface="Arial" pitchFamily="34" charset="0"/>
                <a:ea typeface="굴림" pitchFamily="50" charset="-127"/>
              </a:rPr>
              <a:t>임용시에는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 회보 사항을                                                   신중히 검토하여야 한다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.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22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조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(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신원조사의 요청절차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)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① 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신원조사는 서울특별시지방경찰청장 또는 소재지 관할 경찰서장에게 요청 한다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.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② 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신원조사는 다음 구비서류를 첨부하여 요청한다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.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  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1. </a:t>
            </a: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대상자 </a:t>
            </a:r>
            <a:r>
              <a:rPr kumimoji="0" lang="ko-KR" altLang="en-US" sz="2300" b="1" dirty="0" err="1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연명부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(</a:t>
            </a: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시행규칙 별지 제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19</a:t>
            </a:r>
            <a:r>
              <a:rPr kumimoji="0" lang="ko-KR" altLang="en-US" sz="2300" b="1" dirty="0" err="1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호서식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) 1</a:t>
            </a: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부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  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2. </a:t>
            </a:r>
            <a:r>
              <a:rPr kumimoji="0" lang="ko-KR" altLang="en-US" sz="2300" b="1" dirty="0" smtClean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기본증명서</a:t>
            </a:r>
            <a:r>
              <a:rPr kumimoji="0" lang="en-US" altLang="ko-KR" sz="2300" b="1" dirty="0" smtClean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(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4</a:t>
            </a: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급 이상의 공무원은 호적등본을 생략한다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) 1</a:t>
            </a: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부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  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3. </a:t>
            </a: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신원진술서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(</a:t>
            </a: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시행규칙 별지 제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20</a:t>
            </a:r>
            <a:r>
              <a:rPr kumimoji="0" lang="ko-KR" altLang="en-US" sz="2300" b="1" dirty="0" err="1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호서식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) </a:t>
            </a:r>
            <a:r>
              <a:rPr kumimoji="0" lang="en-US" altLang="ko-KR" sz="2300" b="1" dirty="0" smtClean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2</a:t>
            </a:r>
            <a:r>
              <a:rPr kumimoji="0" lang="ko-KR" altLang="en-US" sz="2300" b="1" dirty="0" smtClean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부 </a:t>
            </a:r>
            <a:endParaRPr kumimoji="0" lang="ko-KR" altLang="en-US" sz="2300" b="1" dirty="0">
              <a:solidFill>
                <a:srgbClr val="1508C4"/>
              </a:solidFill>
              <a:latin typeface="Arial" pitchFamily="34" charset="0"/>
              <a:ea typeface="굴림" pitchFamily="50" charset="-127"/>
            </a:endParaRP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  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4. </a:t>
            </a: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사진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(</a:t>
            </a: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최근 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3</a:t>
            </a:r>
            <a:r>
              <a:rPr kumimoji="0" lang="ko-KR" altLang="en-US" sz="2300" b="1" dirty="0" err="1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개월이내</a:t>
            </a:r>
            <a:r>
              <a:rPr kumimoji="0" lang="ko-KR" altLang="en-US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 촬영한 상반신 반명함판</a:t>
            </a:r>
            <a:r>
              <a:rPr kumimoji="0" lang="en-US" altLang="ko-KR" sz="2300" b="1" dirty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) </a:t>
            </a:r>
            <a:r>
              <a:rPr kumimoji="0" lang="en-US" altLang="ko-KR" sz="2300" b="1" dirty="0" smtClean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2</a:t>
            </a:r>
            <a:r>
              <a:rPr kumimoji="0" lang="ko-KR" altLang="en-US" sz="2300" b="1" dirty="0" smtClean="0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매</a:t>
            </a:r>
            <a:r>
              <a:rPr kumimoji="0" lang="ko-KR" altLang="en-US" b="1" dirty="0" smtClean="0">
                <a:solidFill>
                  <a:schemeClr val="accent2"/>
                </a:solidFill>
                <a:latin typeface="Arial" pitchFamily="34" charset="0"/>
                <a:ea typeface="굴림" pitchFamily="50" charset="-127"/>
              </a:rPr>
              <a:t> </a:t>
            </a:r>
            <a:endParaRPr kumimoji="0" lang="ko-KR" altLang="en-US" b="1" dirty="0">
              <a:solidFill>
                <a:schemeClr val="accent2"/>
              </a:solidFill>
              <a:latin typeface="Arial" pitchFamily="34" charset="0"/>
              <a:ea typeface="굴림" pitchFamily="50" charset="-127"/>
            </a:endParaRP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③ </a:t>
            </a:r>
            <a:r>
              <a:rPr kumimoji="0" lang="ko-KR" altLang="en-US" dirty="0" err="1">
                <a:latin typeface="Arial" pitchFamily="34" charset="0"/>
                <a:ea typeface="굴림" pitchFamily="50" charset="-127"/>
              </a:rPr>
              <a:t>일시사역인부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, 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시설관리위탁업체 종사원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, 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복지후생시설 종사원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, </a:t>
            </a: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기타 기관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 dirty="0">
                <a:latin typeface="Arial" pitchFamily="34" charset="0"/>
                <a:ea typeface="굴림" pitchFamily="50" charset="-127"/>
              </a:rPr>
              <a:t>의 장이 필요로 하는 자 등 단순업무 종사자는 신원조회로 대체 가능하며 신원조회 결과 전과사실 발견자 및 중요시설에 출입하는 자에 대하여는 신원조사를 실시 한다</a:t>
            </a:r>
            <a:r>
              <a:rPr kumimoji="0" lang="en-US" altLang="ko-KR" dirty="0">
                <a:latin typeface="Arial" pitchFamily="34" charset="0"/>
                <a:ea typeface="굴림" pitchFamily="50" charset="-127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074" name="Group 2"/>
          <p:cNvGrpSpPr>
            <a:grpSpLocks/>
          </p:cNvGrpSpPr>
          <p:nvPr/>
        </p:nvGrpSpPr>
        <p:grpSpPr bwMode="auto">
          <a:xfrm>
            <a:off x="768350" y="2214563"/>
            <a:ext cx="11742738" cy="6757987"/>
            <a:chOff x="295" y="1348"/>
            <a:chExt cx="5201" cy="1800"/>
          </a:xfrm>
        </p:grpSpPr>
        <p:sp>
          <p:nvSpPr>
            <p:cNvPr id="387075" name="AutoShape 3"/>
            <p:cNvSpPr>
              <a:spLocks noChangeArrowheads="1"/>
            </p:cNvSpPr>
            <p:nvPr/>
          </p:nvSpPr>
          <p:spPr bwMode="gray">
            <a:xfrm>
              <a:off x="295" y="1348"/>
              <a:ext cx="5201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7076" name="AutoShape 4"/>
            <p:cNvSpPr>
              <a:spLocks noChangeArrowheads="1"/>
            </p:cNvSpPr>
            <p:nvPr/>
          </p:nvSpPr>
          <p:spPr bwMode="gray">
            <a:xfrm>
              <a:off x="375" y="1353"/>
              <a:ext cx="5044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7077" name="AutoShape 5"/>
            <p:cNvSpPr>
              <a:spLocks noChangeArrowheads="1"/>
            </p:cNvSpPr>
            <p:nvPr/>
          </p:nvSpPr>
          <p:spPr bwMode="gray">
            <a:xfrm>
              <a:off x="417" y="2653"/>
              <a:ext cx="4976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7078" name="AutoShape 6"/>
            <p:cNvSpPr>
              <a:spLocks noChangeArrowheads="1"/>
            </p:cNvSpPr>
            <p:nvPr/>
          </p:nvSpPr>
          <p:spPr bwMode="gray">
            <a:xfrm>
              <a:off x="417" y="1367"/>
              <a:ext cx="4976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87079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ko-KR" b="1"/>
              <a:t>□ </a:t>
            </a:r>
            <a:r>
              <a:rPr lang="ko-KR" altLang="en-US" b="1"/>
              <a:t>제</a:t>
            </a:r>
            <a:r>
              <a:rPr lang="en-US" altLang="ko-KR" b="1"/>
              <a:t>3</a:t>
            </a:r>
            <a:r>
              <a:rPr lang="ko-KR" altLang="en-US" b="1"/>
              <a:t>장 인원보안 </a:t>
            </a:r>
            <a:r>
              <a:rPr lang="en-US" altLang="ko-KR" b="1"/>
              <a:t>(</a:t>
            </a:r>
            <a:r>
              <a:rPr lang="ko-KR" altLang="en-US" b="1"/>
              <a:t>서울시 보안업무처리규칙</a:t>
            </a:r>
            <a:r>
              <a:rPr lang="en-US" altLang="ko-KR" b="1"/>
              <a:t>)</a:t>
            </a:r>
            <a:br>
              <a:rPr lang="en-US" altLang="ko-KR" b="1"/>
            </a:br>
            <a:r>
              <a:rPr lang="en-US" altLang="ko-KR"/>
              <a:t>  </a:t>
            </a:r>
          </a:p>
        </p:txBody>
      </p:sp>
      <p:sp>
        <p:nvSpPr>
          <p:cNvPr id="387080" name="Rectangle 8"/>
          <p:cNvSpPr>
            <a:spLocks noChangeArrowheads="1"/>
          </p:cNvSpPr>
          <p:nvPr/>
        </p:nvSpPr>
        <p:spPr bwMode="auto">
          <a:xfrm>
            <a:off x="1176338" y="2417763"/>
            <a:ext cx="108553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5233" tIns="62615" rIns="125233" bIns="62615"/>
          <a:lstStyle/>
          <a:p>
            <a:pPr marL="174625" indent="-174625" defTabSz="879475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Tx/>
              <a:buFont typeface="Wingdings" pitchFamily="2" charset="2"/>
              <a:buBlip>
                <a:blip r:embed="rId2"/>
              </a:buBlip>
            </a:pPr>
            <a:endParaRPr lang="ko-KR" altLang="ko-KR" sz="2400">
              <a:effectLst>
                <a:outerShdw blurRad="38100" dist="38100" dir="2700000" algn="tl">
                  <a:srgbClr val="C0C0C0"/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7081" name="Rectangle 9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ko-KR" altLang="en-US" sz="3200"/>
              <a:t>정보통신보안</a:t>
            </a:r>
          </a:p>
        </p:txBody>
      </p:sp>
      <p:sp>
        <p:nvSpPr>
          <p:cNvPr id="387082" name="AutoShape 10" descr="PIC99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7083" name="AutoShape 11" descr="PICB4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7084" name="AutoShape 12" descr="PICB7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7085" name="Rectangle 13"/>
          <p:cNvSpPr>
            <a:spLocks noChangeArrowheads="1"/>
          </p:cNvSpPr>
          <p:nvPr/>
        </p:nvSpPr>
        <p:spPr bwMode="auto">
          <a:xfrm>
            <a:off x="1279525" y="2484438"/>
            <a:ext cx="10394950" cy="608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39" tIns="65020" rIns="130039" bIns="65020" anchor="ctr">
            <a:spAutoFit/>
          </a:bodyPr>
          <a:lstStyle/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제</a:t>
            </a:r>
            <a:r>
              <a:rPr kumimoji="0" lang="en-US" altLang="ko-KR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17</a:t>
            </a: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조</a:t>
            </a:r>
            <a:r>
              <a:rPr kumimoji="0" lang="en-US" altLang="ko-KR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(</a:t>
            </a: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민간인에 대한 비밀취급인가</a:t>
            </a:r>
            <a:r>
              <a:rPr kumimoji="0" lang="en-US" altLang="ko-KR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)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endParaRPr kumimoji="0" lang="en-US" altLang="ko-KR">
              <a:solidFill>
                <a:srgbClr val="1508C4"/>
              </a:solidFill>
              <a:latin typeface="Arial" pitchFamily="34" charset="0"/>
              <a:ea typeface="굴림" pitchFamily="50" charset="-127"/>
            </a:endParaRP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①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시장은  시행규칙 제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4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조 에 의하여 업무상 조정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·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감독을 받는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 민간인에 대한 비밀취급인가시는 사전에 국가정보원장과 협의    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소요 보안대책을 강구한다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②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제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1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항의 경우 당해 민간인 신원조사는 소관에 따라 시의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분임보안담당관이 요청하며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,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분임보안담당관이 그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신원조사회보서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(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시행규칙 별지제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21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호서식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)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를 받은 때에는 관계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서류를 첨부하여 이를 시 보안담당관에게 제출하여야 한다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③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제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2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항의 분임보안담당관은 당해 민간인의 보안에 관한 교육 및      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지도 감독을 하여야 한다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④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제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12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조에 의거 민간인이 작성 운용하는 자체보안내규에는 제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6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조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및 제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36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조에 준하여 보안담당관 및 비밀보관책임자에 관한 사항을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정하여야 한다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endParaRPr kumimoji="0" lang="en-US" altLang="ko-KR">
              <a:latin typeface="Arial" pitchFamily="34" charset="0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098" name="Group 2"/>
          <p:cNvGrpSpPr>
            <a:grpSpLocks/>
          </p:cNvGrpSpPr>
          <p:nvPr/>
        </p:nvGrpSpPr>
        <p:grpSpPr bwMode="auto">
          <a:xfrm>
            <a:off x="768350" y="2214563"/>
            <a:ext cx="11742738" cy="6757987"/>
            <a:chOff x="295" y="1348"/>
            <a:chExt cx="5201" cy="1800"/>
          </a:xfrm>
        </p:grpSpPr>
        <p:sp>
          <p:nvSpPr>
            <p:cNvPr id="388099" name="AutoShape 3"/>
            <p:cNvSpPr>
              <a:spLocks noChangeArrowheads="1"/>
            </p:cNvSpPr>
            <p:nvPr/>
          </p:nvSpPr>
          <p:spPr bwMode="gray">
            <a:xfrm>
              <a:off x="295" y="1348"/>
              <a:ext cx="5201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8100" name="AutoShape 4"/>
            <p:cNvSpPr>
              <a:spLocks noChangeArrowheads="1"/>
            </p:cNvSpPr>
            <p:nvPr/>
          </p:nvSpPr>
          <p:spPr bwMode="gray">
            <a:xfrm>
              <a:off x="375" y="1353"/>
              <a:ext cx="5044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8101" name="AutoShape 5"/>
            <p:cNvSpPr>
              <a:spLocks noChangeArrowheads="1"/>
            </p:cNvSpPr>
            <p:nvPr/>
          </p:nvSpPr>
          <p:spPr bwMode="gray">
            <a:xfrm>
              <a:off x="417" y="2653"/>
              <a:ext cx="4976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8102" name="AutoShape 6"/>
            <p:cNvSpPr>
              <a:spLocks noChangeArrowheads="1"/>
            </p:cNvSpPr>
            <p:nvPr/>
          </p:nvSpPr>
          <p:spPr bwMode="gray">
            <a:xfrm>
              <a:off x="417" y="1367"/>
              <a:ext cx="4976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8810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ko-KR" b="1"/>
              <a:t>□ </a:t>
            </a:r>
            <a:r>
              <a:rPr lang="ko-KR" altLang="ko-KR" b="1"/>
              <a:t>제6장 시설보안</a:t>
            </a:r>
            <a:r>
              <a:rPr lang="en-US" altLang="ko-KR" b="1"/>
              <a:t>(</a:t>
            </a:r>
            <a:r>
              <a:rPr lang="ko-KR" altLang="en-US" b="1"/>
              <a:t>서울시 보안업무처리규칙</a:t>
            </a:r>
            <a:r>
              <a:rPr lang="en-US" altLang="ko-KR" b="1"/>
              <a:t>)</a:t>
            </a:r>
            <a:br>
              <a:rPr lang="en-US" altLang="ko-KR" b="1"/>
            </a:br>
            <a:endParaRPr lang="ko-KR" altLang="ko-KR" b="1"/>
          </a:p>
          <a:p>
            <a:pPr>
              <a:buFont typeface="Wingdings" pitchFamily="2" charset="2"/>
              <a:buNone/>
            </a:pPr>
            <a:endParaRPr lang="en-US" altLang="ko-KR" b="1"/>
          </a:p>
        </p:txBody>
      </p:sp>
      <p:sp>
        <p:nvSpPr>
          <p:cNvPr id="388104" name="Rectangle 8"/>
          <p:cNvSpPr>
            <a:spLocks noChangeArrowheads="1"/>
          </p:cNvSpPr>
          <p:nvPr/>
        </p:nvSpPr>
        <p:spPr bwMode="auto">
          <a:xfrm>
            <a:off x="1176338" y="2417763"/>
            <a:ext cx="108553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5233" tIns="62615" rIns="125233" bIns="62615"/>
          <a:lstStyle/>
          <a:p>
            <a:pPr marL="174625" indent="-174625" defTabSz="879475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Tx/>
              <a:buFont typeface="Wingdings" pitchFamily="2" charset="2"/>
              <a:buBlip>
                <a:blip r:embed="rId2"/>
              </a:buBlip>
            </a:pPr>
            <a:endParaRPr lang="ko-KR" altLang="ko-KR" sz="2400">
              <a:effectLst>
                <a:outerShdw blurRad="38100" dist="38100" dir="2700000" algn="tl">
                  <a:srgbClr val="C0C0C0"/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8105" name="Rectangle 9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ko-KR" altLang="en-US" sz="3200"/>
              <a:t>정보통신보안</a:t>
            </a:r>
          </a:p>
        </p:txBody>
      </p:sp>
      <p:sp>
        <p:nvSpPr>
          <p:cNvPr id="388106" name="AutoShape 10" descr="PIC99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8107" name="AutoShape 11" descr="PICB4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8108" name="AutoShape 12" descr="PICB7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8109" name="Rectangle 13"/>
          <p:cNvSpPr>
            <a:spLocks noChangeArrowheads="1"/>
          </p:cNvSpPr>
          <p:nvPr/>
        </p:nvSpPr>
        <p:spPr bwMode="auto">
          <a:xfrm>
            <a:off x="1279525" y="2263775"/>
            <a:ext cx="103949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39" tIns="65020" rIns="130039" bIns="65020" anchor="ctr">
            <a:spAutoFit/>
          </a:bodyPr>
          <a:lstStyle/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제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73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조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(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보호구역의 설정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)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① 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규정 제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30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조 의 규정에 의한 통제 및 제한구역은 다음과 같이     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 설정한다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  1.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통제구역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가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무기 및 탄약고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나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지하상황실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(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전시 또는 훈련기간에 한한다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)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    </a:t>
            </a: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다</a:t>
            </a:r>
            <a:r>
              <a:rPr kumimoji="0" lang="en-US" altLang="ko-KR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. </a:t>
            </a: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정보통신실</a:t>
            </a:r>
            <a:r>
              <a:rPr kumimoji="0" lang="en-US" altLang="ko-KR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(</a:t>
            </a: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주요정보화자료 및 정보통신장비 설치 장소에    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          한한다</a:t>
            </a:r>
            <a:r>
              <a:rPr kumimoji="0" lang="en-US" altLang="ko-KR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)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  2. </a:t>
            </a: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제한구역：전화시험실</a:t>
            </a:r>
            <a:r>
              <a:rPr kumimoji="0" lang="en-US" altLang="ko-KR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, </a:t>
            </a: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음향실</a:t>
            </a:r>
            <a:r>
              <a:rPr kumimoji="0" lang="en-US" altLang="ko-KR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, </a:t>
            </a: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기관실</a:t>
            </a:r>
            <a:r>
              <a:rPr kumimoji="0" lang="en-US" altLang="ko-KR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, </a:t>
            </a: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전기실</a:t>
            </a:r>
            <a:r>
              <a:rPr kumimoji="0" lang="en-US" altLang="ko-KR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, </a:t>
            </a: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지하상황실 및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solidFill>
                  <a:srgbClr val="1508C4"/>
                </a:solidFill>
                <a:latin typeface="Arial" pitchFamily="34" charset="0"/>
                <a:ea typeface="굴림" pitchFamily="50" charset="-127"/>
              </a:rPr>
              <a:t>                      정보통신실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3.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기타 기관의 장이 필요하다고 인정되는 구역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② 통제구역의 출입문은 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1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개라야 하며 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2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개 이상 일 경우에는 이를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 비상문으로 하여 평상시에는 시건 또는 기타 방법으로 폐쇄하여야      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 한다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en-US" altLang="ko-KR">
                <a:latin typeface="Arial" pitchFamily="34" charset="0"/>
                <a:ea typeface="굴림" pitchFamily="50" charset="-127"/>
              </a:rPr>
              <a:t>③ 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통제구역에 출입하는 외래인은 통제구역출입자명부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(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별지 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    제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16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호서식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)</a:t>
            </a:r>
            <a:r>
              <a:rPr kumimoji="0" lang="ko-KR" altLang="en-US">
                <a:latin typeface="Arial" pitchFamily="34" charset="0"/>
                <a:ea typeface="굴림" pitchFamily="50" charset="-127"/>
              </a:rPr>
              <a:t>에 기록하여야 한다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</a:t>
            </a:r>
          </a:p>
          <a:p>
            <a:pPr defTabSz="1300163" latinLnBrk="0">
              <a:lnSpc>
                <a:spcPct val="100000"/>
              </a:lnSpc>
              <a:buClrTx/>
              <a:buSzTx/>
            </a:pPr>
            <a:endParaRPr kumimoji="0" lang="en-US" altLang="ko-KR">
              <a:latin typeface="Arial" pitchFamily="34" charset="0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22" name="Group 2"/>
          <p:cNvGrpSpPr>
            <a:grpSpLocks/>
          </p:cNvGrpSpPr>
          <p:nvPr/>
        </p:nvGrpSpPr>
        <p:grpSpPr bwMode="auto">
          <a:xfrm>
            <a:off x="768350" y="2214563"/>
            <a:ext cx="11742738" cy="6757987"/>
            <a:chOff x="295" y="1348"/>
            <a:chExt cx="5201" cy="1800"/>
          </a:xfrm>
        </p:grpSpPr>
        <p:sp>
          <p:nvSpPr>
            <p:cNvPr id="389123" name="AutoShape 3"/>
            <p:cNvSpPr>
              <a:spLocks noChangeArrowheads="1"/>
            </p:cNvSpPr>
            <p:nvPr/>
          </p:nvSpPr>
          <p:spPr bwMode="gray">
            <a:xfrm>
              <a:off x="295" y="1348"/>
              <a:ext cx="5201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124" name="AutoShape 4"/>
            <p:cNvSpPr>
              <a:spLocks noChangeArrowheads="1"/>
            </p:cNvSpPr>
            <p:nvPr/>
          </p:nvSpPr>
          <p:spPr bwMode="gray">
            <a:xfrm>
              <a:off x="375" y="1353"/>
              <a:ext cx="5044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125" name="AutoShape 5"/>
            <p:cNvSpPr>
              <a:spLocks noChangeArrowheads="1"/>
            </p:cNvSpPr>
            <p:nvPr/>
          </p:nvSpPr>
          <p:spPr bwMode="gray">
            <a:xfrm>
              <a:off x="417" y="2653"/>
              <a:ext cx="4976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126" name="AutoShape 6"/>
            <p:cNvSpPr>
              <a:spLocks noChangeArrowheads="1"/>
            </p:cNvSpPr>
            <p:nvPr/>
          </p:nvSpPr>
          <p:spPr bwMode="gray">
            <a:xfrm>
              <a:off x="417" y="1367"/>
              <a:ext cx="4976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8912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ko-KR" sz="2400" b="1"/>
              <a:t>□  </a:t>
            </a:r>
            <a:r>
              <a:rPr lang="ko-KR" altLang="en-US" sz="2400" b="1"/>
              <a:t>통신보안의 준수사항 </a:t>
            </a:r>
            <a:br>
              <a:rPr lang="ko-KR" altLang="en-US" sz="2400" b="1"/>
            </a:br>
            <a:r>
              <a:rPr lang="ko-KR" altLang="en-US" sz="2400"/>
              <a:t>  </a:t>
            </a:r>
          </a:p>
        </p:txBody>
      </p:sp>
      <p:sp>
        <p:nvSpPr>
          <p:cNvPr id="389128" name="Rectangle 8"/>
          <p:cNvSpPr>
            <a:spLocks noChangeArrowheads="1"/>
          </p:cNvSpPr>
          <p:nvPr/>
        </p:nvSpPr>
        <p:spPr bwMode="auto">
          <a:xfrm>
            <a:off x="1176338" y="2417763"/>
            <a:ext cx="108553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5233" tIns="62615" rIns="125233" bIns="62615"/>
          <a:lstStyle/>
          <a:p>
            <a:pPr marL="174625" indent="-174625" defTabSz="879475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Tx/>
              <a:buFont typeface="Wingdings" pitchFamily="2" charset="2"/>
              <a:buBlip>
                <a:blip r:embed="rId2"/>
              </a:buBlip>
            </a:pPr>
            <a:endParaRPr lang="ko-KR" altLang="ko-KR" sz="2400">
              <a:effectLst>
                <a:outerShdw blurRad="38100" dist="38100" dir="2700000" algn="tl">
                  <a:srgbClr val="C0C0C0"/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9129" name="Rectangle 9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ko-KR" altLang="en-US" sz="3200"/>
              <a:t>정보통신보안</a:t>
            </a:r>
          </a:p>
        </p:txBody>
      </p:sp>
      <p:sp>
        <p:nvSpPr>
          <p:cNvPr id="389130" name="AutoShape 10" descr="PIC99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9131" name="AutoShape 11" descr="PICB4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9132" name="AutoShape 12" descr="PICB7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9133" name="Rectangle 13"/>
          <p:cNvSpPr>
            <a:spLocks noChangeArrowheads="1"/>
          </p:cNvSpPr>
          <p:nvPr/>
        </p:nvSpPr>
        <p:spPr bwMode="auto">
          <a:xfrm>
            <a:off x="1587500" y="2522538"/>
            <a:ext cx="9852025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>
            <a:spAutoFit/>
          </a:bodyPr>
          <a:lstStyle/>
          <a:p>
            <a:pPr algn="just" defTabSz="1300163" latinLnBrk="0">
              <a:lnSpc>
                <a:spcPct val="100000"/>
              </a:lnSpc>
              <a:buClrTx/>
              <a:buSzTx/>
            </a:pPr>
            <a:r>
              <a:rPr kumimoji="0" lang="ko-KR" altLang="en-US">
                <a:latin typeface="Arial" pitchFamily="34" charset="0"/>
                <a:ea typeface="굴림" pitchFamily="50" charset="-127"/>
              </a:rPr>
              <a:t>아래사항에 대하여는 특히 위규가 발생하지 않도록 하여야 합니다</a:t>
            </a:r>
            <a:r>
              <a:rPr kumimoji="0" lang="en-US" altLang="ko-KR">
                <a:latin typeface="Arial" pitchFamily="34" charset="0"/>
                <a:ea typeface="굴림" pitchFamily="50" charset="-127"/>
              </a:rPr>
              <a:t>. </a:t>
            </a:r>
          </a:p>
        </p:txBody>
      </p:sp>
      <p:sp>
        <p:nvSpPr>
          <p:cNvPr id="389134" name="Rectangle 14"/>
          <p:cNvSpPr>
            <a:spLocks noChangeArrowheads="1"/>
          </p:cNvSpPr>
          <p:nvPr/>
        </p:nvSpPr>
        <p:spPr bwMode="auto">
          <a:xfrm>
            <a:off x="2201863" y="3341688"/>
            <a:ext cx="6851650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30039" tIns="65020" rIns="130039" bIns="65020" anchor="ctr">
            <a:spAutoFit/>
          </a:bodyPr>
          <a:lstStyle/>
          <a:p>
            <a:pPr algn="just" defTabSz="1300163" latinLnBrk="0">
              <a:lnSpc>
                <a:spcPct val="160000"/>
              </a:lnSpc>
              <a:buClrTx/>
              <a:buSzTx/>
            </a:pP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불온통신에 관한사항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군사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(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경찰포함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)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비밀사항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국가외교의 비밀사항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국가행정의 비밀사항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정보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첩보의 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보안자재 및 비밀통신제원에 관한 사항 </a:t>
            </a:r>
            <a:endParaRPr kumimoji="0" lang="ko-KR" altLang="en-US">
              <a:latin typeface="Arial" pitchFamily="34" charset="0"/>
              <a:ea typeface="굴림" pitchFamily="50" charset="-127"/>
            </a:endParaRPr>
          </a:p>
          <a:p>
            <a:pPr algn="just" defTabSz="1300163" eaLnBrk="0" latinLnBrk="0" hangingPunct="0">
              <a:lnSpc>
                <a:spcPct val="160000"/>
              </a:lnSpc>
              <a:buClrTx/>
              <a:buSzTx/>
            </a:pPr>
            <a:r>
              <a:rPr kumimoji="0" lang="ko-KR" altLang="en-US">
                <a:solidFill>
                  <a:srgbClr val="000000"/>
                </a:solidFill>
                <a:latin typeface="Arial"/>
                <a:ea typeface="한양신명조"/>
                <a:cs typeface="한양신명조"/>
              </a:rPr>
              <a:t>      </a:t>
            </a:r>
            <a:r>
              <a:rPr kumimoji="0" lang="en-US" altLang="ko-KR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o </a:t>
            </a:r>
            <a:r>
              <a:rPr kumimoji="0" lang="ko-KR" altLang="en-US">
                <a:solidFill>
                  <a:srgbClr val="000000"/>
                </a:solidFill>
                <a:latin typeface="한양신명조,한컴돋움"/>
                <a:ea typeface="한양신명조"/>
                <a:cs typeface="한양신명조"/>
              </a:rPr>
              <a:t>국가산업정보의 사항 </a:t>
            </a:r>
            <a:endParaRPr kumimoji="0" lang="ko-KR" altLang="en-US">
              <a:solidFill>
                <a:srgbClr val="000000"/>
              </a:solidFill>
              <a:latin typeface="Arial" pitchFamily="34" charset="0"/>
              <a:ea typeface="한컴바탕" pitchFamily="18" charset="2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146" name="Group 2"/>
          <p:cNvGrpSpPr>
            <a:grpSpLocks/>
          </p:cNvGrpSpPr>
          <p:nvPr/>
        </p:nvGrpSpPr>
        <p:grpSpPr bwMode="auto">
          <a:xfrm>
            <a:off x="768350" y="2214563"/>
            <a:ext cx="11742738" cy="6757987"/>
            <a:chOff x="295" y="1348"/>
            <a:chExt cx="5201" cy="1800"/>
          </a:xfrm>
        </p:grpSpPr>
        <p:sp>
          <p:nvSpPr>
            <p:cNvPr id="390147" name="AutoShape 3"/>
            <p:cNvSpPr>
              <a:spLocks noChangeArrowheads="1"/>
            </p:cNvSpPr>
            <p:nvPr/>
          </p:nvSpPr>
          <p:spPr bwMode="gray">
            <a:xfrm>
              <a:off x="295" y="1348"/>
              <a:ext cx="5201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0148" name="AutoShape 4"/>
            <p:cNvSpPr>
              <a:spLocks noChangeArrowheads="1"/>
            </p:cNvSpPr>
            <p:nvPr/>
          </p:nvSpPr>
          <p:spPr bwMode="gray">
            <a:xfrm>
              <a:off x="375" y="1353"/>
              <a:ext cx="5044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0149" name="AutoShape 5"/>
            <p:cNvSpPr>
              <a:spLocks noChangeArrowheads="1"/>
            </p:cNvSpPr>
            <p:nvPr/>
          </p:nvSpPr>
          <p:spPr bwMode="gray">
            <a:xfrm>
              <a:off x="417" y="2653"/>
              <a:ext cx="4976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0150" name="AutoShape 6"/>
            <p:cNvSpPr>
              <a:spLocks noChangeArrowheads="1"/>
            </p:cNvSpPr>
            <p:nvPr/>
          </p:nvSpPr>
          <p:spPr bwMode="gray">
            <a:xfrm>
              <a:off x="417" y="1367"/>
              <a:ext cx="4976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9015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ko-KR" sz="2400" b="1"/>
              <a:t>□ </a:t>
            </a:r>
            <a:r>
              <a:rPr lang="ko-KR" altLang="en-US" sz="2400" b="1"/>
              <a:t>통신보안 위반시 벌칙</a:t>
            </a:r>
            <a:r>
              <a:rPr lang="ko-KR" altLang="en-US" sz="2400"/>
              <a:t> </a:t>
            </a:r>
            <a:r>
              <a:rPr lang="ko-KR" altLang="en-US" sz="2400" b="1"/>
              <a:t> </a:t>
            </a:r>
            <a:br>
              <a:rPr lang="ko-KR" altLang="en-US" sz="2400" b="1"/>
            </a:br>
            <a:r>
              <a:rPr lang="ko-KR" altLang="en-US" sz="2400"/>
              <a:t>  </a:t>
            </a:r>
          </a:p>
        </p:txBody>
      </p:sp>
      <p:sp>
        <p:nvSpPr>
          <p:cNvPr id="390152" name="Rectangle 8"/>
          <p:cNvSpPr>
            <a:spLocks noChangeArrowheads="1"/>
          </p:cNvSpPr>
          <p:nvPr/>
        </p:nvSpPr>
        <p:spPr bwMode="auto">
          <a:xfrm>
            <a:off x="1176338" y="2417763"/>
            <a:ext cx="108553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5233" tIns="62615" rIns="125233" bIns="62615"/>
          <a:lstStyle/>
          <a:p>
            <a:pPr marL="174625" indent="-174625" defTabSz="879475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Tx/>
              <a:buFont typeface="Wingdings" pitchFamily="2" charset="2"/>
              <a:buBlip>
                <a:blip r:embed="rId2"/>
              </a:buBlip>
            </a:pPr>
            <a:endParaRPr lang="ko-KR" altLang="ko-KR" sz="2400">
              <a:effectLst>
                <a:outerShdw blurRad="38100" dist="38100" dir="2700000" algn="tl">
                  <a:srgbClr val="C0C0C0"/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90153" name="Rectangle 9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ko-KR" altLang="en-US" sz="3200"/>
              <a:t>정보통신보안</a:t>
            </a:r>
          </a:p>
        </p:txBody>
      </p:sp>
      <p:sp>
        <p:nvSpPr>
          <p:cNvPr id="390154" name="AutoShape 10" descr="PIC99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90155" name="AutoShape 11" descr="PICB4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90156" name="AutoShape 12" descr="PICB7"/>
          <p:cNvSpPr>
            <a:spLocks noChangeAspect="1" noChangeArrowheads="1"/>
          </p:cNvSpPr>
          <p:nvPr/>
        </p:nvSpPr>
        <p:spPr bwMode="auto">
          <a:xfrm>
            <a:off x="6284913" y="4659313"/>
            <a:ext cx="434975" cy="434975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90157" name="Rectangle 13"/>
          <p:cNvSpPr>
            <a:spLocks noChangeArrowheads="1"/>
          </p:cNvSpPr>
          <p:nvPr/>
        </p:nvSpPr>
        <p:spPr bwMode="auto">
          <a:xfrm>
            <a:off x="0" y="1027113"/>
            <a:ext cx="130048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390158" name="Group 14"/>
          <p:cNvGraphicFramePr>
            <a:graphicFrameLocks noGrp="1"/>
          </p:cNvGraphicFramePr>
          <p:nvPr/>
        </p:nvGraphicFramePr>
        <p:xfrm>
          <a:off x="1381125" y="2417763"/>
          <a:ext cx="10548938" cy="3256240"/>
        </p:xfrm>
        <a:graphic>
          <a:graphicData uri="http://schemas.openxmlformats.org/drawingml/2006/table">
            <a:tbl>
              <a:tblPr/>
              <a:tblGrid>
                <a:gridCol w="3870325"/>
                <a:gridCol w="3506788"/>
                <a:gridCol w="3171825"/>
              </a:tblGrid>
              <a:tr h="2889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한양신명조"/>
                          <a:cs typeface="한컴바탕" pitchFamily="18" charset="2"/>
                        </a:rPr>
                        <a:t>       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위반사항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한양신명조"/>
                          <a:cs typeface="한컴바탕" pitchFamily="18" charset="2"/>
                        </a:rPr>
                        <a:t>       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벌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한양신명조"/>
                          <a:cs typeface="한컴바탕" pitchFamily="18" charset="2"/>
                        </a:rPr>
                        <a:t>  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칙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한양신명조"/>
                          <a:cs typeface="한컴바탕" pitchFamily="18" charset="2"/>
                        </a:rPr>
                        <a:t>      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관계법규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시설자가 통신보안사항을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   준수하지 아니한 경우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3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월이내의 무선국 운용정지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전파법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제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72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조 제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2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항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   제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9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호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,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제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76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조 제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2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호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무선종사자가 통신보안교육을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   받지 아니한 경우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1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년이내 업무정지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한양신명조"/>
                          <a:cs typeface="한컴바탕" pitchFamily="18" charset="2"/>
                        </a:rPr>
                        <a:t>     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"</a:t>
                      </a:r>
                      <a:endParaRPr kumimoji="1" lang="en-US" altLang="ko-K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시설자가 통신보안교육을 받지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   아니한 경우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1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월이내 무선국 운용정지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한양신명조"/>
                          <a:cs typeface="한컴바탕" pitchFamily="18" charset="2"/>
                        </a:rPr>
                        <a:t>     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"</a:t>
                      </a:r>
                      <a:endParaRPr kumimoji="1" lang="en-US" altLang="ko-K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무선종사자가 통신보안사항을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   준수하지 안히나 경우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1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년이내 업무정지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한양신명조"/>
                          <a:cs typeface="한컴바탕" pitchFamily="18" charset="2"/>
                        </a:rPr>
                        <a:t>     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" </a:t>
                      </a:r>
                      <a:endParaRPr kumimoji="1" lang="en-US" altLang="ko-K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0184" name="Rectangle 40"/>
          <p:cNvSpPr>
            <a:spLocks noChangeArrowheads="1"/>
          </p:cNvSpPr>
          <p:nvPr/>
        </p:nvSpPr>
        <p:spPr bwMode="auto">
          <a:xfrm>
            <a:off x="0" y="8726488"/>
            <a:ext cx="130048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0185" name="Rectangle 41"/>
          <p:cNvSpPr>
            <a:spLocks noChangeArrowheads="1"/>
          </p:cNvSpPr>
          <p:nvPr/>
        </p:nvSpPr>
        <p:spPr bwMode="auto">
          <a:xfrm>
            <a:off x="0" y="-384175"/>
            <a:ext cx="130048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0186" name="Rectangle 42"/>
          <p:cNvSpPr>
            <a:spLocks noChangeArrowheads="1"/>
          </p:cNvSpPr>
          <p:nvPr/>
        </p:nvSpPr>
        <p:spPr bwMode="auto">
          <a:xfrm>
            <a:off x="0" y="10137775"/>
            <a:ext cx="130048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0187" name="Rectangle 43"/>
          <p:cNvSpPr>
            <a:spLocks noChangeArrowheads="1"/>
          </p:cNvSpPr>
          <p:nvPr/>
        </p:nvSpPr>
        <p:spPr bwMode="auto">
          <a:xfrm>
            <a:off x="0" y="1233488"/>
            <a:ext cx="130048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390188" name="Group 44"/>
          <p:cNvGraphicFramePr>
            <a:graphicFrameLocks noGrp="1"/>
          </p:cNvGraphicFramePr>
          <p:nvPr/>
        </p:nvGraphicFramePr>
        <p:xfrm>
          <a:off x="1381125" y="5594350"/>
          <a:ext cx="10548938" cy="3415760"/>
        </p:xfrm>
        <a:graphic>
          <a:graphicData uri="http://schemas.openxmlformats.org/drawingml/2006/table">
            <a:tbl>
              <a:tblPr/>
              <a:tblGrid>
                <a:gridCol w="3848100"/>
                <a:gridCol w="3529013"/>
                <a:gridCol w="3171825"/>
              </a:tblGrid>
              <a:tr h="884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무선통신에 의하여 대한민국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   헌법 또는 정부를 폭력으로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   파괴할 것을 주장하는 내용을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   통신한 자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○3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년이상 유기징역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,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한양신명조"/>
                          <a:cs typeface="한컴바탕" pitchFamily="18" charset="2"/>
                        </a:rPr>
                        <a:t> 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금고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전파법 제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80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조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군사기밀 누설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사형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,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무기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, 7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년이상의 징역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형법 제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98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조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외교기밀 누설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5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년이하의 징역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,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천만원이하  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  벌금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형법 제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113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조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공무원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(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전직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)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이 직무상 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   기밀누설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2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년이하 징역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, 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금고</a:t>
                      </a: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,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     5</a:t>
                      </a:r>
                      <a:r>
                        <a:rPr kumimoji="1" lang="ko-KR" alt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년이하 자격정지</a:t>
                      </a:r>
                      <a:endParaRPr kumimoji="1" lang="ko-K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○ 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형법 제</a:t>
                      </a:r>
                      <a:r>
                        <a:rPr kumimoji="1" lang="en-US" alt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127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,한컴돋움"/>
                          <a:ea typeface="한양신명조"/>
                          <a:cs typeface="한컴바탕" pitchFamily="18" charset="2"/>
                        </a:rPr>
                        <a:t>조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신명조"/>
                        <a:cs typeface="한컴바탕" pitchFamily="18" charset="2"/>
                      </a:endParaRPr>
                    </a:p>
                  </a:txBody>
                  <a:tcPr marL="130039" marR="130039" marT="65020" marB="6502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223" name="Picture 7" descr="square01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3463" y="3206785"/>
            <a:ext cx="9012237" cy="2559050"/>
          </a:xfrm>
          <a:prstGeom prst="rect">
            <a:avLst/>
          </a:prstGeom>
          <a:noFill/>
        </p:spPr>
      </p:pic>
      <p:sp>
        <p:nvSpPr>
          <p:cNvPr id="393225" name="WordArt 9"/>
          <p:cNvSpPr>
            <a:spLocks noChangeArrowheads="1" noChangeShapeType="1" noTextEdit="1"/>
          </p:cNvSpPr>
          <p:nvPr/>
        </p:nvSpPr>
        <p:spPr bwMode="invGray">
          <a:xfrm>
            <a:off x="3635375" y="4025935"/>
            <a:ext cx="6188075" cy="143351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ko-KR" altLang="en-US" sz="4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HY견고딕"/>
                <a:ea typeface="HY견고딕"/>
              </a:rPr>
              <a:t>감 사 합 </a:t>
            </a:r>
            <a:r>
              <a:rPr lang="ko-KR" altLang="en-US" sz="4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HY견고딕"/>
                <a:ea typeface="HY견고딕"/>
              </a:rPr>
              <a:t>니</a:t>
            </a:r>
            <a:r>
              <a:rPr lang="ko-KR" altLang="en-US" sz="4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HY견고딕"/>
                <a:ea typeface="HY견고딕"/>
              </a:rPr>
              <a:t> 다</a:t>
            </a:r>
          </a:p>
        </p:txBody>
      </p:sp>
      <p:pic>
        <p:nvPicPr>
          <p:cNvPr id="393227" name="Picture 11" descr="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4675" y="935038"/>
            <a:ext cx="2641600" cy="1538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lgDash"/>
          <a:round/>
          <a:headEnd type="none" w="med" len="med"/>
          <a:tailEnd type="none" w="med" len="med"/>
        </a:ln>
        <a:effectLst/>
      </a:spPr>
      <a:bodyPr vert="horz" wrap="square" lIns="91435" tIns="45718" rIns="91435" bIns="45718" numCol="1" anchor="t" anchorCtr="0" compatLnSpc="1">
        <a:prstTxWarp prst="textNoShape">
          <a:avLst/>
        </a:prstTxWarp>
        <a:spAutoFit/>
      </a:bodyPr>
      <a:lstStyle>
        <a:defPPr marL="0" marR="0" indent="0" algn="l" defTabSz="1300163" rtl="0" eaLnBrk="1" fontAlgn="base" latinLnBrk="1" hangingPunct="1">
          <a:lnSpc>
            <a:spcPct val="150000"/>
          </a:lnSpc>
          <a:spcBef>
            <a:spcPct val="0"/>
          </a:spcBef>
          <a:spcAft>
            <a:spcPct val="0"/>
          </a:spcAft>
          <a:buClr>
            <a:srgbClr val="333333"/>
          </a:buClr>
          <a:buSzPct val="90000"/>
          <a:buFontTx/>
          <a:buNone/>
          <a:tabLst/>
          <a:defRPr kumimoji="1" lang="ko-KR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견고딕" pitchFamily="18" charset="-127"/>
            <a:ea typeface="HY견고딕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lgDash"/>
          <a:round/>
          <a:headEnd type="none" w="med" len="med"/>
          <a:tailEnd type="none" w="med" len="med"/>
        </a:ln>
        <a:effectLst/>
      </a:spPr>
      <a:bodyPr vert="horz" wrap="square" lIns="91435" tIns="45718" rIns="91435" bIns="45718" numCol="1" anchor="t" anchorCtr="0" compatLnSpc="1">
        <a:prstTxWarp prst="textNoShape">
          <a:avLst/>
        </a:prstTxWarp>
        <a:spAutoFit/>
      </a:bodyPr>
      <a:lstStyle>
        <a:defPPr marL="0" marR="0" indent="0" algn="l" defTabSz="1300163" rtl="0" eaLnBrk="1" fontAlgn="base" latinLnBrk="1" hangingPunct="1">
          <a:lnSpc>
            <a:spcPct val="150000"/>
          </a:lnSpc>
          <a:spcBef>
            <a:spcPct val="0"/>
          </a:spcBef>
          <a:spcAft>
            <a:spcPct val="0"/>
          </a:spcAft>
          <a:buClr>
            <a:srgbClr val="333333"/>
          </a:buClr>
          <a:buSzPct val="90000"/>
          <a:buFontTx/>
          <a:buNone/>
          <a:tabLst/>
          <a:defRPr kumimoji="1" lang="ko-KR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견고딕" pitchFamily="18" charset="-127"/>
            <a:ea typeface="HY견고딕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db2004192l">
  <a:themeElements>
    <a:clrScheme name="cdb2004192l 3">
      <a:dk1>
        <a:srgbClr val="000000"/>
      </a:dk1>
      <a:lt1>
        <a:srgbClr val="FFFFFF"/>
      </a:lt1>
      <a:dk2>
        <a:srgbClr val="1D1F6F"/>
      </a:dk2>
      <a:lt2>
        <a:srgbClr val="C0C0C0"/>
      </a:lt2>
      <a:accent1>
        <a:srgbClr val="4987E3"/>
      </a:accent1>
      <a:accent2>
        <a:srgbClr val="D9520F"/>
      </a:accent2>
      <a:accent3>
        <a:srgbClr val="FFFFFF"/>
      </a:accent3>
      <a:accent4>
        <a:srgbClr val="000000"/>
      </a:accent4>
      <a:accent5>
        <a:srgbClr val="B1C3EF"/>
      </a:accent5>
      <a:accent6>
        <a:srgbClr val="C4490C"/>
      </a:accent6>
      <a:hlink>
        <a:srgbClr val="36A1B6"/>
      </a:hlink>
      <a:folHlink>
        <a:srgbClr val="9CC769"/>
      </a:folHlink>
    </a:clrScheme>
    <a:fontScheme name="cdb2004192l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lgDash"/>
          <a:round/>
          <a:headEnd type="none" w="med" len="med"/>
          <a:tailEnd type="none" w="med" len="med"/>
        </a:ln>
        <a:effectLst/>
      </a:spPr>
      <a:bodyPr vert="horz" wrap="square" lIns="91435" tIns="45718" rIns="91435" bIns="45718" numCol="1" anchor="t" anchorCtr="0" compatLnSpc="1">
        <a:prstTxWarp prst="textNoShape">
          <a:avLst/>
        </a:prstTxWarp>
        <a:spAutoFit/>
      </a:bodyPr>
      <a:lstStyle>
        <a:defPPr marL="0" marR="0" indent="0" algn="l" defTabSz="1300163" rtl="0" eaLnBrk="1" fontAlgn="base" latinLnBrk="1" hangingPunct="1">
          <a:lnSpc>
            <a:spcPct val="150000"/>
          </a:lnSpc>
          <a:spcBef>
            <a:spcPct val="0"/>
          </a:spcBef>
          <a:spcAft>
            <a:spcPct val="0"/>
          </a:spcAft>
          <a:buClr>
            <a:srgbClr val="333333"/>
          </a:buClr>
          <a:buSzPct val="90000"/>
          <a:buFontTx/>
          <a:buNone/>
          <a:tabLst/>
          <a:defRPr kumimoji="1" lang="ko-KR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견고딕" pitchFamily="18" charset="-127"/>
            <a:ea typeface="HY견고딕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lgDash"/>
          <a:round/>
          <a:headEnd type="none" w="med" len="med"/>
          <a:tailEnd type="none" w="med" len="med"/>
        </a:ln>
        <a:effectLst/>
      </a:spPr>
      <a:bodyPr vert="horz" wrap="square" lIns="91435" tIns="45718" rIns="91435" bIns="45718" numCol="1" anchor="t" anchorCtr="0" compatLnSpc="1">
        <a:prstTxWarp prst="textNoShape">
          <a:avLst/>
        </a:prstTxWarp>
        <a:spAutoFit/>
      </a:bodyPr>
      <a:lstStyle>
        <a:defPPr marL="0" marR="0" indent="0" algn="l" defTabSz="1300163" rtl="0" eaLnBrk="1" fontAlgn="base" latinLnBrk="1" hangingPunct="1">
          <a:lnSpc>
            <a:spcPct val="150000"/>
          </a:lnSpc>
          <a:spcBef>
            <a:spcPct val="0"/>
          </a:spcBef>
          <a:spcAft>
            <a:spcPct val="0"/>
          </a:spcAft>
          <a:buClr>
            <a:srgbClr val="333333"/>
          </a:buClr>
          <a:buSzPct val="90000"/>
          <a:buFontTx/>
          <a:buNone/>
          <a:tabLst/>
          <a:defRPr kumimoji="1" lang="ko-KR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견고딕" pitchFamily="18" charset="-127"/>
            <a:ea typeface="HY견고딕" pitchFamily="18" charset="-127"/>
          </a:defRPr>
        </a:defPPr>
      </a:lstStyle>
    </a:lnDef>
  </a:objectDefaults>
  <a:extraClrSchemeLst>
    <a:extraClrScheme>
      <a:clrScheme name="cdb2004192l 1">
        <a:dk1>
          <a:srgbClr val="000000"/>
        </a:dk1>
        <a:lt1>
          <a:srgbClr val="FFFFFF"/>
        </a:lt1>
        <a:dk2>
          <a:srgbClr val="135377"/>
        </a:dk2>
        <a:lt2>
          <a:srgbClr val="969696"/>
        </a:lt2>
        <a:accent1>
          <a:srgbClr val="2AA08A"/>
        </a:accent1>
        <a:accent2>
          <a:srgbClr val="9C88E6"/>
        </a:accent2>
        <a:accent3>
          <a:srgbClr val="FFFFFF"/>
        </a:accent3>
        <a:accent4>
          <a:srgbClr val="000000"/>
        </a:accent4>
        <a:accent5>
          <a:srgbClr val="ACCDC4"/>
        </a:accent5>
        <a:accent6>
          <a:srgbClr val="8D7BD0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92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117AC1"/>
        </a:accent1>
        <a:accent2>
          <a:srgbClr val="38B890"/>
        </a:accent2>
        <a:accent3>
          <a:srgbClr val="FFFFFF"/>
        </a:accent3>
        <a:accent4>
          <a:srgbClr val="000000"/>
        </a:accent4>
        <a:accent5>
          <a:srgbClr val="AABEDD"/>
        </a:accent5>
        <a:accent6>
          <a:srgbClr val="32A682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92l 3">
        <a:dk1>
          <a:srgbClr val="000000"/>
        </a:dk1>
        <a:lt1>
          <a:srgbClr val="FFFFFF"/>
        </a:lt1>
        <a:dk2>
          <a:srgbClr val="1D1F6F"/>
        </a:dk2>
        <a:lt2>
          <a:srgbClr val="C0C0C0"/>
        </a:lt2>
        <a:accent1>
          <a:srgbClr val="4987E3"/>
        </a:accent1>
        <a:accent2>
          <a:srgbClr val="D9520F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C4490C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조화">
  <a:themeElements>
    <a:clrScheme name="조화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조화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lgDash"/>
          <a:round/>
          <a:headEnd type="none" w="med" len="med"/>
          <a:tailEnd type="none" w="med" len="med"/>
        </a:ln>
        <a:effectLst/>
      </a:spPr>
      <a:bodyPr vert="horz" wrap="square" lIns="91435" tIns="45718" rIns="91435" bIns="45718" numCol="1" anchor="t" anchorCtr="0" compatLnSpc="1">
        <a:prstTxWarp prst="textNoShape">
          <a:avLst/>
        </a:prstTxWarp>
        <a:spAutoFit/>
      </a:bodyPr>
      <a:lstStyle>
        <a:defPPr marL="0" marR="0" indent="0" algn="l" defTabSz="1300163" rtl="0" eaLnBrk="1" fontAlgn="base" latinLnBrk="1" hangingPunct="1">
          <a:lnSpc>
            <a:spcPct val="150000"/>
          </a:lnSpc>
          <a:spcBef>
            <a:spcPct val="0"/>
          </a:spcBef>
          <a:spcAft>
            <a:spcPct val="0"/>
          </a:spcAft>
          <a:buClr>
            <a:srgbClr val="333333"/>
          </a:buClr>
          <a:buSzPct val="90000"/>
          <a:buFontTx/>
          <a:buNone/>
          <a:tabLst/>
          <a:defRPr kumimoji="1" lang="ko-KR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견고딕" pitchFamily="18" charset="-127"/>
            <a:ea typeface="HY견고딕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lgDash"/>
          <a:round/>
          <a:headEnd type="none" w="med" len="med"/>
          <a:tailEnd type="none" w="med" len="med"/>
        </a:ln>
        <a:effectLst/>
      </a:spPr>
      <a:bodyPr vert="horz" wrap="square" lIns="91435" tIns="45718" rIns="91435" bIns="45718" numCol="1" anchor="t" anchorCtr="0" compatLnSpc="1">
        <a:prstTxWarp prst="textNoShape">
          <a:avLst/>
        </a:prstTxWarp>
        <a:spAutoFit/>
      </a:bodyPr>
      <a:lstStyle>
        <a:defPPr marL="0" marR="0" indent="0" algn="l" defTabSz="1300163" rtl="0" eaLnBrk="1" fontAlgn="base" latinLnBrk="1" hangingPunct="1">
          <a:lnSpc>
            <a:spcPct val="150000"/>
          </a:lnSpc>
          <a:spcBef>
            <a:spcPct val="0"/>
          </a:spcBef>
          <a:spcAft>
            <a:spcPct val="0"/>
          </a:spcAft>
          <a:buClr>
            <a:srgbClr val="333333"/>
          </a:buClr>
          <a:buSzPct val="90000"/>
          <a:buFontTx/>
          <a:buNone/>
          <a:tabLst/>
          <a:defRPr kumimoji="1" lang="ko-KR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견고딕" pitchFamily="18" charset="-127"/>
            <a:ea typeface="HY견고딕" pitchFamily="18" charset="-127"/>
          </a:defRPr>
        </a:defPPr>
      </a:lstStyle>
    </a:lnDef>
  </a:objectDefaults>
  <a:extraClrSchemeLst>
    <a:extraClrScheme>
      <a:clrScheme name="조화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조화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조화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조화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조화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조화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조화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15316</TotalTime>
  <Words>550</Words>
  <Application>Microsoft Office PowerPoint</Application>
  <PresentationFormat>사용자 지정</PresentationFormat>
  <Paragraphs>145</Paragraphs>
  <Slides>11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3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5" baseType="lpstr">
      <vt:lpstr>기본 디자인</vt:lpstr>
      <vt:lpstr>cdb2004192l</vt:lpstr>
      <vt:lpstr>조화</vt:lpstr>
      <vt:lpstr>Image</vt:lpstr>
      <vt:lpstr>슬라이드 1</vt:lpstr>
      <vt:lpstr>정보통신보안</vt:lpstr>
      <vt:lpstr>정보통신보안</vt:lpstr>
      <vt:lpstr>정보통신보안</vt:lpstr>
      <vt:lpstr>정보통신보안</vt:lpstr>
      <vt:lpstr>정보통신보안</vt:lpstr>
      <vt:lpstr>정보통신보안</vt:lpstr>
      <vt:lpstr>정보통신보안</vt:lpstr>
      <vt:lpstr>정보통신보안</vt:lpstr>
      <vt:lpstr>정보통신보안</vt:lpstr>
      <vt:lpstr>슬라이드 11</vt:lpstr>
    </vt:vector>
  </TitlesOfParts>
  <Company>한국후지쯔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LIFEBOOK S6120</dc:creator>
  <cp:lastModifiedBy>user</cp:lastModifiedBy>
  <cp:revision>2100</cp:revision>
  <dcterms:created xsi:type="dcterms:W3CDTF">2004-01-24T15:16:48Z</dcterms:created>
  <dcterms:modified xsi:type="dcterms:W3CDTF">2015-05-06T07:03:37Z</dcterms:modified>
</cp:coreProperties>
</file>