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4"/>
    <p:restoredTop sz="94236"/>
  </p:normalViewPr>
  <p:slideViewPr>
    <p:cSldViewPr snapToObjects="1">
      <p:cViewPr varScale="1">
        <p:scale>
          <a:sx n="101" d="100"/>
          <a:sy n="101" d="100"/>
        </p:scale>
        <p:origin x="-426" y="-96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/>
          <p:nvPr/>
        </p:nvSpPr>
        <p:spPr>
          <a:xfrm rot="1675461">
            <a:off x="7710914" y="4465880"/>
            <a:ext cx="1974688" cy="2262303"/>
          </a:xfrm>
          <a:custGeom>
            <a:avLst/>
            <a:gdLst>
              <a:gd name="connsiteX0" fmla="*/ 2239997 w 2438400"/>
              <a:gd name="connsiteY0" fmla="*/ 1885851 h 2438400"/>
              <a:gd name="connsiteX1" fmla="*/ 753688 w 2438400"/>
              <a:gd name="connsiteY1" fmla="*/ 2346031 h 2438400"/>
              <a:gd name="connsiteX2" fmla="*/ 25529 w 2438400"/>
              <a:gd name="connsiteY2" fmla="*/ 971016 h 2438400"/>
              <a:gd name="connsiteX3" fmla="*/ 1241425 w 2438400"/>
              <a:gd name="connsiteY3" fmla="*/ 203 h 2438400"/>
              <a:gd name="connsiteX4" fmla="*/ 2239997 w 2438400"/>
              <a:gd name="connsiteY4" fmla="*/ 1885851 h 2438400"/>
              <a:gd name="connsiteX0" fmla="*/ 2202582 w 2202582"/>
              <a:gd name="connsiteY0" fmla="*/ 1896331 h 2509981"/>
              <a:gd name="connsiteX1" fmla="*/ 716273 w 2202582"/>
              <a:gd name="connsiteY1" fmla="*/ 2356511 h 2509981"/>
              <a:gd name="connsiteX2" fmla="*/ 119298 w 2202582"/>
              <a:gd name="connsiteY2" fmla="*/ 975512 h 2509981"/>
              <a:gd name="connsiteX3" fmla="*/ 1204010 w 2202582"/>
              <a:gd name="connsiteY3" fmla="*/ 10683 h 2509981"/>
              <a:gd name="connsiteX4" fmla="*/ 2202582 w 2202582"/>
              <a:gd name="connsiteY4" fmla="*/ 1896331 h 2509981"/>
              <a:gd name="connsiteX0" fmla="*/ 2149914 w 2149914"/>
              <a:gd name="connsiteY0" fmla="*/ 1896331 h 2387008"/>
              <a:gd name="connsiteX1" fmla="*/ 751562 w 2149914"/>
              <a:gd name="connsiteY1" fmla="*/ 2207311 h 2387008"/>
              <a:gd name="connsiteX2" fmla="*/ 66630 w 2149914"/>
              <a:gd name="connsiteY2" fmla="*/ 975512 h 2387008"/>
              <a:gd name="connsiteX3" fmla="*/ 1151342 w 2149914"/>
              <a:gd name="connsiteY3" fmla="*/ 10683 h 2387008"/>
              <a:gd name="connsiteX4" fmla="*/ 2149914 w 2149914"/>
              <a:gd name="connsiteY4" fmla="*/ 1896331 h 238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914" h="2387008">
                <a:moveTo>
                  <a:pt x="2149914" y="1896331"/>
                </a:moveTo>
                <a:cubicBezTo>
                  <a:pt x="1829468" y="2387008"/>
                  <a:pt x="1098776" y="2360781"/>
                  <a:pt x="751562" y="2207311"/>
                </a:cubicBezTo>
                <a:cubicBezTo>
                  <a:pt x="404348" y="2053841"/>
                  <a:pt x="0" y="1341617"/>
                  <a:pt x="66630" y="975512"/>
                </a:cubicBezTo>
                <a:cubicBezTo>
                  <a:pt x="133260" y="609407"/>
                  <a:pt x="565393" y="0"/>
                  <a:pt x="1151342" y="10683"/>
                </a:cubicBezTo>
                <a:lnTo>
                  <a:pt x="2149914" y="1896331"/>
                </a:lnTo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  <a:alpha val="26000"/>
                </a:schemeClr>
              </a:gs>
              <a:gs pos="100000">
                <a:schemeClr val="tx2">
                  <a:lumMod val="60000"/>
                  <a:lumOff val="40000"/>
                  <a:alpha val="53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 rot="6944462" flipH="1">
            <a:off x="7661166" y="3802848"/>
            <a:ext cx="1195084" cy="138943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-95242" y="-9778"/>
            <a:ext cx="3186001" cy="2981578"/>
          </a:xfrm>
          <a:custGeom>
            <a:avLst/>
            <a:gdLst>
              <a:gd name="connsiteX0" fmla="*/ 0 w 3454400"/>
              <a:gd name="connsiteY0" fmla="*/ 1727200 h 3454400"/>
              <a:gd name="connsiteX1" fmla="*/ 505887 w 3454400"/>
              <a:gd name="connsiteY1" fmla="*/ 505885 h 3454400"/>
              <a:gd name="connsiteX2" fmla="*/ 1727203 w 3454400"/>
              <a:gd name="connsiteY2" fmla="*/ 2 h 3454400"/>
              <a:gd name="connsiteX3" fmla="*/ 2948518 w 3454400"/>
              <a:gd name="connsiteY3" fmla="*/ 505889 h 3454400"/>
              <a:gd name="connsiteX4" fmla="*/ 3454401 w 3454400"/>
              <a:gd name="connsiteY4" fmla="*/ 1727205 h 3454400"/>
              <a:gd name="connsiteX5" fmla="*/ 2948515 w 3454400"/>
              <a:gd name="connsiteY5" fmla="*/ 2948520 h 3454400"/>
              <a:gd name="connsiteX6" fmla="*/ 1727200 w 3454400"/>
              <a:gd name="connsiteY6" fmla="*/ 3454405 h 3454400"/>
              <a:gd name="connsiteX7" fmla="*/ 505885 w 3454400"/>
              <a:gd name="connsiteY7" fmla="*/ 2948519 h 3454400"/>
              <a:gd name="connsiteX8" fmla="*/ 1 w 3454400"/>
              <a:gd name="connsiteY8" fmla="*/ 1727203 h 3454400"/>
              <a:gd name="connsiteX9" fmla="*/ 0 w 3454400"/>
              <a:gd name="connsiteY9" fmla="*/ 1727200 h 3454400"/>
              <a:gd name="connsiteX0" fmla="*/ 0 w 3454402"/>
              <a:gd name="connsiteY0" fmla="*/ 1727199 h 3503915"/>
              <a:gd name="connsiteX1" fmla="*/ 505887 w 3454402"/>
              <a:gd name="connsiteY1" fmla="*/ 505884 h 3503915"/>
              <a:gd name="connsiteX2" fmla="*/ 1727203 w 3454402"/>
              <a:gd name="connsiteY2" fmla="*/ 1 h 3503915"/>
              <a:gd name="connsiteX3" fmla="*/ 2948518 w 3454402"/>
              <a:gd name="connsiteY3" fmla="*/ 505888 h 3503915"/>
              <a:gd name="connsiteX4" fmla="*/ 3454401 w 3454402"/>
              <a:gd name="connsiteY4" fmla="*/ 1727204 h 3503915"/>
              <a:gd name="connsiteX5" fmla="*/ 2948515 w 3454402"/>
              <a:gd name="connsiteY5" fmla="*/ 2948519 h 3503915"/>
              <a:gd name="connsiteX6" fmla="*/ 1727200 w 3454402"/>
              <a:gd name="connsiteY6" fmla="*/ 3454404 h 3503915"/>
              <a:gd name="connsiteX7" fmla="*/ 879375 w 3454402"/>
              <a:gd name="connsiteY7" fmla="*/ 3245584 h 3503915"/>
              <a:gd name="connsiteX8" fmla="*/ 505885 w 3454402"/>
              <a:gd name="connsiteY8" fmla="*/ 2948518 h 3503915"/>
              <a:gd name="connsiteX9" fmla="*/ 1 w 3454402"/>
              <a:gd name="connsiteY9" fmla="*/ 1727202 h 3503915"/>
              <a:gd name="connsiteX10" fmla="*/ 0 w 3454402"/>
              <a:gd name="connsiteY10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424867 h 3201583"/>
              <a:gd name="connsiteX1" fmla="*/ 505887 w 3512201"/>
              <a:gd name="connsiteY1" fmla="*/ 203552 h 3201583"/>
              <a:gd name="connsiteX2" fmla="*/ 2948518 w 3512201"/>
              <a:gd name="connsiteY2" fmla="*/ 203556 h 3201583"/>
              <a:gd name="connsiteX3" fmla="*/ 3295316 w 3512201"/>
              <a:gd name="connsiteY3" fmla="*/ 739067 h 3201583"/>
              <a:gd name="connsiteX4" fmla="*/ 3454401 w 3512201"/>
              <a:gd name="connsiteY4" fmla="*/ 1424872 h 3201583"/>
              <a:gd name="connsiteX5" fmla="*/ 2948515 w 3512201"/>
              <a:gd name="connsiteY5" fmla="*/ 2646187 h 3201583"/>
              <a:gd name="connsiteX6" fmla="*/ 1727200 w 3512201"/>
              <a:gd name="connsiteY6" fmla="*/ 3152072 h 3201583"/>
              <a:gd name="connsiteX7" fmla="*/ 879375 w 3512201"/>
              <a:gd name="connsiteY7" fmla="*/ 2943252 h 3201583"/>
              <a:gd name="connsiteX8" fmla="*/ 505885 w 3512201"/>
              <a:gd name="connsiteY8" fmla="*/ 2646186 h 3201583"/>
              <a:gd name="connsiteX9" fmla="*/ 1 w 3512201"/>
              <a:gd name="connsiteY9" fmla="*/ 1424870 h 3201583"/>
              <a:gd name="connsiteX10" fmla="*/ 0 w 3512201"/>
              <a:gd name="connsiteY10" fmla="*/ 1424867 h 3201583"/>
              <a:gd name="connsiteX0" fmla="*/ 0 w 3512201"/>
              <a:gd name="connsiteY0" fmla="*/ 1223268 h 2999984"/>
              <a:gd name="connsiteX1" fmla="*/ 877262 w 3512201"/>
              <a:gd name="connsiteY1" fmla="*/ 525728 h 2999984"/>
              <a:gd name="connsiteX2" fmla="*/ 2948518 w 3512201"/>
              <a:gd name="connsiteY2" fmla="*/ 1957 h 2999984"/>
              <a:gd name="connsiteX3" fmla="*/ 3295316 w 3512201"/>
              <a:gd name="connsiteY3" fmla="*/ 537468 h 2999984"/>
              <a:gd name="connsiteX4" fmla="*/ 3454401 w 3512201"/>
              <a:gd name="connsiteY4" fmla="*/ 1223273 h 2999984"/>
              <a:gd name="connsiteX5" fmla="*/ 2948515 w 3512201"/>
              <a:gd name="connsiteY5" fmla="*/ 2444588 h 2999984"/>
              <a:gd name="connsiteX6" fmla="*/ 1727200 w 3512201"/>
              <a:gd name="connsiteY6" fmla="*/ 2950473 h 2999984"/>
              <a:gd name="connsiteX7" fmla="*/ 879375 w 3512201"/>
              <a:gd name="connsiteY7" fmla="*/ 2741653 h 2999984"/>
              <a:gd name="connsiteX8" fmla="*/ 505885 w 3512201"/>
              <a:gd name="connsiteY8" fmla="*/ 2444587 h 2999984"/>
              <a:gd name="connsiteX9" fmla="*/ 1 w 3512201"/>
              <a:gd name="connsiteY9" fmla="*/ 1223271 h 2999984"/>
              <a:gd name="connsiteX10" fmla="*/ 0 w 3512201"/>
              <a:gd name="connsiteY10" fmla="*/ 1223268 h 2999984"/>
              <a:gd name="connsiteX0" fmla="*/ 0 w 3512201"/>
              <a:gd name="connsiteY0" fmla="*/ 811840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9" fmla="*/ 0 w 3512201"/>
              <a:gd name="connsiteY9" fmla="*/ 811840 h 2588556"/>
              <a:gd name="connsiteX0" fmla="*/ 1 w 3512201"/>
              <a:gd name="connsiteY0" fmla="*/ 811843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0" fmla="*/ 93528 w 3099844"/>
              <a:gd name="connsiteY0" fmla="*/ 2033159 h 2588556"/>
              <a:gd name="connsiteX1" fmla="*/ 464905 w 3099844"/>
              <a:gd name="connsiteY1" fmla="*/ 114300 h 2588556"/>
              <a:gd name="connsiteX2" fmla="*/ 2882959 w 3099844"/>
              <a:gd name="connsiteY2" fmla="*/ 126040 h 2588556"/>
              <a:gd name="connsiteX3" fmla="*/ 3042044 w 3099844"/>
              <a:gd name="connsiteY3" fmla="*/ 811845 h 2588556"/>
              <a:gd name="connsiteX4" fmla="*/ 2536158 w 3099844"/>
              <a:gd name="connsiteY4" fmla="*/ 2033160 h 2588556"/>
              <a:gd name="connsiteX5" fmla="*/ 1314843 w 3099844"/>
              <a:gd name="connsiteY5" fmla="*/ 2539045 h 2588556"/>
              <a:gd name="connsiteX6" fmla="*/ 467018 w 3099844"/>
              <a:gd name="connsiteY6" fmla="*/ 2330225 h 2588556"/>
              <a:gd name="connsiteX7" fmla="*/ 93528 w 3099844"/>
              <a:gd name="connsiteY7" fmla="*/ 2033159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11070 w 2643896"/>
              <a:gd name="connsiteY0" fmla="*/ 2330225 h 2588556"/>
              <a:gd name="connsiteX1" fmla="*/ 8957 w 2643896"/>
              <a:gd name="connsiteY1" fmla="*/ 114300 h 2588556"/>
              <a:gd name="connsiteX2" fmla="*/ 2427011 w 2643896"/>
              <a:gd name="connsiteY2" fmla="*/ 126040 h 2588556"/>
              <a:gd name="connsiteX3" fmla="*/ 2586096 w 2643896"/>
              <a:gd name="connsiteY3" fmla="*/ 811845 h 2588556"/>
              <a:gd name="connsiteX4" fmla="*/ 2080210 w 2643896"/>
              <a:gd name="connsiteY4" fmla="*/ 2033160 h 2588556"/>
              <a:gd name="connsiteX5" fmla="*/ 858895 w 2643896"/>
              <a:gd name="connsiteY5" fmla="*/ 2539045 h 2588556"/>
              <a:gd name="connsiteX6" fmla="*/ 11070 w 2643896"/>
              <a:gd name="connsiteY6" fmla="*/ 2330225 h 2588556"/>
              <a:gd name="connsiteX0" fmla="*/ 11070 w 2643896"/>
              <a:gd name="connsiteY0" fmla="*/ 2320442 h 2578773"/>
              <a:gd name="connsiteX1" fmla="*/ 8957 w 2643896"/>
              <a:gd name="connsiteY1" fmla="*/ 104517 h 2578773"/>
              <a:gd name="connsiteX2" fmla="*/ 2427011 w 2643896"/>
              <a:gd name="connsiteY2" fmla="*/ 116257 h 2578773"/>
              <a:gd name="connsiteX3" fmla="*/ 2586096 w 2643896"/>
              <a:gd name="connsiteY3" fmla="*/ 802062 h 2578773"/>
              <a:gd name="connsiteX4" fmla="*/ 2080210 w 2643896"/>
              <a:gd name="connsiteY4" fmla="*/ 2023377 h 2578773"/>
              <a:gd name="connsiteX5" fmla="*/ 858895 w 2643896"/>
              <a:gd name="connsiteY5" fmla="*/ 2529262 h 2578773"/>
              <a:gd name="connsiteX6" fmla="*/ 11070 w 2643896"/>
              <a:gd name="connsiteY6" fmla="*/ 2320442 h 2578773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3896" h="2474256">
                <a:moveTo>
                  <a:pt x="11070" y="2215925"/>
                </a:moveTo>
                <a:cubicBezTo>
                  <a:pt x="12189" y="1417165"/>
                  <a:pt x="0" y="646764"/>
                  <a:pt x="8957" y="0"/>
                </a:cubicBezTo>
                <a:lnTo>
                  <a:pt x="2427011" y="11740"/>
                </a:lnTo>
                <a:cubicBezTo>
                  <a:pt x="2511325" y="215293"/>
                  <a:pt x="2643896" y="379692"/>
                  <a:pt x="2586096" y="697545"/>
                </a:cubicBezTo>
                <a:cubicBezTo>
                  <a:pt x="2586096" y="1155627"/>
                  <a:pt x="2404124" y="1594947"/>
                  <a:pt x="2080210" y="1918860"/>
                </a:cubicBezTo>
                <a:cubicBezTo>
                  <a:pt x="1649617" y="2160958"/>
                  <a:pt x="1203752" y="2375234"/>
                  <a:pt x="858895" y="2424745"/>
                </a:cubicBezTo>
                <a:cubicBezTo>
                  <a:pt x="514038" y="2474256"/>
                  <a:pt x="63025" y="2314677"/>
                  <a:pt x="11070" y="2215925"/>
                </a:cubicBezTo>
              </a:path>
            </a:pathLst>
          </a:custGeom>
          <a:gradFill>
            <a:gsLst>
              <a:gs pos="0">
                <a:schemeClr val="bg2">
                  <a:lumMod val="90000"/>
                  <a:alpha val="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 rot="6177926" flipH="1">
            <a:off x="5180785" y="1021451"/>
            <a:ext cx="848385" cy="98635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tx2">
                  <a:lumMod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 rot="715747">
            <a:off x="1600200" y="1066800"/>
            <a:ext cx="2183688" cy="1652470"/>
          </a:xfrm>
          <a:custGeom>
            <a:avLst/>
            <a:gdLst>
              <a:gd name="connsiteX0" fmla="*/ 0 w 1828800"/>
              <a:gd name="connsiteY0" fmla="*/ 914400 h 1828800"/>
              <a:gd name="connsiteX1" fmla="*/ 267822 w 1828800"/>
              <a:gd name="connsiteY1" fmla="*/ 267822 h 1828800"/>
              <a:gd name="connsiteX2" fmla="*/ 914401 w 1828800"/>
              <a:gd name="connsiteY2" fmla="*/ 1 h 1828800"/>
              <a:gd name="connsiteX3" fmla="*/ 1560979 w 1828800"/>
              <a:gd name="connsiteY3" fmla="*/ 267823 h 1828800"/>
              <a:gd name="connsiteX4" fmla="*/ 1828800 w 1828800"/>
              <a:gd name="connsiteY4" fmla="*/ 914402 h 1828800"/>
              <a:gd name="connsiteX5" fmla="*/ 1560978 w 1828800"/>
              <a:gd name="connsiteY5" fmla="*/ 1560981 h 1828800"/>
              <a:gd name="connsiteX6" fmla="*/ 914399 w 1828800"/>
              <a:gd name="connsiteY6" fmla="*/ 1828802 h 1828800"/>
              <a:gd name="connsiteX7" fmla="*/ 267821 w 1828800"/>
              <a:gd name="connsiteY7" fmla="*/ 1560980 h 1828800"/>
              <a:gd name="connsiteX8" fmla="*/ 0 w 1828800"/>
              <a:gd name="connsiteY8" fmla="*/ 914401 h 1828800"/>
              <a:gd name="connsiteX9" fmla="*/ 0 w 1828800"/>
              <a:gd name="connsiteY9" fmla="*/ 914400 h 1828800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65686 w 1894486"/>
              <a:gd name="connsiteY0" fmla="*/ 914399 h 1828802"/>
              <a:gd name="connsiteX1" fmla="*/ 333508 w 1894486"/>
              <a:gd name="connsiteY1" fmla="*/ 267821 h 1828802"/>
              <a:gd name="connsiteX2" fmla="*/ 980087 w 1894486"/>
              <a:gd name="connsiteY2" fmla="*/ 0 h 1828802"/>
              <a:gd name="connsiteX3" fmla="*/ 1626665 w 1894486"/>
              <a:gd name="connsiteY3" fmla="*/ 267822 h 1828802"/>
              <a:gd name="connsiteX4" fmla="*/ 1894486 w 1894486"/>
              <a:gd name="connsiteY4" fmla="*/ 914401 h 1828802"/>
              <a:gd name="connsiteX5" fmla="*/ 1626664 w 1894486"/>
              <a:gd name="connsiteY5" fmla="*/ 1560980 h 1828802"/>
              <a:gd name="connsiteX6" fmla="*/ 980085 w 1894486"/>
              <a:gd name="connsiteY6" fmla="*/ 1828801 h 1828802"/>
              <a:gd name="connsiteX7" fmla="*/ 333507 w 1894486"/>
              <a:gd name="connsiteY7" fmla="*/ 1560979 h 1828802"/>
              <a:gd name="connsiteX8" fmla="*/ 65686 w 1894486"/>
              <a:gd name="connsiteY8" fmla="*/ 914400 h 1828802"/>
              <a:gd name="connsiteX9" fmla="*/ 65686 w 1894486"/>
              <a:gd name="connsiteY9" fmla="*/ 914399 h 1828802"/>
              <a:gd name="connsiteX0" fmla="*/ 65686 w 1894486"/>
              <a:gd name="connsiteY0" fmla="*/ 914399 h 1854201"/>
              <a:gd name="connsiteX1" fmla="*/ 333508 w 1894486"/>
              <a:gd name="connsiteY1" fmla="*/ 267821 h 1854201"/>
              <a:gd name="connsiteX2" fmla="*/ 980087 w 1894486"/>
              <a:gd name="connsiteY2" fmla="*/ 0 h 1854201"/>
              <a:gd name="connsiteX3" fmla="*/ 1626665 w 1894486"/>
              <a:gd name="connsiteY3" fmla="*/ 267822 h 1854201"/>
              <a:gd name="connsiteX4" fmla="*/ 1894486 w 1894486"/>
              <a:gd name="connsiteY4" fmla="*/ 914401 h 1854201"/>
              <a:gd name="connsiteX5" fmla="*/ 1626664 w 1894486"/>
              <a:gd name="connsiteY5" fmla="*/ 1560980 h 1854201"/>
              <a:gd name="connsiteX6" fmla="*/ 980085 w 1894486"/>
              <a:gd name="connsiteY6" fmla="*/ 1828801 h 1854201"/>
              <a:gd name="connsiteX7" fmla="*/ 333507 w 1894486"/>
              <a:gd name="connsiteY7" fmla="*/ 1408579 h 1854201"/>
              <a:gd name="connsiteX8" fmla="*/ 65686 w 1894486"/>
              <a:gd name="connsiteY8" fmla="*/ 914400 h 1854201"/>
              <a:gd name="connsiteX9" fmla="*/ 65686 w 1894486"/>
              <a:gd name="connsiteY9" fmla="*/ 914399 h 1854201"/>
              <a:gd name="connsiteX0" fmla="*/ 65686 w 1894486"/>
              <a:gd name="connsiteY0" fmla="*/ 914399 h 1830271"/>
              <a:gd name="connsiteX1" fmla="*/ 333508 w 1894486"/>
              <a:gd name="connsiteY1" fmla="*/ 267821 h 1830271"/>
              <a:gd name="connsiteX2" fmla="*/ 980087 w 1894486"/>
              <a:gd name="connsiteY2" fmla="*/ 0 h 1830271"/>
              <a:gd name="connsiteX3" fmla="*/ 1626665 w 1894486"/>
              <a:gd name="connsiteY3" fmla="*/ 267822 h 1830271"/>
              <a:gd name="connsiteX4" fmla="*/ 1894486 w 1894486"/>
              <a:gd name="connsiteY4" fmla="*/ 914401 h 1830271"/>
              <a:gd name="connsiteX5" fmla="*/ 1626664 w 1894486"/>
              <a:gd name="connsiteY5" fmla="*/ 1560980 h 1830271"/>
              <a:gd name="connsiteX6" fmla="*/ 980085 w 1894486"/>
              <a:gd name="connsiteY6" fmla="*/ 1828801 h 1830271"/>
              <a:gd name="connsiteX7" fmla="*/ 394467 w 1894486"/>
              <a:gd name="connsiteY7" fmla="*/ 1569802 h 1830271"/>
              <a:gd name="connsiteX8" fmla="*/ 65686 w 1894486"/>
              <a:gd name="connsiteY8" fmla="*/ 914400 h 1830271"/>
              <a:gd name="connsiteX9" fmla="*/ 65686 w 1894486"/>
              <a:gd name="connsiteY9" fmla="*/ 914399 h 18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4486" h="1830271">
                <a:moveTo>
                  <a:pt x="65686" y="914399"/>
                </a:moveTo>
                <a:cubicBezTo>
                  <a:pt x="65686" y="671885"/>
                  <a:pt x="0" y="551599"/>
                  <a:pt x="333508" y="267821"/>
                </a:cubicBezTo>
                <a:cubicBezTo>
                  <a:pt x="504992" y="96338"/>
                  <a:pt x="737573" y="0"/>
                  <a:pt x="980087" y="0"/>
                </a:cubicBezTo>
                <a:cubicBezTo>
                  <a:pt x="1222601" y="0"/>
                  <a:pt x="1455182" y="96339"/>
                  <a:pt x="1626665" y="267822"/>
                </a:cubicBezTo>
                <a:cubicBezTo>
                  <a:pt x="1769272" y="522725"/>
                  <a:pt x="1894486" y="671887"/>
                  <a:pt x="1894486" y="914401"/>
                </a:cubicBezTo>
                <a:cubicBezTo>
                  <a:pt x="1894486" y="1156915"/>
                  <a:pt x="1798148" y="1389496"/>
                  <a:pt x="1626664" y="1560980"/>
                </a:cubicBezTo>
                <a:cubicBezTo>
                  <a:pt x="1354918" y="1694764"/>
                  <a:pt x="1185451" y="1827331"/>
                  <a:pt x="980085" y="1828801"/>
                </a:cubicBezTo>
                <a:cubicBezTo>
                  <a:pt x="774719" y="1830271"/>
                  <a:pt x="565950" y="1741285"/>
                  <a:pt x="394467" y="1569802"/>
                </a:cubicBezTo>
                <a:cubicBezTo>
                  <a:pt x="222984" y="1398319"/>
                  <a:pt x="65686" y="1156914"/>
                  <a:pt x="65686" y="914400"/>
                </a:cubicBezTo>
                <a:lnTo>
                  <a:pt x="65686" y="914399"/>
                </a:lnTo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 rot="3498807">
            <a:off x="8159428" y="2952978"/>
            <a:ext cx="802483" cy="875671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2483" h="875671">
                <a:moveTo>
                  <a:pt x="16669" y="458787"/>
                </a:moveTo>
                <a:cubicBezTo>
                  <a:pt x="16669" y="337530"/>
                  <a:pt x="10880" y="211698"/>
                  <a:pt x="74380" y="135498"/>
                </a:cubicBezTo>
                <a:cubicBezTo>
                  <a:pt x="137880" y="59298"/>
                  <a:pt x="295463" y="0"/>
                  <a:pt x="397670" y="1588"/>
                </a:cubicBezTo>
                <a:cubicBezTo>
                  <a:pt x="499877" y="3176"/>
                  <a:pt x="620153" y="71602"/>
                  <a:pt x="687622" y="145024"/>
                </a:cubicBezTo>
                <a:cubicBezTo>
                  <a:pt x="755091" y="218446"/>
                  <a:pt x="802483" y="320863"/>
                  <a:pt x="802482" y="442120"/>
                </a:cubicBezTo>
                <a:cubicBezTo>
                  <a:pt x="802482" y="563377"/>
                  <a:pt x="733907" y="667196"/>
                  <a:pt x="667232" y="738237"/>
                </a:cubicBezTo>
                <a:cubicBezTo>
                  <a:pt x="600557" y="809278"/>
                  <a:pt x="501240" y="861057"/>
                  <a:pt x="402432" y="868364"/>
                </a:cubicBezTo>
                <a:cubicBezTo>
                  <a:pt x="303624" y="875671"/>
                  <a:pt x="141452" y="829703"/>
                  <a:pt x="74380" y="782078"/>
                </a:cubicBezTo>
                <a:cubicBezTo>
                  <a:pt x="7308" y="734453"/>
                  <a:pt x="0" y="703871"/>
                  <a:pt x="1" y="582614"/>
                </a:cubicBezTo>
                <a:cubicBezTo>
                  <a:pt x="1" y="582613"/>
                  <a:pt x="16669" y="458788"/>
                  <a:pt x="16669" y="458787"/>
                </a:cubicBezTo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050" name="Picture 10" descr="라인"/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0" y="6486525"/>
            <a:ext cx="9144000" cy="37147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" name="자유형 19"/>
          <p:cNvSpPr/>
          <p:nvPr/>
        </p:nvSpPr>
        <p:spPr>
          <a:xfrm rot="3498807">
            <a:off x="4363963" y="1075058"/>
            <a:ext cx="1065386" cy="132686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2483" h="875671">
                <a:moveTo>
                  <a:pt x="16669" y="458787"/>
                </a:moveTo>
                <a:cubicBezTo>
                  <a:pt x="16669" y="337530"/>
                  <a:pt x="10880" y="211698"/>
                  <a:pt x="74380" y="135498"/>
                </a:cubicBezTo>
                <a:cubicBezTo>
                  <a:pt x="137880" y="59298"/>
                  <a:pt x="295463" y="0"/>
                  <a:pt x="397670" y="1588"/>
                </a:cubicBezTo>
                <a:cubicBezTo>
                  <a:pt x="499877" y="3176"/>
                  <a:pt x="620153" y="71602"/>
                  <a:pt x="687622" y="145024"/>
                </a:cubicBezTo>
                <a:cubicBezTo>
                  <a:pt x="755091" y="218446"/>
                  <a:pt x="802483" y="320863"/>
                  <a:pt x="802482" y="442120"/>
                </a:cubicBezTo>
                <a:cubicBezTo>
                  <a:pt x="802482" y="563377"/>
                  <a:pt x="733907" y="667196"/>
                  <a:pt x="667232" y="738237"/>
                </a:cubicBezTo>
                <a:cubicBezTo>
                  <a:pt x="600557" y="809278"/>
                  <a:pt x="501240" y="861057"/>
                  <a:pt x="402432" y="868364"/>
                </a:cubicBezTo>
                <a:cubicBezTo>
                  <a:pt x="303624" y="875671"/>
                  <a:pt x="141452" y="829703"/>
                  <a:pt x="74380" y="782078"/>
                </a:cubicBezTo>
                <a:cubicBezTo>
                  <a:pt x="7308" y="734453"/>
                  <a:pt x="0" y="703871"/>
                  <a:pt x="1" y="582614"/>
                </a:cubicBezTo>
                <a:cubicBezTo>
                  <a:pt x="1" y="582613"/>
                  <a:pt x="16669" y="458788"/>
                  <a:pt x="16669" y="458787"/>
                </a:cubicBezTo>
              </a:path>
            </a:pathLst>
          </a:custGeom>
          <a:gradFill>
            <a:gsLst>
              <a:gs pos="0">
                <a:schemeClr val="bg2">
                  <a:alpha val="82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 rot="6177926" flipH="1">
            <a:off x="255543" y="3221393"/>
            <a:ext cx="577270" cy="671148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  <a:alpha val="32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2" name="Picture 11" descr="상단터치"/>
          <p:cNvPicPr>
            <a:picLocks noChangeAspect="1" noChangeArrowheads="1"/>
          </p:cNvPicPr>
          <p:nvPr/>
        </p:nvPicPr>
        <p:blipFill rotWithShape="1"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9144000" cy="3524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974724"/>
          </a:xfrm>
          <a:effectLst/>
        </p:spPr>
        <p:txBody>
          <a:bodyPr>
            <a:noAutofit/>
          </a:bodyPr>
          <a:lstStyle>
            <a:lvl1pPr algn="ctr">
              <a:defRPr sz="5400">
                <a:solidFill>
                  <a:schemeClr val="accent5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956036"/>
            <a:ext cx="6400800" cy="68103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24" name="바닥글 개체 틀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38B5ADD-133D-4FE1-AF97-1CF32717E8F2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8F4ECA57-1034-4446-8203-94D9C1DE2B47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라인"/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0" y="6486525"/>
            <a:ext cx="9144000" cy="37147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8" name="자유형 7"/>
          <p:cNvSpPr/>
          <p:nvPr/>
        </p:nvSpPr>
        <p:spPr>
          <a:xfrm rot="21160224">
            <a:off x="4207283" y="1089941"/>
            <a:ext cx="2383417" cy="2195166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0904"/>
              <a:gd name="connsiteX1" fmla="*/ 74380 w 802483"/>
              <a:gd name="connsiteY1" fmla="*/ 135498 h 870904"/>
              <a:gd name="connsiteX2" fmla="*/ 397670 w 802483"/>
              <a:gd name="connsiteY2" fmla="*/ 1588 h 870904"/>
              <a:gd name="connsiteX3" fmla="*/ 687622 w 802483"/>
              <a:gd name="connsiteY3" fmla="*/ 145024 h 870904"/>
              <a:gd name="connsiteX4" fmla="*/ 802482 w 802483"/>
              <a:gd name="connsiteY4" fmla="*/ 442120 h 870904"/>
              <a:gd name="connsiteX5" fmla="*/ 667232 w 802483"/>
              <a:gd name="connsiteY5" fmla="*/ 738237 h 870904"/>
              <a:gd name="connsiteX6" fmla="*/ 402432 w 802483"/>
              <a:gd name="connsiteY6" fmla="*/ 868364 h 870904"/>
              <a:gd name="connsiteX7" fmla="*/ 160123 w 802483"/>
              <a:gd name="connsiteY7" fmla="*/ 753480 h 870904"/>
              <a:gd name="connsiteX8" fmla="*/ 1 w 802483"/>
              <a:gd name="connsiteY8" fmla="*/ 582614 h 870904"/>
              <a:gd name="connsiteX9" fmla="*/ 16669 w 802483"/>
              <a:gd name="connsiteY9" fmla="*/ 458787 h 870904"/>
              <a:gd name="connsiteX0" fmla="*/ 16669 w 802483"/>
              <a:gd name="connsiteY0" fmla="*/ 458787 h 875425"/>
              <a:gd name="connsiteX1" fmla="*/ 74380 w 802483"/>
              <a:gd name="connsiteY1" fmla="*/ 135498 h 875425"/>
              <a:gd name="connsiteX2" fmla="*/ 397670 w 802483"/>
              <a:gd name="connsiteY2" fmla="*/ 1588 h 875425"/>
              <a:gd name="connsiteX3" fmla="*/ 687622 w 802483"/>
              <a:gd name="connsiteY3" fmla="*/ 145024 h 875425"/>
              <a:gd name="connsiteX4" fmla="*/ 802482 w 802483"/>
              <a:gd name="connsiteY4" fmla="*/ 442120 h 875425"/>
              <a:gd name="connsiteX5" fmla="*/ 667232 w 802483"/>
              <a:gd name="connsiteY5" fmla="*/ 738237 h 875425"/>
              <a:gd name="connsiteX6" fmla="*/ 402432 w 802483"/>
              <a:gd name="connsiteY6" fmla="*/ 868364 h 875425"/>
              <a:gd name="connsiteX7" fmla="*/ 134623 w 802483"/>
              <a:gd name="connsiteY7" fmla="*/ 780604 h 875425"/>
              <a:gd name="connsiteX8" fmla="*/ 1 w 802483"/>
              <a:gd name="connsiteY8" fmla="*/ 582614 h 875425"/>
              <a:gd name="connsiteX9" fmla="*/ 16669 w 802483"/>
              <a:gd name="connsiteY9" fmla="*/ 458787 h 875425"/>
              <a:gd name="connsiteX0" fmla="*/ 90586 w 876400"/>
              <a:gd name="connsiteY0" fmla="*/ 458787 h 875425"/>
              <a:gd name="connsiteX1" fmla="*/ 148297 w 876400"/>
              <a:gd name="connsiteY1" fmla="*/ 135498 h 875425"/>
              <a:gd name="connsiteX2" fmla="*/ 471587 w 876400"/>
              <a:gd name="connsiteY2" fmla="*/ 1588 h 875425"/>
              <a:gd name="connsiteX3" fmla="*/ 761539 w 876400"/>
              <a:gd name="connsiteY3" fmla="*/ 145024 h 875425"/>
              <a:gd name="connsiteX4" fmla="*/ 876399 w 876400"/>
              <a:gd name="connsiteY4" fmla="*/ 442120 h 875425"/>
              <a:gd name="connsiteX5" fmla="*/ 741149 w 876400"/>
              <a:gd name="connsiteY5" fmla="*/ 738237 h 875425"/>
              <a:gd name="connsiteX6" fmla="*/ 476349 w 876400"/>
              <a:gd name="connsiteY6" fmla="*/ 868364 h 875425"/>
              <a:gd name="connsiteX7" fmla="*/ 208540 w 876400"/>
              <a:gd name="connsiteY7" fmla="*/ 780604 h 875425"/>
              <a:gd name="connsiteX8" fmla="*/ 1 w 876400"/>
              <a:gd name="connsiteY8" fmla="*/ 592372 h 875425"/>
              <a:gd name="connsiteX9" fmla="*/ 90586 w 876400"/>
              <a:gd name="connsiteY9" fmla="*/ 458787 h 875425"/>
              <a:gd name="connsiteX0" fmla="*/ 38718 w 876400"/>
              <a:gd name="connsiteY0" fmla="*/ 392920 h 875425"/>
              <a:gd name="connsiteX1" fmla="*/ 148297 w 876400"/>
              <a:gd name="connsiteY1" fmla="*/ 135498 h 875425"/>
              <a:gd name="connsiteX2" fmla="*/ 471587 w 876400"/>
              <a:gd name="connsiteY2" fmla="*/ 1588 h 875425"/>
              <a:gd name="connsiteX3" fmla="*/ 761539 w 876400"/>
              <a:gd name="connsiteY3" fmla="*/ 145024 h 875425"/>
              <a:gd name="connsiteX4" fmla="*/ 876399 w 876400"/>
              <a:gd name="connsiteY4" fmla="*/ 442120 h 875425"/>
              <a:gd name="connsiteX5" fmla="*/ 741149 w 876400"/>
              <a:gd name="connsiteY5" fmla="*/ 738237 h 875425"/>
              <a:gd name="connsiteX6" fmla="*/ 476349 w 876400"/>
              <a:gd name="connsiteY6" fmla="*/ 868364 h 875425"/>
              <a:gd name="connsiteX7" fmla="*/ 208540 w 876400"/>
              <a:gd name="connsiteY7" fmla="*/ 780604 h 875425"/>
              <a:gd name="connsiteX8" fmla="*/ 1 w 876400"/>
              <a:gd name="connsiteY8" fmla="*/ 592372 h 875425"/>
              <a:gd name="connsiteX9" fmla="*/ 38718 w 876400"/>
              <a:gd name="connsiteY9" fmla="*/ 392920 h 87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6400" h="875425">
                <a:moveTo>
                  <a:pt x="38718" y="392920"/>
                </a:moveTo>
                <a:cubicBezTo>
                  <a:pt x="38718" y="271663"/>
                  <a:pt x="76152" y="200720"/>
                  <a:pt x="148297" y="135498"/>
                </a:cubicBezTo>
                <a:cubicBezTo>
                  <a:pt x="220442" y="70276"/>
                  <a:pt x="369380" y="0"/>
                  <a:pt x="471587" y="1588"/>
                </a:cubicBezTo>
                <a:cubicBezTo>
                  <a:pt x="573794" y="3176"/>
                  <a:pt x="694070" y="71602"/>
                  <a:pt x="761539" y="145024"/>
                </a:cubicBezTo>
                <a:cubicBezTo>
                  <a:pt x="829008" y="218446"/>
                  <a:pt x="876400" y="320863"/>
                  <a:pt x="876399" y="442120"/>
                </a:cubicBezTo>
                <a:cubicBezTo>
                  <a:pt x="876399" y="563377"/>
                  <a:pt x="807824" y="667196"/>
                  <a:pt x="741149" y="738237"/>
                </a:cubicBezTo>
                <a:cubicBezTo>
                  <a:pt x="674474" y="809278"/>
                  <a:pt x="565117" y="861303"/>
                  <a:pt x="476349" y="868364"/>
                </a:cubicBezTo>
                <a:cubicBezTo>
                  <a:pt x="387581" y="875425"/>
                  <a:pt x="287931" y="826603"/>
                  <a:pt x="208540" y="780604"/>
                </a:cubicBezTo>
                <a:cubicBezTo>
                  <a:pt x="129149" y="734605"/>
                  <a:pt x="0" y="713629"/>
                  <a:pt x="1" y="592372"/>
                </a:cubicBezTo>
                <a:cubicBezTo>
                  <a:pt x="1" y="592371"/>
                  <a:pt x="38718" y="392921"/>
                  <a:pt x="38718" y="392920"/>
                </a:cubicBezTo>
              </a:path>
            </a:pathLst>
          </a:cu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 rot="9001978">
            <a:off x="3278502" y="1622401"/>
            <a:ext cx="1676400" cy="1371600"/>
          </a:xfrm>
          <a:custGeom>
            <a:avLst/>
            <a:gdLst>
              <a:gd name="connsiteX0" fmla="*/ 0 w 1828800"/>
              <a:gd name="connsiteY0" fmla="*/ 914400 h 1828800"/>
              <a:gd name="connsiteX1" fmla="*/ 267822 w 1828800"/>
              <a:gd name="connsiteY1" fmla="*/ 267822 h 1828800"/>
              <a:gd name="connsiteX2" fmla="*/ 914401 w 1828800"/>
              <a:gd name="connsiteY2" fmla="*/ 1 h 1828800"/>
              <a:gd name="connsiteX3" fmla="*/ 1560979 w 1828800"/>
              <a:gd name="connsiteY3" fmla="*/ 267823 h 1828800"/>
              <a:gd name="connsiteX4" fmla="*/ 1828800 w 1828800"/>
              <a:gd name="connsiteY4" fmla="*/ 914402 h 1828800"/>
              <a:gd name="connsiteX5" fmla="*/ 1560978 w 1828800"/>
              <a:gd name="connsiteY5" fmla="*/ 1560981 h 1828800"/>
              <a:gd name="connsiteX6" fmla="*/ 914399 w 1828800"/>
              <a:gd name="connsiteY6" fmla="*/ 1828802 h 1828800"/>
              <a:gd name="connsiteX7" fmla="*/ 267821 w 1828800"/>
              <a:gd name="connsiteY7" fmla="*/ 1560980 h 1828800"/>
              <a:gd name="connsiteX8" fmla="*/ 0 w 1828800"/>
              <a:gd name="connsiteY8" fmla="*/ 914401 h 1828800"/>
              <a:gd name="connsiteX9" fmla="*/ 0 w 1828800"/>
              <a:gd name="connsiteY9" fmla="*/ 914400 h 1828800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65686 w 1894486"/>
              <a:gd name="connsiteY0" fmla="*/ 914399 h 1828802"/>
              <a:gd name="connsiteX1" fmla="*/ 333508 w 1894486"/>
              <a:gd name="connsiteY1" fmla="*/ 267821 h 1828802"/>
              <a:gd name="connsiteX2" fmla="*/ 980087 w 1894486"/>
              <a:gd name="connsiteY2" fmla="*/ 0 h 1828802"/>
              <a:gd name="connsiteX3" fmla="*/ 1626665 w 1894486"/>
              <a:gd name="connsiteY3" fmla="*/ 267822 h 1828802"/>
              <a:gd name="connsiteX4" fmla="*/ 1894486 w 1894486"/>
              <a:gd name="connsiteY4" fmla="*/ 914401 h 1828802"/>
              <a:gd name="connsiteX5" fmla="*/ 1626664 w 1894486"/>
              <a:gd name="connsiteY5" fmla="*/ 1560980 h 1828802"/>
              <a:gd name="connsiteX6" fmla="*/ 980085 w 1894486"/>
              <a:gd name="connsiteY6" fmla="*/ 1828801 h 1828802"/>
              <a:gd name="connsiteX7" fmla="*/ 333507 w 1894486"/>
              <a:gd name="connsiteY7" fmla="*/ 1560979 h 1828802"/>
              <a:gd name="connsiteX8" fmla="*/ 65686 w 1894486"/>
              <a:gd name="connsiteY8" fmla="*/ 914400 h 1828802"/>
              <a:gd name="connsiteX9" fmla="*/ 65686 w 1894486"/>
              <a:gd name="connsiteY9" fmla="*/ 914399 h 1828802"/>
              <a:gd name="connsiteX0" fmla="*/ 65686 w 1894486"/>
              <a:gd name="connsiteY0" fmla="*/ 914399 h 1854201"/>
              <a:gd name="connsiteX1" fmla="*/ 333508 w 1894486"/>
              <a:gd name="connsiteY1" fmla="*/ 267821 h 1854201"/>
              <a:gd name="connsiteX2" fmla="*/ 980087 w 1894486"/>
              <a:gd name="connsiteY2" fmla="*/ 0 h 1854201"/>
              <a:gd name="connsiteX3" fmla="*/ 1626665 w 1894486"/>
              <a:gd name="connsiteY3" fmla="*/ 267822 h 1854201"/>
              <a:gd name="connsiteX4" fmla="*/ 1894486 w 1894486"/>
              <a:gd name="connsiteY4" fmla="*/ 914401 h 1854201"/>
              <a:gd name="connsiteX5" fmla="*/ 1626664 w 1894486"/>
              <a:gd name="connsiteY5" fmla="*/ 1560980 h 1854201"/>
              <a:gd name="connsiteX6" fmla="*/ 980085 w 1894486"/>
              <a:gd name="connsiteY6" fmla="*/ 1828801 h 1854201"/>
              <a:gd name="connsiteX7" fmla="*/ 333507 w 1894486"/>
              <a:gd name="connsiteY7" fmla="*/ 1408579 h 1854201"/>
              <a:gd name="connsiteX8" fmla="*/ 65686 w 1894486"/>
              <a:gd name="connsiteY8" fmla="*/ 914400 h 1854201"/>
              <a:gd name="connsiteX9" fmla="*/ 65686 w 1894486"/>
              <a:gd name="connsiteY9" fmla="*/ 914399 h 1854201"/>
              <a:gd name="connsiteX0" fmla="*/ 65686 w 1894486"/>
              <a:gd name="connsiteY0" fmla="*/ 914399 h 1830271"/>
              <a:gd name="connsiteX1" fmla="*/ 333508 w 1894486"/>
              <a:gd name="connsiteY1" fmla="*/ 267821 h 1830271"/>
              <a:gd name="connsiteX2" fmla="*/ 980087 w 1894486"/>
              <a:gd name="connsiteY2" fmla="*/ 0 h 1830271"/>
              <a:gd name="connsiteX3" fmla="*/ 1626665 w 1894486"/>
              <a:gd name="connsiteY3" fmla="*/ 267822 h 1830271"/>
              <a:gd name="connsiteX4" fmla="*/ 1894486 w 1894486"/>
              <a:gd name="connsiteY4" fmla="*/ 914401 h 1830271"/>
              <a:gd name="connsiteX5" fmla="*/ 1626664 w 1894486"/>
              <a:gd name="connsiteY5" fmla="*/ 1560980 h 1830271"/>
              <a:gd name="connsiteX6" fmla="*/ 980085 w 1894486"/>
              <a:gd name="connsiteY6" fmla="*/ 1828801 h 1830271"/>
              <a:gd name="connsiteX7" fmla="*/ 394467 w 1894486"/>
              <a:gd name="connsiteY7" fmla="*/ 1569802 h 1830271"/>
              <a:gd name="connsiteX8" fmla="*/ 65686 w 1894486"/>
              <a:gd name="connsiteY8" fmla="*/ 914400 h 1830271"/>
              <a:gd name="connsiteX9" fmla="*/ 65686 w 1894486"/>
              <a:gd name="connsiteY9" fmla="*/ 914399 h 18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4486" h="1830271">
                <a:moveTo>
                  <a:pt x="65686" y="914399"/>
                </a:moveTo>
                <a:cubicBezTo>
                  <a:pt x="65686" y="671885"/>
                  <a:pt x="0" y="551599"/>
                  <a:pt x="333508" y="267821"/>
                </a:cubicBezTo>
                <a:cubicBezTo>
                  <a:pt x="504992" y="96338"/>
                  <a:pt x="737573" y="0"/>
                  <a:pt x="980087" y="0"/>
                </a:cubicBezTo>
                <a:cubicBezTo>
                  <a:pt x="1222601" y="0"/>
                  <a:pt x="1455182" y="96339"/>
                  <a:pt x="1626665" y="267822"/>
                </a:cubicBezTo>
                <a:cubicBezTo>
                  <a:pt x="1769272" y="522725"/>
                  <a:pt x="1894486" y="671887"/>
                  <a:pt x="1894486" y="914401"/>
                </a:cubicBezTo>
                <a:cubicBezTo>
                  <a:pt x="1894486" y="1156915"/>
                  <a:pt x="1798148" y="1389496"/>
                  <a:pt x="1626664" y="1560980"/>
                </a:cubicBezTo>
                <a:cubicBezTo>
                  <a:pt x="1354918" y="1694764"/>
                  <a:pt x="1185451" y="1827331"/>
                  <a:pt x="980085" y="1828801"/>
                </a:cubicBezTo>
                <a:cubicBezTo>
                  <a:pt x="774719" y="1830271"/>
                  <a:pt x="565950" y="1741285"/>
                  <a:pt x="394467" y="1569802"/>
                </a:cubicBezTo>
                <a:cubicBezTo>
                  <a:pt x="222984" y="1398319"/>
                  <a:pt x="65686" y="1156914"/>
                  <a:pt x="65686" y="914400"/>
                </a:cubicBezTo>
                <a:lnTo>
                  <a:pt x="65686" y="914399"/>
                </a:ln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alpha val="71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5400000">
            <a:off x="-308458" y="3263931"/>
            <a:ext cx="1772698" cy="1340837"/>
          </a:xfrm>
          <a:custGeom>
            <a:avLst/>
            <a:gdLst>
              <a:gd name="connsiteX0" fmla="*/ 0 w 1270000"/>
              <a:gd name="connsiteY0" fmla="*/ 635000 h 1270000"/>
              <a:gd name="connsiteX1" fmla="*/ 185988 w 1270000"/>
              <a:gd name="connsiteY1" fmla="*/ 185987 h 1270000"/>
              <a:gd name="connsiteX2" fmla="*/ 635001 w 1270000"/>
              <a:gd name="connsiteY2" fmla="*/ 0 h 1270000"/>
              <a:gd name="connsiteX3" fmla="*/ 1084014 w 1270000"/>
              <a:gd name="connsiteY3" fmla="*/ 185988 h 1270000"/>
              <a:gd name="connsiteX4" fmla="*/ 1270001 w 1270000"/>
              <a:gd name="connsiteY4" fmla="*/ 635001 h 1270000"/>
              <a:gd name="connsiteX5" fmla="*/ 1084014 w 1270000"/>
              <a:gd name="connsiteY5" fmla="*/ 1084014 h 1270000"/>
              <a:gd name="connsiteX6" fmla="*/ 635001 w 1270000"/>
              <a:gd name="connsiteY6" fmla="*/ 1270001 h 1270000"/>
              <a:gd name="connsiteX7" fmla="*/ 185988 w 1270000"/>
              <a:gd name="connsiteY7" fmla="*/ 1084013 h 1270000"/>
              <a:gd name="connsiteX8" fmla="*/ 1 w 1270000"/>
              <a:gd name="connsiteY8" fmla="*/ 635000 h 1270000"/>
              <a:gd name="connsiteX9" fmla="*/ 0 w 1270000"/>
              <a:gd name="connsiteY9" fmla="*/ 635000 h 1270000"/>
              <a:gd name="connsiteX0" fmla="*/ 0 w 1270001"/>
              <a:gd name="connsiteY0" fmla="*/ 574040 h 1209041"/>
              <a:gd name="connsiteX1" fmla="*/ 185988 w 1270001"/>
              <a:gd name="connsiteY1" fmla="*/ 125027 h 1209041"/>
              <a:gd name="connsiteX2" fmla="*/ 657460 w 1270001"/>
              <a:gd name="connsiteY2" fmla="*/ 0 h 1209041"/>
              <a:gd name="connsiteX3" fmla="*/ 1084014 w 1270001"/>
              <a:gd name="connsiteY3" fmla="*/ 125028 h 1209041"/>
              <a:gd name="connsiteX4" fmla="*/ 1270001 w 1270001"/>
              <a:gd name="connsiteY4" fmla="*/ 574041 h 1209041"/>
              <a:gd name="connsiteX5" fmla="*/ 1084014 w 1270001"/>
              <a:gd name="connsiteY5" fmla="*/ 1023054 h 1209041"/>
              <a:gd name="connsiteX6" fmla="*/ 635001 w 1270001"/>
              <a:gd name="connsiteY6" fmla="*/ 1209041 h 1209041"/>
              <a:gd name="connsiteX7" fmla="*/ 185988 w 1270001"/>
              <a:gd name="connsiteY7" fmla="*/ 1023053 h 1209041"/>
              <a:gd name="connsiteX8" fmla="*/ 1 w 1270001"/>
              <a:gd name="connsiteY8" fmla="*/ 574040 h 1209041"/>
              <a:gd name="connsiteX9" fmla="*/ 0 w 1270001"/>
              <a:gd name="connsiteY9" fmla="*/ 574040 h 1209041"/>
              <a:gd name="connsiteX0" fmla="*/ 0 w 1270001"/>
              <a:gd name="connsiteY0" fmla="*/ 574040 h 1097889"/>
              <a:gd name="connsiteX1" fmla="*/ 185988 w 1270001"/>
              <a:gd name="connsiteY1" fmla="*/ 125027 h 1097889"/>
              <a:gd name="connsiteX2" fmla="*/ 657460 w 1270001"/>
              <a:gd name="connsiteY2" fmla="*/ 0 h 1097889"/>
              <a:gd name="connsiteX3" fmla="*/ 1084014 w 1270001"/>
              <a:gd name="connsiteY3" fmla="*/ 125028 h 1097889"/>
              <a:gd name="connsiteX4" fmla="*/ 1270001 w 1270001"/>
              <a:gd name="connsiteY4" fmla="*/ 574041 h 1097889"/>
              <a:gd name="connsiteX5" fmla="*/ 1084014 w 1270001"/>
              <a:gd name="connsiteY5" fmla="*/ 1023054 h 1097889"/>
              <a:gd name="connsiteX6" fmla="*/ 185988 w 1270001"/>
              <a:gd name="connsiteY6" fmla="*/ 1023053 h 1097889"/>
              <a:gd name="connsiteX7" fmla="*/ 1 w 1270001"/>
              <a:gd name="connsiteY7" fmla="*/ 574040 h 1097889"/>
              <a:gd name="connsiteX8" fmla="*/ 0 w 1270001"/>
              <a:gd name="connsiteY8" fmla="*/ 574040 h 1097889"/>
              <a:gd name="connsiteX0" fmla="*/ 0 w 1270001"/>
              <a:gd name="connsiteY0" fmla="*/ 574040 h 1097889"/>
              <a:gd name="connsiteX1" fmla="*/ 185988 w 1270001"/>
              <a:gd name="connsiteY1" fmla="*/ 125027 h 1097889"/>
              <a:gd name="connsiteX2" fmla="*/ 657460 w 1270001"/>
              <a:gd name="connsiteY2" fmla="*/ 0 h 1097889"/>
              <a:gd name="connsiteX3" fmla="*/ 1084014 w 1270001"/>
              <a:gd name="connsiteY3" fmla="*/ 125028 h 1097889"/>
              <a:gd name="connsiteX4" fmla="*/ 1270001 w 1270001"/>
              <a:gd name="connsiteY4" fmla="*/ 574041 h 1097889"/>
              <a:gd name="connsiteX5" fmla="*/ 1084014 w 1270001"/>
              <a:gd name="connsiteY5" fmla="*/ 1023054 h 1097889"/>
              <a:gd name="connsiteX6" fmla="*/ 185988 w 1270001"/>
              <a:gd name="connsiteY6" fmla="*/ 1023053 h 1097889"/>
              <a:gd name="connsiteX7" fmla="*/ 1 w 1270001"/>
              <a:gd name="connsiteY7" fmla="*/ 574040 h 1097889"/>
              <a:gd name="connsiteX8" fmla="*/ 0 w 1270001"/>
              <a:gd name="connsiteY8" fmla="*/ 574040 h 1097889"/>
              <a:gd name="connsiteX0" fmla="*/ 0 w 1270001"/>
              <a:gd name="connsiteY0" fmla="*/ 574040 h 1025700"/>
              <a:gd name="connsiteX1" fmla="*/ 185988 w 1270001"/>
              <a:gd name="connsiteY1" fmla="*/ 125027 h 1025700"/>
              <a:gd name="connsiteX2" fmla="*/ 657460 w 1270001"/>
              <a:gd name="connsiteY2" fmla="*/ 0 h 1025700"/>
              <a:gd name="connsiteX3" fmla="*/ 1084014 w 1270001"/>
              <a:gd name="connsiteY3" fmla="*/ 125028 h 1025700"/>
              <a:gd name="connsiteX4" fmla="*/ 1270001 w 1270001"/>
              <a:gd name="connsiteY4" fmla="*/ 574041 h 1025700"/>
              <a:gd name="connsiteX5" fmla="*/ 1084014 w 1270001"/>
              <a:gd name="connsiteY5" fmla="*/ 1023054 h 1025700"/>
              <a:gd name="connsiteX6" fmla="*/ 185988 w 1270001"/>
              <a:gd name="connsiteY6" fmla="*/ 1023053 h 1025700"/>
              <a:gd name="connsiteX7" fmla="*/ 1 w 1270001"/>
              <a:gd name="connsiteY7" fmla="*/ 574040 h 1025700"/>
              <a:gd name="connsiteX8" fmla="*/ 0 w 1270001"/>
              <a:gd name="connsiteY8" fmla="*/ 574040 h 1025700"/>
              <a:gd name="connsiteX0" fmla="*/ 0 w 1270001"/>
              <a:gd name="connsiteY0" fmla="*/ 584601 h 1036261"/>
              <a:gd name="connsiteX1" fmla="*/ 280636 w 1270001"/>
              <a:gd name="connsiteY1" fmla="*/ 198954 h 1036261"/>
              <a:gd name="connsiteX2" fmla="*/ 657460 w 1270001"/>
              <a:gd name="connsiteY2" fmla="*/ 10561 h 1036261"/>
              <a:gd name="connsiteX3" fmla="*/ 1084014 w 1270001"/>
              <a:gd name="connsiteY3" fmla="*/ 135589 h 1036261"/>
              <a:gd name="connsiteX4" fmla="*/ 1270001 w 1270001"/>
              <a:gd name="connsiteY4" fmla="*/ 584602 h 1036261"/>
              <a:gd name="connsiteX5" fmla="*/ 1084014 w 1270001"/>
              <a:gd name="connsiteY5" fmla="*/ 1033615 h 1036261"/>
              <a:gd name="connsiteX6" fmla="*/ 185988 w 1270001"/>
              <a:gd name="connsiteY6" fmla="*/ 1033614 h 1036261"/>
              <a:gd name="connsiteX7" fmla="*/ 1 w 1270001"/>
              <a:gd name="connsiteY7" fmla="*/ 584601 h 1036261"/>
              <a:gd name="connsiteX8" fmla="*/ 0 w 1270001"/>
              <a:gd name="connsiteY8" fmla="*/ 584601 h 1036261"/>
              <a:gd name="connsiteX0" fmla="*/ 0 w 1264683"/>
              <a:gd name="connsiteY0" fmla="*/ 584601 h 1036261"/>
              <a:gd name="connsiteX1" fmla="*/ 280636 w 1264683"/>
              <a:gd name="connsiteY1" fmla="*/ 198954 h 1036261"/>
              <a:gd name="connsiteX2" fmla="*/ 657460 w 1264683"/>
              <a:gd name="connsiteY2" fmla="*/ 10561 h 1036261"/>
              <a:gd name="connsiteX3" fmla="*/ 1084014 w 1264683"/>
              <a:gd name="connsiteY3" fmla="*/ 135589 h 1036261"/>
              <a:gd name="connsiteX4" fmla="*/ 1212249 w 1264683"/>
              <a:gd name="connsiteY4" fmla="*/ 642354 h 1036261"/>
              <a:gd name="connsiteX5" fmla="*/ 1084014 w 1264683"/>
              <a:gd name="connsiteY5" fmla="*/ 1033615 h 1036261"/>
              <a:gd name="connsiteX6" fmla="*/ 185988 w 1264683"/>
              <a:gd name="connsiteY6" fmla="*/ 1033614 h 1036261"/>
              <a:gd name="connsiteX7" fmla="*/ 1 w 1264683"/>
              <a:gd name="connsiteY7" fmla="*/ 584601 h 1036261"/>
              <a:gd name="connsiteX8" fmla="*/ 0 w 1264683"/>
              <a:gd name="connsiteY8" fmla="*/ 584601 h 1036261"/>
              <a:gd name="connsiteX0" fmla="*/ 0 w 1264683"/>
              <a:gd name="connsiteY0" fmla="*/ 541477 h 993137"/>
              <a:gd name="connsiteX1" fmla="*/ 280636 w 1264683"/>
              <a:gd name="connsiteY1" fmla="*/ 155830 h 993137"/>
              <a:gd name="connsiteX2" fmla="*/ 657460 w 1264683"/>
              <a:gd name="connsiteY2" fmla="*/ 44440 h 993137"/>
              <a:gd name="connsiteX3" fmla="*/ 1084014 w 1264683"/>
              <a:gd name="connsiteY3" fmla="*/ 92465 h 993137"/>
              <a:gd name="connsiteX4" fmla="*/ 1212249 w 1264683"/>
              <a:gd name="connsiteY4" fmla="*/ 599230 h 993137"/>
              <a:gd name="connsiteX5" fmla="*/ 1084014 w 1264683"/>
              <a:gd name="connsiteY5" fmla="*/ 990491 h 993137"/>
              <a:gd name="connsiteX6" fmla="*/ 185988 w 1264683"/>
              <a:gd name="connsiteY6" fmla="*/ 990490 h 993137"/>
              <a:gd name="connsiteX7" fmla="*/ 1 w 1264683"/>
              <a:gd name="connsiteY7" fmla="*/ 541477 h 993137"/>
              <a:gd name="connsiteX8" fmla="*/ 0 w 1264683"/>
              <a:gd name="connsiteY8" fmla="*/ 541477 h 993137"/>
              <a:gd name="connsiteX0" fmla="*/ 0 w 1264683"/>
              <a:gd name="connsiteY0" fmla="*/ 504925 h 956585"/>
              <a:gd name="connsiteX1" fmla="*/ 280636 w 1264683"/>
              <a:gd name="connsiteY1" fmla="*/ 119278 h 956585"/>
              <a:gd name="connsiteX2" fmla="*/ 657460 w 1264683"/>
              <a:gd name="connsiteY2" fmla="*/ 7888 h 956585"/>
              <a:gd name="connsiteX3" fmla="*/ 1063159 w 1264683"/>
              <a:gd name="connsiteY3" fmla="*/ 166604 h 956585"/>
              <a:gd name="connsiteX4" fmla="*/ 1212249 w 1264683"/>
              <a:gd name="connsiteY4" fmla="*/ 562678 h 956585"/>
              <a:gd name="connsiteX5" fmla="*/ 1084014 w 1264683"/>
              <a:gd name="connsiteY5" fmla="*/ 953939 h 956585"/>
              <a:gd name="connsiteX6" fmla="*/ 185988 w 1264683"/>
              <a:gd name="connsiteY6" fmla="*/ 953938 h 956585"/>
              <a:gd name="connsiteX7" fmla="*/ 1 w 1264683"/>
              <a:gd name="connsiteY7" fmla="*/ 504925 h 956585"/>
              <a:gd name="connsiteX8" fmla="*/ 0 w 1264683"/>
              <a:gd name="connsiteY8" fmla="*/ 504925 h 95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4683" h="956585">
                <a:moveTo>
                  <a:pt x="0" y="504925"/>
                </a:moveTo>
                <a:cubicBezTo>
                  <a:pt x="0" y="336512"/>
                  <a:pt x="171059" y="202118"/>
                  <a:pt x="280636" y="119278"/>
                </a:cubicBezTo>
                <a:cubicBezTo>
                  <a:pt x="390213" y="36439"/>
                  <a:pt x="527040" y="0"/>
                  <a:pt x="657460" y="7888"/>
                </a:cubicBezTo>
                <a:cubicBezTo>
                  <a:pt x="787880" y="15776"/>
                  <a:pt x="970694" y="74139"/>
                  <a:pt x="1063159" y="166604"/>
                </a:cubicBezTo>
                <a:cubicBezTo>
                  <a:pt x="1155624" y="259069"/>
                  <a:pt x="1208773" y="431456"/>
                  <a:pt x="1212249" y="562678"/>
                </a:cubicBezTo>
                <a:cubicBezTo>
                  <a:pt x="1215725" y="693900"/>
                  <a:pt x="1264683" y="879104"/>
                  <a:pt x="1084014" y="953939"/>
                </a:cubicBezTo>
                <a:cubicBezTo>
                  <a:pt x="803884" y="956585"/>
                  <a:pt x="328958" y="937334"/>
                  <a:pt x="185988" y="953938"/>
                </a:cubicBezTo>
                <a:cubicBezTo>
                  <a:pt x="66902" y="834852"/>
                  <a:pt x="1" y="673337"/>
                  <a:pt x="1" y="504925"/>
                </a:cubicBezTo>
                <a:lnTo>
                  <a:pt x="0" y="504925"/>
                </a:ln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 rot="1165291">
            <a:off x="620269" y="3008427"/>
            <a:ext cx="840520" cy="91717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2483" h="875671">
                <a:moveTo>
                  <a:pt x="16669" y="458787"/>
                </a:moveTo>
                <a:cubicBezTo>
                  <a:pt x="16669" y="337530"/>
                  <a:pt x="10880" y="211698"/>
                  <a:pt x="74380" y="135498"/>
                </a:cubicBezTo>
                <a:cubicBezTo>
                  <a:pt x="137880" y="59298"/>
                  <a:pt x="295463" y="0"/>
                  <a:pt x="397670" y="1588"/>
                </a:cubicBezTo>
                <a:cubicBezTo>
                  <a:pt x="499877" y="3176"/>
                  <a:pt x="620153" y="71602"/>
                  <a:pt x="687622" y="145024"/>
                </a:cubicBezTo>
                <a:cubicBezTo>
                  <a:pt x="755091" y="218446"/>
                  <a:pt x="802483" y="320863"/>
                  <a:pt x="802482" y="442120"/>
                </a:cubicBezTo>
                <a:cubicBezTo>
                  <a:pt x="802482" y="563377"/>
                  <a:pt x="733907" y="667196"/>
                  <a:pt x="667232" y="738237"/>
                </a:cubicBezTo>
                <a:cubicBezTo>
                  <a:pt x="600557" y="809278"/>
                  <a:pt x="501240" y="861057"/>
                  <a:pt x="402432" y="868364"/>
                </a:cubicBezTo>
                <a:cubicBezTo>
                  <a:pt x="303624" y="875671"/>
                  <a:pt x="141452" y="829703"/>
                  <a:pt x="74380" y="782078"/>
                </a:cubicBezTo>
                <a:cubicBezTo>
                  <a:pt x="7308" y="734453"/>
                  <a:pt x="0" y="703871"/>
                  <a:pt x="1" y="582614"/>
                </a:cubicBezTo>
                <a:cubicBezTo>
                  <a:pt x="1" y="582613"/>
                  <a:pt x="16669" y="458788"/>
                  <a:pt x="16669" y="458787"/>
                </a:cubicBezTo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 rot="3498807">
            <a:off x="1916136" y="1699867"/>
            <a:ext cx="1056542" cy="1152900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2483" h="875671">
                <a:moveTo>
                  <a:pt x="16669" y="458787"/>
                </a:moveTo>
                <a:cubicBezTo>
                  <a:pt x="16669" y="337530"/>
                  <a:pt x="10880" y="211698"/>
                  <a:pt x="74380" y="135498"/>
                </a:cubicBezTo>
                <a:cubicBezTo>
                  <a:pt x="137880" y="59298"/>
                  <a:pt x="295463" y="0"/>
                  <a:pt x="397670" y="1588"/>
                </a:cubicBezTo>
                <a:cubicBezTo>
                  <a:pt x="499877" y="3176"/>
                  <a:pt x="620153" y="71602"/>
                  <a:pt x="687622" y="145024"/>
                </a:cubicBezTo>
                <a:cubicBezTo>
                  <a:pt x="755091" y="218446"/>
                  <a:pt x="802483" y="320863"/>
                  <a:pt x="802482" y="442120"/>
                </a:cubicBezTo>
                <a:cubicBezTo>
                  <a:pt x="802482" y="563377"/>
                  <a:pt x="733907" y="667196"/>
                  <a:pt x="667232" y="738237"/>
                </a:cubicBezTo>
                <a:cubicBezTo>
                  <a:pt x="600557" y="809278"/>
                  <a:pt x="501240" y="861057"/>
                  <a:pt x="402432" y="868364"/>
                </a:cubicBezTo>
                <a:cubicBezTo>
                  <a:pt x="303624" y="875671"/>
                  <a:pt x="141452" y="829703"/>
                  <a:pt x="74380" y="782078"/>
                </a:cubicBezTo>
                <a:cubicBezTo>
                  <a:pt x="7308" y="734453"/>
                  <a:pt x="0" y="703871"/>
                  <a:pt x="1" y="582614"/>
                </a:cubicBezTo>
                <a:cubicBezTo>
                  <a:pt x="1" y="582613"/>
                  <a:pt x="16669" y="458788"/>
                  <a:pt x="16669" y="458787"/>
                </a:cubicBez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774300"/>
            <a:ext cx="7772400" cy="1362075"/>
          </a:xfrm>
        </p:spPr>
        <p:txBody>
          <a:bodyPr anchor="t"/>
          <a:lstStyle>
            <a:lvl1pPr algn="r">
              <a:defRPr sz="5400" b="0" cap="all">
                <a:solidFill>
                  <a:schemeClr val="accent5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4286256"/>
            <a:ext cx="7772400" cy="488043"/>
          </a:xfrm>
        </p:spPr>
        <p:txBody>
          <a:bodyPr anchor="b"/>
          <a:lstStyle>
            <a:lvl1pPr marL="0" indent="0" algn="r">
              <a:buNone/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38B5ADD-133D-4FE1-AF97-1CF32717E8F2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8F4ECA57-1034-4446-8203-94D9C1DE2B47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04258"/>
            <a:ext cx="4038600" cy="47219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04258"/>
            <a:ext cx="4038600" cy="47219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38B5ADD-133D-4FE1-AF97-1CF32717E8F2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8F4ECA57-1034-4446-8203-94D9C1DE2B47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349829"/>
            <a:ext cx="8229600" cy="4818433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7" name="제목 개체 틀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239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3"/>
          </p:nvPr>
        </p:nvSpPr>
        <p:spPr>
          <a:xfrm>
            <a:off x="457200" y="1396078"/>
            <a:ext cx="4071938" cy="2326836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0" name="내용 개체 틀 8"/>
          <p:cNvSpPr>
            <a:spLocks noGrp="1"/>
          </p:cNvSpPr>
          <p:nvPr>
            <p:ph sz="quarter" idx="14"/>
          </p:nvPr>
        </p:nvSpPr>
        <p:spPr>
          <a:xfrm>
            <a:off x="4614862" y="1396078"/>
            <a:ext cx="4071938" cy="2326836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3" name="내용 개체 틀 8"/>
          <p:cNvSpPr>
            <a:spLocks noGrp="1"/>
          </p:cNvSpPr>
          <p:nvPr>
            <p:ph sz="quarter" idx="15"/>
          </p:nvPr>
        </p:nvSpPr>
        <p:spPr>
          <a:xfrm>
            <a:off x="457200" y="3857628"/>
            <a:ext cx="4071938" cy="2326836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4" name="내용 개체 틀 8"/>
          <p:cNvSpPr>
            <a:spLocks noGrp="1"/>
          </p:cNvSpPr>
          <p:nvPr>
            <p:ph sz="quarter" idx="16"/>
          </p:nvPr>
        </p:nvSpPr>
        <p:spPr>
          <a:xfrm>
            <a:off x="4614862" y="3857628"/>
            <a:ext cx="4071938" cy="2326836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38B5ADD-133D-4FE1-AF97-1CF32717E8F2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8F4ECA57-1034-4446-8203-94D9C1DE2B47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 7"/>
          <p:cNvSpPr/>
          <p:nvPr/>
        </p:nvSpPr>
        <p:spPr>
          <a:xfrm flipH="1" flipV="1">
            <a:off x="6219825" y="4103177"/>
            <a:ext cx="3035300" cy="2840547"/>
          </a:xfrm>
          <a:custGeom>
            <a:avLst/>
            <a:gdLst>
              <a:gd name="connsiteX0" fmla="*/ 0 w 3454400"/>
              <a:gd name="connsiteY0" fmla="*/ 1727200 h 3454400"/>
              <a:gd name="connsiteX1" fmla="*/ 505887 w 3454400"/>
              <a:gd name="connsiteY1" fmla="*/ 505885 h 3454400"/>
              <a:gd name="connsiteX2" fmla="*/ 1727203 w 3454400"/>
              <a:gd name="connsiteY2" fmla="*/ 2 h 3454400"/>
              <a:gd name="connsiteX3" fmla="*/ 2948518 w 3454400"/>
              <a:gd name="connsiteY3" fmla="*/ 505889 h 3454400"/>
              <a:gd name="connsiteX4" fmla="*/ 3454401 w 3454400"/>
              <a:gd name="connsiteY4" fmla="*/ 1727205 h 3454400"/>
              <a:gd name="connsiteX5" fmla="*/ 2948515 w 3454400"/>
              <a:gd name="connsiteY5" fmla="*/ 2948520 h 3454400"/>
              <a:gd name="connsiteX6" fmla="*/ 1727200 w 3454400"/>
              <a:gd name="connsiteY6" fmla="*/ 3454405 h 3454400"/>
              <a:gd name="connsiteX7" fmla="*/ 505885 w 3454400"/>
              <a:gd name="connsiteY7" fmla="*/ 2948519 h 3454400"/>
              <a:gd name="connsiteX8" fmla="*/ 1 w 3454400"/>
              <a:gd name="connsiteY8" fmla="*/ 1727203 h 3454400"/>
              <a:gd name="connsiteX9" fmla="*/ 0 w 3454400"/>
              <a:gd name="connsiteY9" fmla="*/ 1727200 h 3454400"/>
              <a:gd name="connsiteX0" fmla="*/ 0 w 3454402"/>
              <a:gd name="connsiteY0" fmla="*/ 1727199 h 3503915"/>
              <a:gd name="connsiteX1" fmla="*/ 505887 w 3454402"/>
              <a:gd name="connsiteY1" fmla="*/ 505884 h 3503915"/>
              <a:gd name="connsiteX2" fmla="*/ 1727203 w 3454402"/>
              <a:gd name="connsiteY2" fmla="*/ 1 h 3503915"/>
              <a:gd name="connsiteX3" fmla="*/ 2948518 w 3454402"/>
              <a:gd name="connsiteY3" fmla="*/ 505888 h 3503915"/>
              <a:gd name="connsiteX4" fmla="*/ 3454401 w 3454402"/>
              <a:gd name="connsiteY4" fmla="*/ 1727204 h 3503915"/>
              <a:gd name="connsiteX5" fmla="*/ 2948515 w 3454402"/>
              <a:gd name="connsiteY5" fmla="*/ 2948519 h 3503915"/>
              <a:gd name="connsiteX6" fmla="*/ 1727200 w 3454402"/>
              <a:gd name="connsiteY6" fmla="*/ 3454404 h 3503915"/>
              <a:gd name="connsiteX7" fmla="*/ 879375 w 3454402"/>
              <a:gd name="connsiteY7" fmla="*/ 3245584 h 3503915"/>
              <a:gd name="connsiteX8" fmla="*/ 505885 w 3454402"/>
              <a:gd name="connsiteY8" fmla="*/ 2948518 h 3503915"/>
              <a:gd name="connsiteX9" fmla="*/ 1 w 3454402"/>
              <a:gd name="connsiteY9" fmla="*/ 1727202 h 3503915"/>
              <a:gd name="connsiteX10" fmla="*/ 0 w 3454402"/>
              <a:gd name="connsiteY10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424867 h 3201583"/>
              <a:gd name="connsiteX1" fmla="*/ 505887 w 3512201"/>
              <a:gd name="connsiteY1" fmla="*/ 203552 h 3201583"/>
              <a:gd name="connsiteX2" fmla="*/ 2948518 w 3512201"/>
              <a:gd name="connsiteY2" fmla="*/ 203556 h 3201583"/>
              <a:gd name="connsiteX3" fmla="*/ 3295316 w 3512201"/>
              <a:gd name="connsiteY3" fmla="*/ 739067 h 3201583"/>
              <a:gd name="connsiteX4" fmla="*/ 3454401 w 3512201"/>
              <a:gd name="connsiteY4" fmla="*/ 1424872 h 3201583"/>
              <a:gd name="connsiteX5" fmla="*/ 2948515 w 3512201"/>
              <a:gd name="connsiteY5" fmla="*/ 2646187 h 3201583"/>
              <a:gd name="connsiteX6" fmla="*/ 1727200 w 3512201"/>
              <a:gd name="connsiteY6" fmla="*/ 3152072 h 3201583"/>
              <a:gd name="connsiteX7" fmla="*/ 879375 w 3512201"/>
              <a:gd name="connsiteY7" fmla="*/ 2943252 h 3201583"/>
              <a:gd name="connsiteX8" fmla="*/ 505885 w 3512201"/>
              <a:gd name="connsiteY8" fmla="*/ 2646186 h 3201583"/>
              <a:gd name="connsiteX9" fmla="*/ 1 w 3512201"/>
              <a:gd name="connsiteY9" fmla="*/ 1424870 h 3201583"/>
              <a:gd name="connsiteX10" fmla="*/ 0 w 3512201"/>
              <a:gd name="connsiteY10" fmla="*/ 1424867 h 3201583"/>
              <a:gd name="connsiteX0" fmla="*/ 0 w 3512201"/>
              <a:gd name="connsiteY0" fmla="*/ 1223268 h 2999984"/>
              <a:gd name="connsiteX1" fmla="*/ 877262 w 3512201"/>
              <a:gd name="connsiteY1" fmla="*/ 525728 h 2999984"/>
              <a:gd name="connsiteX2" fmla="*/ 2948518 w 3512201"/>
              <a:gd name="connsiteY2" fmla="*/ 1957 h 2999984"/>
              <a:gd name="connsiteX3" fmla="*/ 3295316 w 3512201"/>
              <a:gd name="connsiteY3" fmla="*/ 537468 h 2999984"/>
              <a:gd name="connsiteX4" fmla="*/ 3454401 w 3512201"/>
              <a:gd name="connsiteY4" fmla="*/ 1223273 h 2999984"/>
              <a:gd name="connsiteX5" fmla="*/ 2948515 w 3512201"/>
              <a:gd name="connsiteY5" fmla="*/ 2444588 h 2999984"/>
              <a:gd name="connsiteX6" fmla="*/ 1727200 w 3512201"/>
              <a:gd name="connsiteY6" fmla="*/ 2950473 h 2999984"/>
              <a:gd name="connsiteX7" fmla="*/ 879375 w 3512201"/>
              <a:gd name="connsiteY7" fmla="*/ 2741653 h 2999984"/>
              <a:gd name="connsiteX8" fmla="*/ 505885 w 3512201"/>
              <a:gd name="connsiteY8" fmla="*/ 2444587 h 2999984"/>
              <a:gd name="connsiteX9" fmla="*/ 1 w 3512201"/>
              <a:gd name="connsiteY9" fmla="*/ 1223271 h 2999984"/>
              <a:gd name="connsiteX10" fmla="*/ 0 w 3512201"/>
              <a:gd name="connsiteY10" fmla="*/ 1223268 h 2999984"/>
              <a:gd name="connsiteX0" fmla="*/ 0 w 3512201"/>
              <a:gd name="connsiteY0" fmla="*/ 811840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9" fmla="*/ 0 w 3512201"/>
              <a:gd name="connsiteY9" fmla="*/ 811840 h 2588556"/>
              <a:gd name="connsiteX0" fmla="*/ 1 w 3512201"/>
              <a:gd name="connsiteY0" fmla="*/ 811843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0" fmla="*/ 93528 w 3099844"/>
              <a:gd name="connsiteY0" fmla="*/ 2033159 h 2588556"/>
              <a:gd name="connsiteX1" fmla="*/ 464905 w 3099844"/>
              <a:gd name="connsiteY1" fmla="*/ 114300 h 2588556"/>
              <a:gd name="connsiteX2" fmla="*/ 2882959 w 3099844"/>
              <a:gd name="connsiteY2" fmla="*/ 126040 h 2588556"/>
              <a:gd name="connsiteX3" fmla="*/ 3042044 w 3099844"/>
              <a:gd name="connsiteY3" fmla="*/ 811845 h 2588556"/>
              <a:gd name="connsiteX4" fmla="*/ 2536158 w 3099844"/>
              <a:gd name="connsiteY4" fmla="*/ 2033160 h 2588556"/>
              <a:gd name="connsiteX5" fmla="*/ 1314843 w 3099844"/>
              <a:gd name="connsiteY5" fmla="*/ 2539045 h 2588556"/>
              <a:gd name="connsiteX6" fmla="*/ 467018 w 3099844"/>
              <a:gd name="connsiteY6" fmla="*/ 2330225 h 2588556"/>
              <a:gd name="connsiteX7" fmla="*/ 93528 w 3099844"/>
              <a:gd name="connsiteY7" fmla="*/ 2033159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11070 w 2643896"/>
              <a:gd name="connsiteY0" fmla="*/ 2330225 h 2588556"/>
              <a:gd name="connsiteX1" fmla="*/ 8957 w 2643896"/>
              <a:gd name="connsiteY1" fmla="*/ 114300 h 2588556"/>
              <a:gd name="connsiteX2" fmla="*/ 2427011 w 2643896"/>
              <a:gd name="connsiteY2" fmla="*/ 126040 h 2588556"/>
              <a:gd name="connsiteX3" fmla="*/ 2586096 w 2643896"/>
              <a:gd name="connsiteY3" fmla="*/ 811845 h 2588556"/>
              <a:gd name="connsiteX4" fmla="*/ 2080210 w 2643896"/>
              <a:gd name="connsiteY4" fmla="*/ 2033160 h 2588556"/>
              <a:gd name="connsiteX5" fmla="*/ 858895 w 2643896"/>
              <a:gd name="connsiteY5" fmla="*/ 2539045 h 2588556"/>
              <a:gd name="connsiteX6" fmla="*/ 11070 w 2643896"/>
              <a:gd name="connsiteY6" fmla="*/ 2330225 h 2588556"/>
              <a:gd name="connsiteX0" fmla="*/ 11070 w 2643896"/>
              <a:gd name="connsiteY0" fmla="*/ 2320442 h 2578773"/>
              <a:gd name="connsiteX1" fmla="*/ 8957 w 2643896"/>
              <a:gd name="connsiteY1" fmla="*/ 104517 h 2578773"/>
              <a:gd name="connsiteX2" fmla="*/ 2427011 w 2643896"/>
              <a:gd name="connsiteY2" fmla="*/ 116257 h 2578773"/>
              <a:gd name="connsiteX3" fmla="*/ 2586096 w 2643896"/>
              <a:gd name="connsiteY3" fmla="*/ 802062 h 2578773"/>
              <a:gd name="connsiteX4" fmla="*/ 2080210 w 2643896"/>
              <a:gd name="connsiteY4" fmla="*/ 2023377 h 2578773"/>
              <a:gd name="connsiteX5" fmla="*/ 858895 w 2643896"/>
              <a:gd name="connsiteY5" fmla="*/ 2529262 h 2578773"/>
              <a:gd name="connsiteX6" fmla="*/ 11070 w 2643896"/>
              <a:gd name="connsiteY6" fmla="*/ 2320442 h 2578773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3896" h="2474256">
                <a:moveTo>
                  <a:pt x="11070" y="2215925"/>
                </a:moveTo>
                <a:cubicBezTo>
                  <a:pt x="12189" y="1417165"/>
                  <a:pt x="0" y="646764"/>
                  <a:pt x="8957" y="0"/>
                </a:cubicBezTo>
                <a:lnTo>
                  <a:pt x="2427011" y="11740"/>
                </a:lnTo>
                <a:cubicBezTo>
                  <a:pt x="2511325" y="215293"/>
                  <a:pt x="2643896" y="379692"/>
                  <a:pt x="2586096" y="697545"/>
                </a:cubicBezTo>
                <a:cubicBezTo>
                  <a:pt x="2586096" y="1155627"/>
                  <a:pt x="2404124" y="1594947"/>
                  <a:pt x="2080210" y="1918860"/>
                </a:cubicBezTo>
                <a:cubicBezTo>
                  <a:pt x="1649617" y="2160958"/>
                  <a:pt x="1203752" y="2375234"/>
                  <a:pt x="858895" y="2424745"/>
                </a:cubicBezTo>
                <a:cubicBezTo>
                  <a:pt x="514038" y="2474256"/>
                  <a:pt x="63025" y="2314677"/>
                  <a:pt x="11070" y="2215925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31000"/>
                </a:schemeClr>
              </a:gs>
              <a:gs pos="100000">
                <a:schemeClr val="accent1">
                  <a:alpha val="47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-114300" y="-101600"/>
            <a:ext cx="3886200" cy="3636850"/>
          </a:xfrm>
          <a:custGeom>
            <a:avLst/>
            <a:gdLst>
              <a:gd name="connsiteX0" fmla="*/ 0 w 3454400"/>
              <a:gd name="connsiteY0" fmla="*/ 1727200 h 3454400"/>
              <a:gd name="connsiteX1" fmla="*/ 505887 w 3454400"/>
              <a:gd name="connsiteY1" fmla="*/ 505885 h 3454400"/>
              <a:gd name="connsiteX2" fmla="*/ 1727203 w 3454400"/>
              <a:gd name="connsiteY2" fmla="*/ 2 h 3454400"/>
              <a:gd name="connsiteX3" fmla="*/ 2948518 w 3454400"/>
              <a:gd name="connsiteY3" fmla="*/ 505889 h 3454400"/>
              <a:gd name="connsiteX4" fmla="*/ 3454401 w 3454400"/>
              <a:gd name="connsiteY4" fmla="*/ 1727205 h 3454400"/>
              <a:gd name="connsiteX5" fmla="*/ 2948515 w 3454400"/>
              <a:gd name="connsiteY5" fmla="*/ 2948520 h 3454400"/>
              <a:gd name="connsiteX6" fmla="*/ 1727200 w 3454400"/>
              <a:gd name="connsiteY6" fmla="*/ 3454405 h 3454400"/>
              <a:gd name="connsiteX7" fmla="*/ 505885 w 3454400"/>
              <a:gd name="connsiteY7" fmla="*/ 2948519 h 3454400"/>
              <a:gd name="connsiteX8" fmla="*/ 1 w 3454400"/>
              <a:gd name="connsiteY8" fmla="*/ 1727203 h 3454400"/>
              <a:gd name="connsiteX9" fmla="*/ 0 w 3454400"/>
              <a:gd name="connsiteY9" fmla="*/ 1727200 h 3454400"/>
              <a:gd name="connsiteX0" fmla="*/ 0 w 3454402"/>
              <a:gd name="connsiteY0" fmla="*/ 1727199 h 3503915"/>
              <a:gd name="connsiteX1" fmla="*/ 505887 w 3454402"/>
              <a:gd name="connsiteY1" fmla="*/ 505884 h 3503915"/>
              <a:gd name="connsiteX2" fmla="*/ 1727203 w 3454402"/>
              <a:gd name="connsiteY2" fmla="*/ 1 h 3503915"/>
              <a:gd name="connsiteX3" fmla="*/ 2948518 w 3454402"/>
              <a:gd name="connsiteY3" fmla="*/ 505888 h 3503915"/>
              <a:gd name="connsiteX4" fmla="*/ 3454401 w 3454402"/>
              <a:gd name="connsiteY4" fmla="*/ 1727204 h 3503915"/>
              <a:gd name="connsiteX5" fmla="*/ 2948515 w 3454402"/>
              <a:gd name="connsiteY5" fmla="*/ 2948519 h 3503915"/>
              <a:gd name="connsiteX6" fmla="*/ 1727200 w 3454402"/>
              <a:gd name="connsiteY6" fmla="*/ 3454404 h 3503915"/>
              <a:gd name="connsiteX7" fmla="*/ 879375 w 3454402"/>
              <a:gd name="connsiteY7" fmla="*/ 3245584 h 3503915"/>
              <a:gd name="connsiteX8" fmla="*/ 505885 w 3454402"/>
              <a:gd name="connsiteY8" fmla="*/ 2948518 h 3503915"/>
              <a:gd name="connsiteX9" fmla="*/ 1 w 3454402"/>
              <a:gd name="connsiteY9" fmla="*/ 1727202 h 3503915"/>
              <a:gd name="connsiteX10" fmla="*/ 0 w 3454402"/>
              <a:gd name="connsiteY10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727199 h 3503915"/>
              <a:gd name="connsiteX1" fmla="*/ 505887 w 3512201"/>
              <a:gd name="connsiteY1" fmla="*/ 505884 h 3503915"/>
              <a:gd name="connsiteX2" fmla="*/ 1727203 w 3512201"/>
              <a:gd name="connsiteY2" fmla="*/ 1 h 3503915"/>
              <a:gd name="connsiteX3" fmla="*/ 2948518 w 3512201"/>
              <a:gd name="connsiteY3" fmla="*/ 505888 h 3503915"/>
              <a:gd name="connsiteX4" fmla="*/ 3295316 w 3512201"/>
              <a:gd name="connsiteY4" fmla="*/ 1041399 h 3503915"/>
              <a:gd name="connsiteX5" fmla="*/ 3454401 w 3512201"/>
              <a:gd name="connsiteY5" fmla="*/ 1727204 h 3503915"/>
              <a:gd name="connsiteX6" fmla="*/ 2948515 w 3512201"/>
              <a:gd name="connsiteY6" fmla="*/ 2948519 h 3503915"/>
              <a:gd name="connsiteX7" fmla="*/ 1727200 w 3512201"/>
              <a:gd name="connsiteY7" fmla="*/ 3454404 h 3503915"/>
              <a:gd name="connsiteX8" fmla="*/ 879375 w 3512201"/>
              <a:gd name="connsiteY8" fmla="*/ 3245584 h 3503915"/>
              <a:gd name="connsiteX9" fmla="*/ 505885 w 3512201"/>
              <a:gd name="connsiteY9" fmla="*/ 2948518 h 3503915"/>
              <a:gd name="connsiteX10" fmla="*/ 1 w 3512201"/>
              <a:gd name="connsiteY10" fmla="*/ 1727202 h 3503915"/>
              <a:gd name="connsiteX11" fmla="*/ 0 w 3512201"/>
              <a:gd name="connsiteY11" fmla="*/ 1727199 h 3503915"/>
              <a:gd name="connsiteX0" fmla="*/ 0 w 3512201"/>
              <a:gd name="connsiteY0" fmla="*/ 1424867 h 3201583"/>
              <a:gd name="connsiteX1" fmla="*/ 505887 w 3512201"/>
              <a:gd name="connsiteY1" fmla="*/ 203552 h 3201583"/>
              <a:gd name="connsiteX2" fmla="*/ 2948518 w 3512201"/>
              <a:gd name="connsiteY2" fmla="*/ 203556 h 3201583"/>
              <a:gd name="connsiteX3" fmla="*/ 3295316 w 3512201"/>
              <a:gd name="connsiteY3" fmla="*/ 739067 h 3201583"/>
              <a:gd name="connsiteX4" fmla="*/ 3454401 w 3512201"/>
              <a:gd name="connsiteY4" fmla="*/ 1424872 h 3201583"/>
              <a:gd name="connsiteX5" fmla="*/ 2948515 w 3512201"/>
              <a:gd name="connsiteY5" fmla="*/ 2646187 h 3201583"/>
              <a:gd name="connsiteX6" fmla="*/ 1727200 w 3512201"/>
              <a:gd name="connsiteY6" fmla="*/ 3152072 h 3201583"/>
              <a:gd name="connsiteX7" fmla="*/ 879375 w 3512201"/>
              <a:gd name="connsiteY7" fmla="*/ 2943252 h 3201583"/>
              <a:gd name="connsiteX8" fmla="*/ 505885 w 3512201"/>
              <a:gd name="connsiteY8" fmla="*/ 2646186 h 3201583"/>
              <a:gd name="connsiteX9" fmla="*/ 1 w 3512201"/>
              <a:gd name="connsiteY9" fmla="*/ 1424870 h 3201583"/>
              <a:gd name="connsiteX10" fmla="*/ 0 w 3512201"/>
              <a:gd name="connsiteY10" fmla="*/ 1424867 h 3201583"/>
              <a:gd name="connsiteX0" fmla="*/ 0 w 3512201"/>
              <a:gd name="connsiteY0" fmla="*/ 1223268 h 2999984"/>
              <a:gd name="connsiteX1" fmla="*/ 877262 w 3512201"/>
              <a:gd name="connsiteY1" fmla="*/ 525728 h 2999984"/>
              <a:gd name="connsiteX2" fmla="*/ 2948518 w 3512201"/>
              <a:gd name="connsiteY2" fmla="*/ 1957 h 2999984"/>
              <a:gd name="connsiteX3" fmla="*/ 3295316 w 3512201"/>
              <a:gd name="connsiteY3" fmla="*/ 537468 h 2999984"/>
              <a:gd name="connsiteX4" fmla="*/ 3454401 w 3512201"/>
              <a:gd name="connsiteY4" fmla="*/ 1223273 h 2999984"/>
              <a:gd name="connsiteX5" fmla="*/ 2948515 w 3512201"/>
              <a:gd name="connsiteY5" fmla="*/ 2444588 h 2999984"/>
              <a:gd name="connsiteX6" fmla="*/ 1727200 w 3512201"/>
              <a:gd name="connsiteY6" fmla="*/ 2950473 h 2999984"/>
              <a:gd name="connsiteX7" fmla="*/ 879375 w 3512201"/>
              <a:gd name="connsiteY7" fmla="*/ 2741653 h 2999984"/>
              <a:gd name="connsiteX8" fmla="*/ 505885 w 3512201"/>
              <a:gd name="connsiteY8" fmla="*/ 2444587 h 2999984"/>
              <a:gd name="connsiteX9" fmla="*/ 1 w 3512201"/>
              <a:gd name="connsiteY9" fmla="*/ 1223271 h 2999984"/>
              <a:gd name="connsiteX10" fmla="*/ 0 w 3512201"/>
              <a:gd name="connsiteY10" fmla="*/ 1223268 h 2999984"/>
              <a:gd name="connsiteX0" fmla="*/ 0 w 3512201"/>
              <a:gd name="connsiteY0" fmla="*/ 811840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9" fmla="*/ 0 w 3512201"/>
              <a:gd name="connsiteY9" fmla="*/ 811840 h 2588556"/>
              <a:gd name="connsiteX0" fmla="*/ 1 w 3512201"/>
              <a:gd name="connsiteY0" fmla="*/ 811843 h 2588556"/>
              <a:gd name="connsiteX1" fmla="*/ 877262 w 3512201"/>
              <a:gd name="connsiteY1" fmla="*/ 114300 h 2588556"/>
              <a:gd name="connsiteX2" fmla="*/ 3295316 w 3512201"/>
              <a:gd name="connsiteY2" fmla="*/ 126040 h 2588556"/>
              <a:gd name="connsiteX3" fmla="*/ 3454401 w 3512201"/>
              <a:gd name="connsiteY3" fmla="*/ 811845 h 2588556"/>
              <a:gd name="connsiteX4" fmla="*/ 2948515 w 3512201"/>
              <a:gd name="connsiteY4" fmla="*/ 2033160 h 2588556"/>
              <a:gd name="connsiteX5" fmla="*/ 1727200 w 3512201"/>
              <a:gd name="connsiteY5" fmla="*/ 2539045 h 2588556"/>
              <a:gd name="connsiteX6" fmla="*/ 879375 w 3512201"/>
              <a:gd name="connsiteY6" fmla="*/ 2330225 h 2588556"/>
              <a:gd name="connsiteX7" fmla="*/ 505885 w 3512201"/>
              <a:gd name="connsiteY7" fmla="*/ 2033159 h 2588556"/>
              <a:gd name="connsiteX8" fmla="*/ 1 w 3512201"/>
              <a:gd name="connsiteY8" fmla="*/ 811843 h 2588556"/>
              <a:gd name="connsiteX0" fmla="*/ 93528 w 3099844"/>
              <a:gd name="connsiteY0" fmla="*/ 2033159 h 2588556"/>
              <a:gd name="connsiteX1" fmla="*/ 464905 w 3099844"/>
              <a:gd name="connsiteY1" fmla="*/ 114300 h 2588556"/>
              <a:gd name="connsiteX2" fmla="*/ 2882959 w 3099844"/>
              <a:gd name="connsiteY2" fmla="*/ 126040 h 2588556"/>
              <a:gd name="connsiteX3" fmla="*/ 3042044 w 3099844"/>
              <a:gd name="connsiteY3" fmla="*/ 811845 h 2588556"/>
              <a:gd name="connsiteX4" fmla="*/ 2536158 w 3099844"/>
              <a:gd name="connsiteY4" fmla="*/ 2033160 h 2588556"/>
              <a:gd name="connsiteX5" fmla="*/ 1314843 w 3099844"/>
              <a:gd name="connsiteY5" fmla="*/ 2539045 h 2588556"/>
              <a:gd name="connsiteX6" fmla="*/ 467018 w 3099844"/>
              <a:gd name="connsiteY6" fmla="*/ 2330225 h 2588556"/>
              <a:gd name="connsiteX7" fmla="*/ 93528 w 3099844"/>
              <a:gd name="connsiteY7" fmla="*/ 2033159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404770 w 3037596"/>
              <a:gd name="connsiteY0" fmla="*/ 2330225 h 2588556"/>
              <a:gd name="connsiteX1" fmla="*/ 402657 w 3037596"/>
              <a:gd name="connsiteY1" fmla="*/ 114300 h 2588556"/>
              <a:gd name="connsiteX2" fmla="*/ 2820711 w 3037596"/>
              <a:gd name="connsiteY2" fmla="*/ 126040 h 2588556"/>
              <a:gd name="connsiteX3" fmla="*/ 2979796 w 3037596"/>
              <a:gd name="connsiteY3" fmla="*/ 811845 h 2588556"/>
              <a:gd name="connsiteX4" fmla="*/ 2473910 w 3037596"/>
              <a:gd name="connsiteY4" fmla="*/ 2033160 h 2588556"/>
              <a:gd name="connsiteX5" fmla="*/ 1252595 w 3037596"/>
              <a:gd name="connsiteY5" fmla="*/ 2539045 h 2588556"/>
              <a:gd name="connsiteX6" fmla="*/ 404770 w 3037596"/>
              <a:gd name="connsiteY6" fmla="*/ 2330225 h 2588556"/>
              <a:gd name="connsiteX0" fmla="*/ 11070 w 2643896"/>
              <a:gd name="connsiteY0" fmla="*/ 2330225 h 2588556"/>
              <a:gd name="connsiteX1" fmla="*/ 8957 w 2643896"/>
              <a:gd name="connsiteY1" fmla="*/ 114300 h 2588556"/>
              <a:gd name="connsiteX2" fmla="*/ 2427011 w 2643896"/>
              <a:gd name="connsiteY2" fmla="*/ 126040 h 2588556"/>
              <a:gd name="connsiteX3" fmla="*/ 2586096 w 2643896"/>
              <a:gd name="connsiteY3" fmla="*/ 811845 h 2588556"/>
              <a:gd name="connsiteX4" fmla="*/ 2080210 w 2643896"/>
              <a:gd name="connsiteY4" fmla="*/ 2033160 h 2588556"/>
              <a:gd name="connsiteX5" fmla="*/ 858895 w 2643896"/>
              <a:gd name="connsiteY5" fmla="*/ 2539045 h 2588556"/>
              <a:gd name="connsiteX6" fmla="*/ 11070 w 2643896"/>
              <a:gd name="connsiteY6" fmla="*/ 2330225 h 2588556"/>
              <a:gd name="connsiteX0" fmla="*/ 11070 w 2643896"/>
              <a:gd name="connsiteY0" fmla="*/ 2320442 h 2578773"/>
              <a:gd name="connsiteX1" fmla="*/ 8957 w 2643896"/>
              <a:gd name="connsiteY1" fmla="*/ 104517 h 2578773"/>
              <a:gd name="connsiteX2" fmla="*/ 2427011 w 2643896"/>
              <a:gd name="connsiteY2" fmla="*/ 116257 h 2578773"/>
              <a:gd name="connsiteX3" fmla="*/ 2586096 w 2643896"/>
              <a:gd name="connsiteY3" fmla="*/ 802062 h 2578773"/>
              <a:gd name="connsiteX4" fmla="*/ 2080210 w 2643896"/>
              <a:gd name="connsiteY4" fmla="*/ 2023377 h 2578773"/>
              <a:gd name="connsiteX5" fmla="*/ 858895 w 2643896"/>
              <a:gd name="connsiteY5" fmla="*/ 2529262 h 2578773"/>
              <a:gd name="connsiteX6" fmla="*/ 11070 w 2643896"/>
              <a:gd name="connsiteY6" fmla="*/ 2320442 h 2578773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  <a:gd name="connsiteX0" fmla="*/ 11070 w 2643896"/>
              <a:gd name="connsiteY0" fmla="*/ 2215925 h 2474256"/>
              <a:gd name="connsiteX1" fmla="*/ 8957 w 2643896"/>
              <a:gd name="connsiteY1" fmla="*/ 0 h 2474256"/>
              <a:gd name="connsiteX2" fmla="*/ 2427011 w 2643896"/>
              <a:gd name="connsiteY2" fmla="*/ 11740 h 2474256"/>
              <a:gd name="connsiteX3" fmla="*/ 2586096 w 2643896"/>
              <a:gd name="connsiteY3" fmla="*/ 697545 h 2474256"/>
              <a:gd name="connsiteX4" fmla="*/ 2080210 w 2643896"/>
              <a:gd name="connsiteY4" fmla="*/ 1918860 h 2474256"/>
              <a:gd name="connsiteX5" fmla="*/ 858895 w 2643896"/>
              <a:gd name="connsiteY5" fmla="*/ 2424745 h 2474256"/>
              <a:gd name="connsiteX6" fmla="*/ 11070 w 2643896"/>
              <a:gd name="connsiteY6" fmla="*/ 2215925 h 247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3896" h="2474256">
                <a:moveTo>
                  <a:pt x="11070" y="2215925"/>
                </a:moveTo>
                <a:cubicBezTo>
                  <a:pt x="12189" y="1417165"/>
                  <a:pt x="0" y="646764"/>
                  <a:pt x="8957" y="0"/>
                </a:cubicBezTo>
                <a:lnTo>
                  <a:pt x="2427011" y="11740"/>
                </a:lnTo>
                <a:cubicBezTo>
                  <a:pt x="2511325" y="215293"/>
                  <a:pt x="2643896" y="379692"/>
                  <a:pt x="2586096" y="697545"/>
                </a:cubicBezTo>
                <a:cubicBezTo>
                  <a:pt x="2586096" y="1155627"/>
                  <a:pt x="2404124" y="1594947"/>
                  <a:pt x="2080210" y="1918860"/>
                </a:cubicBezTo>
                <a:cubicBezTo>
                  <a:pt x="1649617" y="2160958"/>
                  <a:pt x="1203752" y="2375234"/>
                  <a:pt x="858895" y="2424745"/>
                </a:cubicBezTo>
                <a:cubicBezTo>
                  <a:pt x="514038" y="2474256"/>
                  <a:pt x="63025" y="2314677"/>
                  <a:pt x="11070" y="2215925"/>
                </a:cubicBez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9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6177926" flipH="1">
            <a:off x="4037784" y="30851"/>
            <a:ext cx="848385" cy="98635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accent4">
                  <a:lumMod val="40000"/>
                  <a:lumOff val="60000"/>
                  <a:alpha val="58000"/>
                </a:schemeClr>
              </a:gs>
              <a:gs pos="100000">
                <a:schemeClr val="accent3">
                  <a:lumMod val="20000"/>
                  <a:lumOff val="80000"/>
                  <a:alpha val="37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2095500" y="203202"/>
            <a:ext cx="2002466" cy="1934591"/>
          </a:xfrm>
          <a:custGeom>
            <a:avLst/>
            <a:gdLst>
              <a:gd name="connsiteX0" fmla="*/ 0 w 1828800"/>
              <a:gd name="connsiteY0" fmla="*/ 914400 h 1828800"/>
              <a:gd name="connsiteX1" fmla="*/ 267822 w 1828800"/>
              <a:gd name="connsiteY1" fmla="*/ 267822 h 1828800"/>
              <a:gd name="connsiteX2" fmla="*/ 914401 w 1828800"/>
              <a:gd name="connsiteY2" fmla="*/ 1 h 1828800"/>
              <a:gd name="connsiteX3" fmla="*/ 1560979 w 1828800"/>
              <a:gd name="connsiteY3" fmla="*/ 267823 h 1828800"/>
              <a:gd name="connsiteX4" fmla="*/ 1828800 w 1828800"/>
              <a:gd name="connsiteY4" fmla="*/ 914402 h 1828800"/>
              <a:gd name="connsiteX5" fmla="*/ 1560978 w 1828800"/>
              <a:gd name="connsiteY5" fmla="*/ 1560981 h 1828800"/>
              <a:gd name="connsiteX6" fmla="*/ 914399 w 1828800"/>
              <a:gd name="connsiteY6" fmla="*/ 1828802 h 1828800"/>
              <a:gd name="connsiteX7" fmla="*/ 267821 w 1828800"/>
              <a:gd name="connsiteY7" fmla="*/ 1560980 h 1828800"/>
              <a:gd name="connsiteX8" fmla="*/ 0 w 1828800"/>
              <a:gd name="connsiteY8" fmla="*/ 914401 h 1828800"/>
              <a:gd name="connsiteX9" fmla="*/ 0 w 1828800"/>
              <a:gd name="connsiteY9" fmla="*/ 914400 h 1828800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65686 w 1894486"/>
              <a:gd name="connsiteY0" fmla="*/ 914399 h 1828802"/>
              <a:gd name="connsiteX1" fmla="*/ 333508 w 1894486"/>
              <a:gd name="connsiteY1" fmla="*/ 267821 h 1828802"/>
              <a:gd name="connsiteX2" fmla="*/ 980087 w 1894486"/>
              <a:gd name="connsiteY2" fmla="*/ 0 h 1828802"/>
              <a:gd name="connsiteX3" fmla="*/ 1626665 w 1894486"/>
              <a:gd name="connsiteY3" fmla="*/ 267822 h 1828802"/>
              <a:gd name="connsiteX4" fmla="*/ 1894486 w 1894486"/>
              <a:gd name="connsiteY4" fmla="*/ 914401 h 1828802"/>
              <a:gd name="connsiteX5" fmla="*/ 1626664 w 1894486"/>
              <a:gd name="connsiteY5" fmla="*/ 1560980 h 1828802"/>
              <a:gd name="connsiteX6" fmla="*/ 980085 w 1894486"/>
              <a:gd name="connsiteY6" fmla="*/ 1828801 h 1828802"/>
              <a:gd name="connsiteX7" fmla="*/ 333507 w 1894486"/>
              <a:gd name="connsiteY7" fmla="*/ 1560979 h 1828802"/>
              <a:gd name="connsiteX8" fmla="*/ 65686 w 1894486"/>
              <a:gd name="connsiteY8" fmla="*/ 914400 h 1828802"/>
              <a:gd name="connsiteX9" fmla="*/ 65686 w 1894486"/>
              <a:gd name="connsiteY9" fmla="*/ 914399 h 1828802"/>
              <a:gd name="connsiteX0" fmla="*/ 65686 w 1894486"/>
              <a:gd name="connsiteY0" fmla="*/ 914399 h 1854201"/>
              <a:gd name="connsiteX1" fmla="*/ 333508 w 1894486"/>
              <a:gd name="connsiteY1" fmla="*/ 267821 h 1854201"/>
              <a:gd name="connsiteX2" fmla="*/ 980087 w 1894486"/>
              <a:gd name="connsiteY2" fmla="*/ 0 h 1854201"/>
              <a:gd name="connsiteX3" fmla="*/ 1626665 w 1894486"/>
              <a:gd name="connsiteY3" fmla="*/ 267822 h 1854201"/>
              <a:gd name="connsiteX4" fmla="*/ 1894486 w 1894486"/>
              <a:gd name="connsiteY4" fmla="*/ 914401 h 1854201"/>
              <a:gd name="connsiteX5" fmla="*/ 1626664 w 1894486"/>
              <a:gd name="connsiteY5" fmla="*/ 1560980 h 1854201"/>
              <a:gd name="connsiteX6" fmla="*/ 980085 w 1894486"/>
              <a:gd name="connsiteY6" fmla="*/ 1828801 h 1854201"/>
              <a:gd name="connsiteX7" fmla="*/ 333507 w 1894486"/>
              <a:gd name="connsiteY7" fmla="*/ 1408579 h 1854201"/>
              <a:gd name="connsiteX8" fmla="*/ 65686 w 1894486"/>
              <a:gd name="connsiteY8" fmla="*/ 914400 h 1854201"/>
              <a:gd name="connsiteX9" fmla="*/ 65686 w 1894486"/>
              <a:gd name="connsiteY9" fmla="*/ 914399 h 1854201"/>
              <a:gd name="connsiteX0" fmla="*/ 65686 w 1894486"/>
              <a:gd name="connsiteY0" fmla="*/ 914399 h 1830271"/>
              <a:gd name="connsiteX1" fmla="*/ 333508 w 1894486"/>
              <a:gd name="connsiteY1" fmla="*/ 267821 h 1830271"/>
              <a:gd name="connsiteX2" fmla="*/ 980087 w 1894486"/>
              <a:gd name="connsiteY2" fmla="*/ 0 h 1830271"/>
              <a:gd name="connsiteX3" fmla="*/ 1626665 w 1894486"/>
              <a:gd name="connsiteY3" fmla="*/ 267822 h 1830271"/>
              <a:gd name="connsiteX4" fmla="*/ 1894486 w 1894486"/>
              <a:gd name="connsiteY4" fmla="*/ 914401 h 1830271"/>
              <a:gd name="connsiteX5" fmla="*/ 1626664 w 1894486"/>
              <a:gd name="connsiteY5" fmla="*/ 1560980 h 1830271"/>
              <a:gd name="connsiteX6" fmla="*/ 980085 w 1894486"/>
              <a:gd name="connsiteY6" fmla="*/ 1828801 h 1830271"/>
              <a:gd name="connsiteX7" fmla="*/ 394467 w 1894486"/>
              <a:gd name="connsiteY7" fmla="*/ 1569802 h 1830271"/>
              <a:gd name="connsiteX8" fmla="*/ 65686 w 1894486"/>
              <a:gd name="connsiteY8" fmla="*/ 914400 h 1830271"/>
              <a:gd name="connsiteX9" fmla="*/ 65686 w 1894486"/>
              <a:gd name="connsiteY9" fmla="*/ 914399 h 18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4486" h="1830271">
                <a:moveTo>
                  <a:pt x="65686" y="914399"/>
                </a:moveTo>
                <a:cubicBezTo>
                  <a:pt x="65686" y="671885"/>
                  <a:pt x="0" y="551599"/>
                  <a:pt x="333508" y="267821"/>
                </a:cubicBezTo>
                <a:cubicBezTo>
                  <a:pt x="504992" y="96338"/>
                  <a:pt x="737573" y="0"/>
                  <a:pt x="980087" y="0"/>
                </a:cubicBezTo>
                <a:cubicBezTo>
                  <a:pt x="1222601" y="0"/>
                  <a:pt x="1455182" y="96339"/>
                  <a:pt x="1626665" y="267822"/>
                </a:cubicBezTo>
                <a:cubicBezTo>
                  <a:pt x="1769272" y="522725"/>
                  <a:pt x="1894486" y="671887"/>
                  <a:pt x="1894486" y="914401"/>
                </a:cubicBezTo>
                <a:cubicBezTo>
                  <a:pt x="1894486" y="1156915"/>
                  <a:pt x="1798148" y="1389496"/>
                  <a:pt x="1626664" y="1560980"/>
                </a:cubicBezTo>
                <a:cubicBezTo>
                  <a:pt x="1354918" y="1694764"/>
                  <a:pt x="1185451" y="1827331"/>
                  <a:pt x="980085" y="1828801"/>
                </a:cubicBezTo>
                <a:cubicBezTo>
                  <a:pt x="774719" y="1830271"/>
                  <a:pt x="565950" y="1741285"/>
                  <a:pt x="394467" y="1569802"/>
                </a:cubicBezTo>
                <a:cubicBezTo>
                  <a:pt x="222984" y="1398319"/>
                  <a:pt x="65686" y="1156914"/>
                  <a:pt x="65686" y="914400"/>
                </a:cubicBezTo>
                <a:lnTo>
                  <a:pt x="65686" y="914399"/>
                </a:ln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11000"/>
                </a:schemeClr>
              </a:gs>
              <a:gs pos="100000">
                <a:schemeClr val="accent1">
                  <a:alpha val="47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734324"/>
            <a:ext cx="5486400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1377281"/>
            <a:ext cx="5486400" cy="3584575"/>
          </a:xfrm>
          <a:solidFill>
            <a:schemeClr val="accent2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029200"/>
            <a:ext cx="5486400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49AA4FD8-1A25-4026-8A2A-25C738BB5620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FCD931F-0C49-4CD0-B07F-EA37D40CD0EA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>
          <a:xfrm rot="17818018" flipV="1">
            <a:off x="8319723" y="3298934"/>
            <a:ext cx="447092" cy="647384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tx2">
                  <a:lumMod val="60000"/>
                  <a:lumOff val="40000"/>
                  <a:alpha val="68000"/>
                </a:schemeClr>
              </a:gs>
              <a:gs pos="100000">
                <a:schemeClr val="tx2">
                  <a:lumMod val="20000"/>
                  <a:lumOff val="80000"/>
                  <a:alpha val="27000"/>
                </a:schemeClr>
              </a:gs>
            </a:gsLst>
            <a:lin ang="90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 rot="3498807">
            <a:off x="8312884" y="3922759"/>
            <a:ext cx="677408" cy="739190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2483" h="875671">
                <a:moveTo>
                  <a:pt x="16669" y="458787"/>
                </a:moveTo>
                <a:cubicBezTo>
                  <a:pt x="16669" y="337530"/>
                  <a:pt x="10880" y="211698"/>
                  <a:pt x="74380" y="135498"/>
                </a:cubicBezTo>
                <a:cubicBezTo>
                  <a:pt x="137880" y="59298"/>
                  <a:pt x="295463" y="0"/>
                  <a:pt x="397670" y="1588"/>
                </a:cubicBezTo>
                <a:cubicBezTo>
                  <a:pt x="499877" y="3176"/>
                  <a:pt x="620153" y="71602"/>
                  <a:pt x="687622" y="145024"/>
                </a:cubicBezTo>
                <a:cubicBezTo>
                  <a:pt x="755091" y="218446"/>
                  <a:pt x="802483" y="320863"/>
                  <a:pt x="802482" y="442120"/>
                </a:cubicBezTo>
                <a:cubicBezTo>
                  <a:pt x="802482" y="563377"/>
                  <a:pt x="733907" y="667196"/>
                  <a:pt x="667232" y="738237"/>
                </a:cubicBezTo>
                <a:cubicBezTo>
                  <a:pt x="600557" y="809278"/>
                  <a:pt x="501240" y="861057"/>
                  <a:pt x="402432" y="868364"/>
                </a:cubicBezTo>
                <a:cubicBezTo>
                  <a:pt x="303624" y="875671"/>
                  <a:pt x="141452" y="829703"/>
                  <a:pt x="74380" y="782078"/>
                </a:cubicBezTo>
                <a:cubicBezTo>
                  <a:pt x="7308" y="734453"/>
                  <a:pt x="0" y="703871"/>
                  <a:pt x="1" y="582614"/>
                </a:cubicBezTo>
                <a:cubicBezTo>
                  <a:pt x="1" y="582613"/>
                  <a:pt x="16669" y="458788"/>
                  <a:pt x="16669" y="458787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94000"/>
                </a:schemeClr>
              </a:gs>
              <a:gs pos="100000">
                <a:schemeClr val="accent1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 rot="2152626" flipH="1" flipV="1">
            <a:off x="-888228" y="-84071"/>
            <a:ext cx="2858226" cy="3289000"/>
          </a:xfrm>
          <a:custGeom>
            <a:avLst/>
            <a:gdLst>
              <a:gd name="connsiteX0" fmla="*/ 2239997 w 2438400"/>
              <a:gd name="connsiteY0" fmla="*/ 1885851 h 2438400"/>
              <a:gd name="connsiteX1" fmla="*/ 753688 w 2438400"/>
              <a:gd name="connsiteY1" fmla="*/ 2346031 h 2438400"/>
              <a:gd name="connsiteX2" fmla="*/ 25529 w 2438400"/>
              <a:gd name="connsiteY2" fmla="*/ 971016 h 2438400"/>
              <a:gd name="connsiteX3" fmla="*/ 1241425 w 2438400"/>
              <a:gd name="connsiteY3" fmla="*/ 203 h 2438400"/>
              <a:gd name="connsiteX4" fmla="*/ 2239997 w 2438400"/>
              <a:gd name="connsiteY4" fmla="*/ 1885851 h 2438400"/>
              <a:gd name="connsiteX0" fmla="*/ 2202582 w 2202582"/>
              <a:gd name="connsiteY0" fmla="*/ 1896331 h 2509981"/>
              <a:gd name="connsiteX1" fmla="*/ 716273 w 2202582"/>
              <a:gd name="connsiteY1" fmla="*/ 2356511 h 2509981"/>
              <a:gd name="connsiteX2" fmla="*/ 119298 w 2202582"/>
              <a:gd name="connsiteY2" fmla="*/ 975512 h 2509981"/>
              <a:gd name="connsiteX3" fmla="*/ 1204010 w 2202582"/>
              <a:gd name="connsiteY3" fmla="*/ 10683 h 2509981"/>
              <a:gd name="connsiteX4" fmla="*/ 2202582 w 2202582"/>
              <a:gd name="connsiteY4" fmla="*/ 1896331 h 2509981"/>
              <a:gd name="connsiteX0" fmla="*/ 2149914 w 2149914"/>
              <a:gd name="connsiteY0" fmla="*/ 1896331 h 2387008"/>
              <a:gd name="connsiteX1" fmla="*/ 751562 w 2149914"/>
              <a:gd name="connsiteY1" fmla="*/ 2207311 h 2387008"/>
              <a:gd name="connsiteX2" fmla="*/ 66630 w 2149914"/>
              <a:gd name="connsiteY2" fmla="*/ 975512 h 2387008"/>
              <a:gd name="connsiteX3" fmla="*/ 1151342 w 2149914"/>
              <a:gd name="connsiteY3" fmla="*/ 10683 h 2387008"/>
              <a:gd name="connsiteX4" fmla="*/ 2149914 w 2149914"/>
              <a:gd name="connsiteY4" fmla="*/ 1896331 h 2387008"/>
              <a:gd name="connsiteX0" fmla="*/ 2109184 w 2109184"/>
              <a:gd name="connsiteY0" fmla="*/ 1896331 h 2387008"/>
              <a:gd name="connsiteX1" fmla="*/ 955211 w 2109184"/>
              <a:gd name="connsiteY1" fmla="*/ 2037418 h 2387008"/>
              <a:gd name="connsiteX2" fmla="*/ 25900 w 2109184"/>
              <a:gd name="connsiteY2" fmla="*/ 975512 h 2387008"/>
              <a:gd name="connsiteX3" fmla="*/ 1110612 w 2109184"/>
              <a:gd name="connsiteY3" fmla="*/ 10683 h 2387008"/>
              <a:gd name="connsiteX4" fmla="*/ 2109184 w 2109184"/>
              <a:gd name="connsiteY4" fmla="*/ 1896331 h 2387008"/>
              <a:gd name="connsiteX0" fmla="*/ 1584521 w 1584521"/>
              <a:gd name="connsiteY0" fmla="*/ 1896331 h 2387008"/>
              <a:gd name="connsiteX1" fmla="*/ 430548 w 1584521"/>
              <a:gd name="connsiteY1" fmla="*/ 2037418 h 2387008"/>
              <a:gd name="connsiteX2" fmla="*/ 41167 w 1584521"/>
              <a:gd name="connsiteY2" fmla="*/ 796374 h 2387008"/>
              <a:gd name="connsiteX3" fmla="*/ 585949 w 1584521"/>
              <a:gd name="connsiteY3" fmla="*/ 10683 h 2387008"/>
              <a:gd name="connsiteX4" fmla="*/ 1584521 w 1584521"/>
              <a:gd name="connsiteY4" fmla="*/ 1896331 h 238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521" h="2387008">
                <a:moveTo>
                  <a:pt x="1584521" y="1896331"/>
                </a:moveTo>
                <a:cubicBezTo>
                  <a:pt x="1264075" y="2387008"/>
                  <a:pt x="687774" y="2220744"/>
                  <a:pt x="430548" y="2037418"/>
                </a:cubicBezTo>
                <a:cubicBezTo>
                  <a:pt x="173322" y="1854092"/>
                  <a:pt x="15267" y="1134163"/>
                  <a:pt x="41167" y="796374"/>
                </a:cubicBezTo>
                <a:cubicBezTo>
                  <a:pt x="67067" y="458585"/>
                  <a:pt x="0" y="0"/>
                  <a:pt x="585949" y="10683"/>
                </a:cubicBezTo>
                <a:lnTo>
                  <a:pt x="1584521" y="1896331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61000"/>
                </a:schemeClr>
              </a:gs>
              <a:gs pos="100000">
                <a:schemeClr val="accent1">
                  <a:lumMod val="40000"/>
                  <a:lumOff val="60000"/>
                  <a:alpha val="0"/>
                </a:schemeClr>
              </a:gs>
            </a:gsLst>
            <a:lin ang="198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 rot="19473186" flipV="1">
            <a:off x="8218778" y="4967089"/>
            <a:ext cx="1417424" cy="1631049"/>
          </a:xfrm>
          <a:custGeom>
            <a:avLst/>
            <a:gdLst>
              <a:gd name="connsiteX0" fmla="*/ 2239997 w 2438400"/>
              <a:gd name="connsiteY0" fmla="*/ 1885851 h 2438400"/>
              <a:gd name="connsiteX1" fmla="*/ 753688 w 2438400"/>
              <a:gd name="connsiteY1" fmla="*/ 2346031 h 2438400"/>
              <a:gd name="connsiteX2" fmla="*/ 25529 w 2438400"/>
              <a:gd name="connsiteY2" fmla="*/ 971016 h 2438400"/>
              <a:gd name="connsiteX3" fmla="*/ 1241425 w 2438400"/>
              <a:gd name="connsiteY3" fmla="*/ 203 h 2438400"/>
              <a:gd name="connsiteX4" fmla="*/ 2239997 w 2438400"/>
              <a:gd name="connsiteY4" fmla="*/ 1885851 h 2438400"/>
              <a:gd name="connsiteX0" fmla="*/ 2202582 w 2202582"/>
              <a:gd name="connsiteY0" fmla="*/ 1896331 h 2509981"/>
              <a:gd name="connsiteX1" fmla="*/ 716273 w 2202582"/>
              <a:gd name="connsiteY1" fmla="*/ 2356511 h 2509981"/>
              <a:gd name="connsiteX2" fmla="*/ 119298 w 2202582"/>
              <a:gd name="connsiteY2" fmla="*/ 975512 h 2509981"/>
              <a:gd name="connsiteX3" fmla="*/ 1204010 w 2202582"/>
              <a:gd name="connsiteY3" fmla="*/ 10683 h 2509981"/>
              <a:gd name="connsiteX4" fmla="*/ 2202582 w 2202582"/>
              <a:gd name="connsiteY4" fmla="*/ 1896331 h 2509981"/>
              <a:gd name="connsiteX0" fmla="*/ 2149914 w 2149914"/>
              <a:gd name="connsiteY0" fmla="*/ 1896331 h 2387008"/>
              <a:gd name="connsiteX1" fmla="*/ 751562 w 2149914"/>
              <a:gd name="connsiteY1" fmla="*/ 2207311 h 2387008"/>
              <a:gd name="connsiteX2" fmla="*/ 66630 w 2149914"/>
              <a:gd name="connsiteY2" fmla="*/ 975512 h 2387008"/>
              <a:gd name="connsiteX3" fmla="*/ 1151342 w 2149914"/>
              <a:gd name="connsiteY3" fmla="*/ 10683 h 2387008"/>
              <a:gd name="connsiteX4" fmla="*/ 2149914 w 2149914"/>
              <a:gd name="connsiteY4" fmla="*/ 1896331 h 2387008"/>
              <a:gd name="connsiteX0" fmla="*/ 2109184 w 2109184"/>
              <a:gd name="connsiteY0" fmla="*/ 1896331 h 2387008"/>
              <a:gd name="connsiteX1" fmla="*/ 955211 w 2109184"/>
              <a:gd name="connsiteY1" fmla="*/ 2037418 h 2387008"/>
              <a:gd name="connsiteX2" fmla="*/ 25900 w 2109184"/>
              <a:gd name="connsiteY2" fmla="*/ 975512 h 2387008"/>
              <a:gd name="connsiteX3" fmla="*/ 1110612 w 2109184"/>
              <a:gd name="connsiteY3" fmla="*/ 10683 h 2387008"/>
              <a:gd name="connsiteX4" fmla="*/ 2109184 w 2109184"/>
              <a:gd name="connsiteY4" fmla="*/ 1896331 h 2387008"/>
              <a:gd name="connsiteX0" fmla="*/ 1584521 w 1584521"/>
              <a:gd name="connsiteY0" fmla="*/ 1896331 h 2387008"/>
              <a:gd name="connsiteX1" fmla="*/ 430548 w 1584521"/>
              <a:gd name="connsiteY1" fmla="*/ 2037418 h 2387008"/>
              <a:gd name="connsiteX2" fmla="*/ 41167 w 1584521"/>
              <a:gd name="connsiteY2" fmla="*/ 796374 h 2387008"/>
              <a:gd name="connsiteX3" fmla="*/ 585949 w 1584521"/>
              <a:gd name="connsiteY3" fmla="*/ 10683 h 2387008"/>
              <a:gd name="connsiteX4" fmla="*/ 1584521 w 1584521"/>
              <a:gd name="connsiteY4" fmla="*/ 1896331 h 238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521" h="2387008">
                <a:moveTo>
                  <a:pt x="1584521" y="1896331"/>
                </a:moveTo>
                <a:cubicBezTo>
                  <a:pt x="1264075" y="2387008"/>
                  <a:pt x="687774" y="2220744"/>
                  <a:pt x="430548" y="2037418"/>
                </a:cubicBezTo>
                <a:cubicBezTo>
                  <a:pt x="173322" y="1854092"/>
                  <a:pt x="15267" y="1134163"/>
                  <a:pt x="41167" y="796374"/>
                </a:cubicBezTo>
                <a:cubicBezTo>
                  <a:pt x="67067" y="458585"/>
                  <a:pt x="0" y="0"/>
                  <a:pt x="585949" y="10683"/>
                </a:cubicBezTo>
                <a:lnTo>
                  <a:pt x="1584521" y="1896331"/>
                </a:lnTo>
              </a:path>
            </a:pathLst>
          </a:custGeom>
          <a:gradFill>
            <a:gsLst>
              <a:gs pos="0">
                <a:schemeClr val="bg2">
                  <a:alpha val="59000"/>
                </a:schemeClr>
              </a:gs>
              <a:gs pos="100000">
                <a:schemeClr val="bg2">
                  <a:lumMod val="75000"/>
                  <a:alpha val="90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14524539" flipV="1">
            <a:off x="482991" y="-568625"/>
            <a:ext cx="2149914" cy="2387008"/>
          </a:xfrm>
          <a:custGeom>
            <a:avLst/>
            <a:gdLst>
              <a:gd name="connsiteX0" fmla="*/ 2239997 w 2438400"/>
              <a:gd name="connsiteY0" fmla="*/ 1885851 h 2438400"/>
              <a:gd name="connsiteX1" fmla="*/ 753688 w 2438400"/>
              <a:gd name="connsiteY1" fmla="*/ 2346031 h 2438400"/>
              <a:gd name="connsiteX2" fmla="*/ 25529 w 2438400"/>
              <a:gd name="connsiteY2" fmla="*/ 971016 h 2438400"/>
              <a:gd name="connsiteX3" fmla="*/ 1241425 w 2438400"/>
              <a:gd name="connsiteY3" fmla="*/ 203 h 2438400"/>
              <a:gd name="connsiteX4" fmla="*/ 2239997 w 2438400"/>
              <a:gd name="connsiteY4" fmla="*/ 1885851 h 2438400"/>
              <a:gd name="connsiteX0" fmla="*/ 2202582 w 2202582"/>
              <a:gd name="connsiteY0" fmla="*/ 1896331 h 2509981"/>
              <a:gd name="connsiteX1" fmla="*/ 716273 w 2202582"/>
              <a:gd name="connsiteY1" fmla="*/ 2356511 h 2509981"/>
              <a:gd name="connsiteX2" fmla="*/ 119298 w 2202582"/>
              <a:gd name="connsiteY2" fmla="*/ 975512 h 2509981"/>
              <a:gd name="connsiteX3" fmla="*/ 1204010 w 2202582"/>
              <a:gd name="connsiteY3" fmla="*/ 10683 h 2509981"/>
              <a:gd name="connsiteX4" fmla="*/ 2202582 w 2202582"/>
              <a:gd name="connsiteY4" fmla="*/ 1896331 h 2509981"/>
              <a:gd name="connsiteX0" fmla="*/ 2149914 w 2149914"/>
              <a:gd name="connsiteY0" fmla="*/ 1896331 h 2387008"/>
              <a:gd name="connsiteX1" fmla="*/ 751562 w 2149914"/>
              <a:gd name="connsiteY1" fmla="*/ 2207311 h 2387008"/>
              <a:gd name="connsiteX2" fmla="*/ 66630 w 2149914"/>
              <a:gd name="connsiteY2" fmla="*/ 975512 h 2387008"/>
              <a:gd name="connsiteX3" fmla="*/ 1151342 w 2149914"/>
              <a:gd name="connsiteY3" fmla="*/ 10683 h 2387008"/>
              <a:gd name="connsiteX4" fmla="*/ 2149914 w 2149914"/>
              <a:gd name="connsiteY4" fmla="*/ 1896331 h 238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914" h="2387008">
                <a:moveTo>
                  <a:pt x="2149914" y="1896331"/>
                </a:moveTo>
                <a:cubicBezTo>
                  <a:pt x="1829468" y="2387008"/>
                  <a:pt x="1098776" y="2360781"/>
                  <a:pt x="751562" y="2207311"/>
                </a:cubicBezTo>
                <a:cubicBezTo>
                  <a:pt x="404348" y="2053841"/>
                  <a:pt x="0" y="1341617"/>
                  <a:pt x="66630" y="975512"/>
                </a:cubicBezTo>
                <a:cubicBezTo>
                  <a:pt x="133260" y="609407"/>
                  <a:pt x="565393" y="0"/>
                  <a:pt x="1151342" y="10683"/>
                </a:cubicBezTo>
                <a:lnTo>
                  <a:pt x="2149914" y="1896331"/>
                </a:lnTo>
              </a:path>
            </a:pathLst>
          </a:custGeom>
          <a:gradFill>
            <a:gsLst>
              <a:gs pos="0">
                <a:schemeClr val="bg2">
                  <a:alpha val="41000"/>
                </a:schemeClr>
              </a:gs>
              <a:gs pos="100000">
                <a:schemeClr val="bg2">
                  <a:lumMod val="75000"/>
                  <a:alpha val="71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1" name="Picture 11" descr="상단터치"/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9144000" cy="3524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2" name="자유형 11"/>
          <p:cNvSpPr/>
          <p:nvPr/>
        </p:nvSpPr>
        <p:spPr>
          <a:xfrm rot="13126932" flipH="1" flipV="1">
            <a:off x="8636702" y="4440722"/>
            <a:ext cx="828217" cy="953041"/>
          </a:xfrm>
          <a:custGeom>
            <a:avLst/>
            <a:gdLst>
              <a:gd name="connsiteX0" fmla="*/ 2239997 w 2438400"/>
              <a:gd name="connsiteY0" fmla="*/ 1885851 h 2438400"/>
              <a:gd name="connsiteX1" fmla="*/ 753688 w 2438400"/>
              <a:gd name="connsiteY1" fmla="*/ 2346031 h 2438400"/>
              <a:gd name="connsiteX2" fmla="*/ 25529 w 2438400"/>
              <a:gd name="connsiteY2" fmla="*/ 971016 h 2438400"/>
              <a:gd name="connsiteX3" fmla="*/ 1241425 w 2438400"/>
              <a:gd name="connsiteY3" fmla="*/ 203 h 2438400"/>
              <a:gd name="connsiteX4" fmla="*/ 2239997 w 2438400"/>
              <a:gd name="connsiteY4" fmla="*/ 1885851 h 2438400"/>
              <a:gd name="connsiteX0" fmla="*/ 2202582 w 2202582"/>
              <a:gd name="connsiteY0" fmla="*/ 1896331 h 2509981"/>
              <a:gd name="connsiteX1" fmla="*/ 716273 w 2202582"/>
              <a:gd name="connsiteY1" fmla="*/ 2356511 h 2509981"/>
              <a:gd name="connsiteX2" fmla="*/ 119298 w 2202582"/>
              <a:gd name="connsiteY2" fmla="*/ 975512 h 2509981"/>
              <a:gd name="connsiteX3" fmla="*/ 1204010 w 2202582"/>
              <a:gd name="connsiteY3" fmla="*/ 10683 h 2509981"/>
              <a:gd name="connsiteX4" fmla="*/ 2202582 w 2202582"/>
              <a:gd name="connsiteY4" fmla="*/ 1896331 h 2509981"/>
              <a:gd name="connsiteX0" fmla="*/ 2149914 w 2149914"/>
              <a:gd name="connsiteY0" fmla="*/ 1896331 h 2387008"/>
              <a:gd name="connsiteX1" fmla="*/ 751562 w 2149914"/>
              <a:gd name="connsiteY1" fmla="*/ 2207311 h 2387008"/>
              <a:gd name="connsiteX2" fmla="*/ 66630 w 2149914"/>
              <a:gd name="connsiteY2" fmla="*/ 975512 h 2387008"/>
              <a:gd name="connsiteX3" fmla="*/ 1151342 w 2149914"/>
              <a:gd name="connsiteY3" fmla="*/ 10683 h 2387008"/>
              <a:gd name="connsiteX4" fmla="*/ 2149914 w 2149914"/>
              <a:gd name="connsiteY4" fmla="*/ 1896331 h 2387008"/>
              <a:gd name="connsiteX0" fmla="*/ 2109184 w 2109184"/>
              <a:gd name="connsiteY0" fmla="*/ 1896331 h 2387008"/>
              <a:gd name="connsiteX1" fmla="*/ 955211 w 2109184"/>
              <a:gd name="connsiteY1" fmla="*/ 2037418 h 2387008"/>
              <a:gd name="connsiteX2" fmla="*/ 25900 w 2109184"/>
              <a:gd name="connsiteY2" fmla="*/ 975512 h 2387008"/>
              <a:gd name="connsiteX3" fmla="*/ 1110612 w 2109184"/>
              <a:gd name="connsiteY3" fmla="*/ 10683 h 2387008"/>
              <a:gd name="connsiteX4" fmla="*/ 2109184 w 2109184"/>
              <a:gd name="connsiteY4" fmla="*/ 1896331 h 2387008"/>
              <a:gd name="connsiteX0" fmla="*/ 1584521 w 1584521"/>
              <a:gd name="connsiteY0" fmla="*/ 1896331 h 2387008"/>
              <a:gd name="connsiteX1" fmla="*/ 430548 w 1584521"/>
              <a:gd name="connsiteY1" fmla="*/ 2037418 h 2387008"/>
              <a:gd name="connsiteX2" fmla="*/ 41167 w 1584521"/>
              <a:gd name="connsiteY2" fmla="*/ 796374 h 2387008"/>
              <a:gd name="connsiteX3" fmla="*/ 585949 w 1584521"/>
              <a:gd name="connsiteY3" fmla="*/ 10683 h 2387008"/>
              <a:gd name="connsiteX4" fmla="*/ 1584521 w 1584521"/>
              <a:gd name="connsiteY4" fmla="*/ 1896331 h 238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521" h="2387008">
                <a:moveTo>
                  <a:pt x="1584521" y="1896331"/>
                </a:moveTo>
                <a:cubicBezTo>
                  <a:pt x="1264075" y="2387008"/>
                  <a:pt x="687774" y="2220744"/>
                  <a:pt x="430548" y="2037418"/>
                </a:cubicBezTo>
                <a:cubicBezTo>
                  <a:pt x="173322" y="1854092"/>
                  <a:pt x="15267" y="1134163"/>
                  <a:pt x="41167" y="796374"/>
                </a:cubicBezTo>
                <a:cubicBezTo>
                  <a:pt x="67067" y="458585"/>
                  <a:pt x="0" y="0"/>
                  <a:pt x="585949" y="10683"/>
                </a:cubicBezTo>
                <a:lnTo>
                  <a:pt x="1584521" y="1896331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83000"/>
                </a:schemeClr>
              </a:gs>
              <a:gs pos="100000">
                <a:schemeClr val="accent1">
                  <a:lumMod val="40000"/>
                  <a:lumOff val="60000"/>
                  <a:alpha val="35000"/>
                </a:schemeClr>
              </a:gs>
            </a:gsLst>
            <a:lin ang="198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2677886"/>
            <a:ext cx="8229600" cy="1568898"/>
          </a:xfrm>
        </p:spPr>
        <p:txBody>
          <a:bodyPr/>
          <a:lstStyle>
            <a:lvl1pPr algn="ctr">
              <a:defRPr sz="5400">
                <a:solidFill>
                  <a:schemeClr val="accent5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69571" y="1000108"/>
            <a:ext cx="6204858" cy="9239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1478438" y="2286000"/>
            <a:ext cx="6206400" cy="3429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67600" y="274638"/>
            <a:ext cx="12192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84711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38B5ADD-133D-4FE1-AF97-1CF32717E8F2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8F4ECA57-1034-4446-8203-94D9C1DE2B47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꽃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1" descr="상단터치"/>
          <p:cNvPicPr>
            <a:picLocks noChangeAspect="1" noChangeArrowheads="1"/>
          </p:cNvPicPr>
          <p:nvPr/>
        </p:nvPicPr>
        <p:blipFill rotWithShape="1">
          <a:blip r:embed="rId14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9144000" cy="3524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6" name="Picture 10" descr="라인"/>
          <p:cNvPicPr>
            <a:picLocks noChangeAspect="1" noChangeArrowheads="1"/>
          </p:cNvPicPr>
          <p:nvPr/>
        </p:nvPicPr>
        <p:blipFill rotWithShape="1">
          <a:blip r:embed="rId15" cstate="print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p:blipFill>
        <p:spPr>
          <a:xfrm>
            <a:off x="0" y="6486525"/>
            <a:ext cx="9144000" cy="37147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3" name="자유형 12"/>
          <p:cNvSpPr/>
          <p:nvPr/>
        </p:nvSpPr>
        <p:spPr>
          <a:xfrm rot="11550499">
            <a:off x="7874067" y="304800"/>
            <a:ext cx="1086116" cy="1049303"/>
          </a:xfrm>
          <a:custGeom>
            <a:avLst/>
            <a:gdLst>
              <a:gd name="connsiteX0" fmla="*/ 0 w 1828800"/>
              <a:gd name="connsiteY0" fmla="*/ 914400 h 1828800"/>
              <a:gd name="connsiteX1" fmla="*/ 267822 w 1828800"/>
              <a:gd name="connsiteY1" fmla="*/ 267822 h 1828800"/>
              <a:gd name="connsiteX2" fmla="*/ 914401 w 1828800"/>
              <a:gd name="connsiteY2" fmla="*/ 1 h 1828800"/>
              <a:gd name="connsiteX3" fmla="*/ 1560979 w 1828800"/>
              <a:gd name="connsiteY3" fmla="*/ 267823 h 1828800"/>
              <a:gd name="connsiteX4" fmla="*/ 1828800 w 1828800"/>
              <a:gd name="connsiteY4" fmla="*/ 914402 h 1828800"/>
              <a:gd name="connsiteX5" fmla="*/ 1560978 w 1828800"/>
              <a:gd name="connsiteY5" fmla="*/ 1560981 h 1828800"/>
              <a:gd name="connsiteX6" fmla="*/ 914399 w 1828800"/>
              <a:gd name="connsiteY6" fmla="*/ 1828802 h 1828800"/>
              <a:gd name="connsiteX7" fmla="*/ 267821 w 1828800"/>
              <a:gd name="connsiteY7" fmla="*/ 1560980 h 1828800"/>
              <a:gd name="connsiteX8" fmla="*/ 0 w 1828800"/>
              <a:gd name="connsiteY8" fmla="*/ 914401 h 1828800"/>
              <a:gd name="connsiteX9" fmla="*/ 0 w 1828800"/>
              <a:gd name="connsiteY9" fmla="*/ 914400 h 1828800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0 w 1828800"/>
              <a:gd name="connsiteY0" fmla="*/ 914399 h 1828802"/>
              <a:gd name="connsiteX1" fmla="*/ 267822 w 1828800"/>
              <a:gd name="connsiteY1" fmla="*/ 267821 h 1828802"/>
              <a:gd name="connsiteX2" fmla="*/ 914401 w 1828800"/>
              <a:gd name="connsiteY2" fmla="*/ 0 h 1828802"/>
              <a:gd name="connsiteX3" fmla="*/ 1560979 w 1828800"/>
              <a:gd name="connsiteY3" fmla="*/ 267822 h 1828802"/>
              <a:gd name="connsiteX4" fmla="*/ 1828800 w 1828800"/>
              <a:gd name="connsiteY4" fmla="*/ 914401 h 1828802"/>
              <a:gd name="connsiteX5" fmla="*/ 1560978 w 1828800"/>
              <a:gd name="connsiteY5" fmla="*/ 1560980 h 1828802"/>
              <a:gd name="connsiteX6" fmla="*/ 914399 w 1828800"/>
              <a:gd name="connsiteY6" fmla="*/ 1828801 h 1828802"/>
              <a:gd name="connsiteX7" fmla="*/ 267821 w 1828800"/>
              <a:gd name="connsiteY7" fmla="*/ 1560979 h 1828802"/>
              <a:gd name="connsiteX8" fmla="*/ 0 w 1828800"/>
              <a:gd name="connsiteY8" fmla="*/ 914400 h 1828802"/>
              <a:gd name="connsiteX9" fmla="*/ 0 w 1828800"/>
              <a:gd name="connsiteY9" fmla="*/ 914399 h 1828802"/>
              <a:gd name="connsiteX0" fmla="*/ 65686 w 1894486"/>
              <a:gd name="connsiteY0" fmla="*/ 914399 h 1828802"/>
              <a:gd name="connsiteX1" fmla="*/ 333508 w 1894486"/>
              <a:gd name="connsiteY1" fmla="*/ 267821 h 1828802"/>
              <a:gd name="connsiteX2" fmla="*/ 980087 w 1894486"/>
              <a:gd name="connsiteY2" fmla="*/ 0 h 1828802"/>
              <a:gd name="connsiteX3" fmla="*/ 1626665 w 1894486"/>
              <a:gd name="connsiteY3" fmla="*/ 267822 h 1828802"/>
              <a:gd name="connsiteX4" fmla="*/ 1894486 w 1894486"/>
              <a:gd name="connsiteY4" fmla="*/ 914401 h 1828802"/>
              <a:gd name="connsiteX5" fmla="*/ 1626664 w 1894486"/>
              <a:gd name="connsiteY5" fmla="*/ 1560980 h 1828802"/>
              <a:gd name="connsiteX6" fmla="*/ 980085 w 1894486"/>
              <a:gd name="connsiteY6" fmla="*/ 1828801 h 1828802"/>
              <a:gd name="connsiteX7" fmla="*/ 333507 w 1894486"/>
              <a:gd name="connsiteY7" fmla="*/ 1560979 h 1828802"/>
              <a:gd name="connsiteX8" fmla="*/ 65686 w 1894486"/>
              <a:gd name="connsiteY8" fmla="*/ 914400 h 1828802"/>
              <a:gd name="connsiteX9" fmla="*/ 65686 w 1894486"/>
              <a:gd name="connsiteY9" fmla="*/ 914399 h 1828802"/>
              <a:gd name="connsiteX0" fmla="*/ 65686 w 1894486"/>
              <a:gd name="connsiteY0" fmla="*/ 914399 h 1854201"/>
              <a:gd name="connsiteX1" fmla="*/ 333508 w 1894486"/>
              <a:gd name="connsiteY1" fmla="*/ 267821 h 1854201"/>
              <a:gd name="connsiteX2" fmla="*/ 980087 w 1894486"/>
              <a:gd name="connsiteY2" fmla="*/ 0 h 1854201"/>
              <a:gd name="connsiteX3" fmla="*/ 1626665 w 1894486"/>
              <a:gd name="connsiteY3" fmla="*/ 267822 h 1854201"/>
              <a:gd name="connsiteX4" fmla="*/ 1894486 w 1894486"/>
              <a:gd name="connsiteY4" fmla="*/ 914401 h 1854201"/>
              <a:gd name="connsiteX5" fmla="*/ 1626664 w 1894486"/>
              <a:gd name="connsiteY5" fmla="*/ 1560980 h 1854201"/>
              <a:gd name="connsiteX6" fmla="*/ 980085 w 1894486"/>
              <a:gd name="connsiteY6" fmla="*/ 1828801 h 1854201"/>
              <a:gd name="connsiteX7" fmla="*/ 333507 w 1894486"/>
              <a:gd name="connsiteY7" fmla="*/ 1408579 h 1854201"/>
              <a:gd name="connsiteX8" fmla="*/ 65686 w 1894486"/>
              <a:gd name="connsiteY8" fmla="*/ 914400 h 1854201"/>
              <a:gd name="connsiteX9" fmla="*/ 65686 w 1894486"/>
              <a:gd name="connsiteY9" fmla="*/ 914399 h 1854201"/>
              <a:gd name="connsiteX0" fmla="*/ 65686 w 1894486"/>
              <a:gd name="connsiteY0" fmla="*/ 914399 h 1830271"/>
              <a:gd name="connsiteX1" fmla="*/ 333508 w 1894486"/>
              <a:gd name="connsiteY1" fmla="*/ 267821 h 1830271"/>
              <a:gd name="connsiteX2" fmla="*/ 980087 w 1894486"/>
              <a:gd name="connsiteY2" fmla="*/ 0 h 1830271"/>
              <a:gd name="connsiteX3" fmla="*/ 1626665 w 1894486"/>
              <a:gd name="connsiteY3" fmla="*/ 267822 h 1830271"/>
              <a:gd name="connsiteX4" fmla="*/ 1894486 w 1894486"/>
              <a:gd name="connsiteY4" fmla="*/ 914401 h 1830271"/>
              <a:gd name="connsiteX5" fmla="*/ 1626664 w 1894486"/>
              <a:gd name="connsiteY5" fmla="*/ 1560980 h 1830271"/>
              <a:gd name="connsiteX6" fmla="*/ 980085 w 1894486"/>
              <a:gd name="connsiteY6" fmla="*/ 1828801 h 1830271"/>
              <a:gd name="connsiteX7" fmla="*/ 394467 w 1894486"/>
              <a:gd name="connsiteY7" fmla="*/ 1569802 h 1830271"/>
              <a:gd name="connsiteX8" fmla="*/ 65686 w 1894486"/>
              <a:gd name="connsiteY8" fmla="*/ 914400 h 1830271"/>
              <a:gd name="connsiteX9" fmla="*/ 65686 w 1894486"/>
              <a:gd name="connsiteY9" fmla="*/ 914399 h 18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4486" h="1830271">
                <a:moveTo>
                  <a:pt x="65686" y="914399"/>
                </a:moveTo>
                <a:cubicBezTo>
                  <a:pt x="65686" y="671885"/>
                  <a:pt x="0" y="551599"/>
                  <a:pt x="333508" y="267821"/>
                </a:cubicBezTo>
                <a:cubicBezTo>
                  <a:pt x="504992" y="96338"/>
                  <a:pt x="737573" y="0"/>
                  <a:pt x="980087" y="0"/>
                </a:cubicBezTo>
                <a:cubicBezTo>
                  <a:pt x="1222601" y="0"/>
                  <a:pt x="1455182" y="96339"/>
                  <a:pt x="1626665" y="267822"/>
                </a:cubicBezTo>
                <a:cubicBezTo>
                  <a:pt x="1769272" y="522725"/>
                  <a:pt x="1894486" y="671887"/>
                  <a:pt x="1894486" y="914401"/>
                </a:cubicBezTo>
                <a:cubicBezTo>
                  <a:pt x="1894486" y="1156915"/>
                  <a:pt x="1798148" y="1389496"/>
                  <a:pt x="1626664" y="1560980"/>
                </a:cubicBezTo>
                <a:cubicBezTo>
                  <a:pt x="1354918" y="1694764"/>
                  <a:pt x="1185451" y="1827331"/>
                  <a:pt x="980085" y="1828801"/>
                </a:cubicBezTo>
                <a:cubicBezTo>
                  <a:pt x="774719" y="1830271"/>
                  <a:pt x="565950" y="1741285"/>
                  <a:pt x="394467" y="1569802"/>
                </a:cubicBezTo>
                <a:cubicBezTo>
                  <a:pt x="222984" y="1398319"/>
                  <a:pt x="65686" y="1156914"/>
                  <a:pt x="65686" y="914400"/>
                </a:cubicBezTo>
                <a:lnTo>
                  <a:pt x="65686" y="914399"/>
                </a:ln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  <a:alpha val="58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 rot="2085274" flipH="1">
            <a:off x="8530441" y="475484"/>
            <a:ext cx="613559" cy="713339"/>
          </a:xfrm>
          <a:custGeom>
            <a:avLst/>
            <a:gdLst>
              <a:gd name="connsiteX0" fmla="*/ 0 w 914400"/>
              <a:gd name="connsiteY0" fmla="*/ 457200 h 914400"/>
              <a:gd name="connsiteX1" fmla="*/ 133911 w 914400"/>
              <a:gd name="connsiteY1" fmla="*/ 133911 h 914400"/>
              <a:gd name="connsiteX2" fmla="*/ 457201 w 914400"/>
              <a:gd name="connsiteY2" fmla="*/ 1 h 914400"/>
              <a:gd name="connsiteX3" fmla="*/ 780490 w 914400"/>
              <a:gd name="connsiteY3" fmla="*/ 133912 h 914400"/>
              <a:gd name="connsiteX4" fmla="*/ 914400 w 914400"/>
              <a:gd name="connsiteY4" fmla="*/ 457202 h 914400"/>
              <a:gd name="connsiteX5" fmla="*/ 780489 w 914400"/>
              <a:gd name="connsiteY5" fmla="*/ 780491 h 914400"/>
              <a:gd name="connsiteX6" fmla="*/ 457200 w 914400"/>
              <a:gd name="connsiteY6" fmla="*/ 914402 h 914400"/>
              <a:gd name="connsiteX7" fmla="*/ 133911 w 914400"/>
              <a:gd name="connsiteY7" fmla="*/ 780491 h 914400"/>
              <a:gd name="connsiteX8" fmla="*/ 1 w 914400"/>
              <a:gd name="connsiteY8" fmla="*/ 457202 h 914400"/>
              <a:gd name="connsiteX9" fmla="*/ 0 w 914400"/>
              <a:gd name="connsiteY9" fmla="*/ 457200 h 914400"/>
              <a:gd name="connsiteX0" fmla="*/ 76200 w 914401"/>
              <a:gd name="connsiteY0" fmla="*/ 457200 h 914402"/>
              <a:gd name="connsiteX1" fmla="*/ 133911 w 914401"/>
              <a:gd name="connsiteY1" fmla="*/ 133911 h 914402"/>
              <a:gd name="connsiteX2" fmla="*/ 457201 w 914401"/>
              <a:gd name="connsiteY2" fmla="*/ 1 h 914402"/>
              <a:gd name="connsiteX3" fmla="*/ 780490 w 914401"/>
              <a:gd name="connsiteY3" fmla="*/ 133912 h 914402"/>
              <a:gd name="connsiteX4" fmla="*/ 914400 w 914401"/>
              <a:gd name="connsiteY4" fmla="*/ 457202 h 914402"/>
              <a:gd name="connsiteX5" fmla="*/ 780489 w 914401"/>
              <a:gd name="connsiteY5" fmla="*/ 780491 h 914402"/>
              <a:gd name="connsiteX6" fmla="*/ 457200 w 914401"/>
              <a:gd name="connsiteY6" fmla="*/ 914402 h 914402"/>
              <a:gd name="connsiteX7" fmla="*/ 133911 w 914401"/>
              <a:gd name="connsiteY7" fmla="*/ 780491 h 914402"/>
              <a:gd name="connsiteX8" fmla="*/ 1 w 914401"/>
              <a:gd name="connsiteY8" fmla="*/ 457202 h 914402"/>
              <a:gd name="connsiteX9" fmla="*/ 76200 w 914401"/>
              <a:gd name="connsiteY9" fmla="*/ 457200 h 914402"/>
              <a:gd name="connsiteX0" fmla="*/ 16669 w 854870"/>
              <a:gd name="connsiteY0" fmla="*/ 457200 h 914402"/>
              <a:gd name="connsiteX1" fmla="*/ 74380 w 854870"/>
              <a:gd name="connsiteY1" fmla="*/ 133911 h 914402"/>
              <a:gd name="connsiteX2" fmla="*/ 397670 w 854870"/>
              <a:gd name="connsiteY2" fmla="*/ 1 h 914402"/>
              <a:gd name="connsiteX3" fmla="*/ 720959 w 854870"/>
              <a:gd name="connsiteY3" fmla="*/ 133912 h 914402"/>
              <a:gd name="connsiteX4" fmla="*/ 854869 w 854870"/>
              <a:gd name="connsiteY4" fmla="*/ 457202 h 914402"/>
              <a:gd name="connsiteX5" fmla="*/ 720958 w 854870"/>
              <a:gd name="connsiteY5" fmla="*/ 780491 h 914402"/>
              <a:gd name="connsiteX6" fmla="*/ 397669 w 854870"/>
              <a:gd name="connsiteY6" fmla="*/ 914402 h 914402"/>
              <a:gd name="connsiteX7" fmla="*/ 74380 w 854870"/>
              <a:gd name="connsiteY7" fmla="*/ 780491 h 914402"/>
              <a:gd name="connsiteX8" fmla="*/ 1 w 854870"/>
              <a:gd name="connsiteY8" fmla="*/ 581027 h 914402"/>
              <a:gd name="connsiteX9" fmla="*/ 16669 w 854870"/>
              <a:gd name="connsiteY9" fmla="*/ 457200 h 914402"/>
              <a:gd name="connsiteX0" fmla="*/ 16669 w 854870"/>
              <a:gd name="connsiteY0" fmla="*/ 457200 h 866777"/>
              <a:gd name="connsiteX1" fmla="*/ 74380 w 854870"/>
              <a:gd name="connsiteY1" fmla="*/ 133911 h 866777"/>
              <a:gd name="connsiteX2" fmla="*/ 397670 w 854870"/>
              <a:gd name="connsiteY2" fmla="*/ 1 h 866777"/>
              <a:gd name="connsiteX3" fmla="*/ 720959 w 854870"/>
              <a:gd name="connsiteY3" fmla="*/ 133912 h 866777"/>
              <a:gd name="connsiteX4" fmla="*/ 854869 w 854870"/>
              <a:gd name="connsiteY4" fmla="*/ 457202 h 866777"/>
              <a:gd name="connsiteX5" fmla="*/ 720958 w 854870"/>
              <a:gd name="connsiteY5" fmla="*/ 780491 h 866777"/>
              <a:gd name="connsiteX6" fmla="*/ 402432 w 854870"/>
              <a:gd name="connsiteY6" fmla="*/ 866777 h 866777"/>
              <a:gd name="connsiteX7" fmla="*/ 74380 w 854870"/>
              <a:gd name="connsiteY7" fmla="*/ 780491 h 866777"/>
              <a:gd name="connsiteX8" fmla="*/ 1 w 854870"/>
              <a:gd name="connsiteY8" fmla="*/ 581027 h 866777"/>
              <a:gd name="connsiteX9" fmla="*/ 16669 w 854870"/>
              <a:gd name="connsiteY9" fmla="*/ 457200 h 866777"/>
              <a:gd name="connsiteX0" fmla="*/ 16669 w 802483"/>
              <a:gd name="connsiteY0" fmla="*/ 457200 h 866777"/>
              <a:gd name="connsiteX1" fmla="*/ 74380 w 802483"/>
              <a:gd name="connsiteY1" fmla="*/ 133911 h 866777"/>
              <a:gd name="connsiteX2" fmla="*/ 397670 w 802483"/>
              <a:gd name="connsiteY2" fmla="*/ 1 h 866777"/>
              <a:gd name="connsiteX3" fmla="*/ 720959 w 802483"/>
              <a:gd name="connsiteY3" fmla="*/ 133912 h 866777"/>
              <a:gd name="connsiteX4" fmla="*/ 802482 w 802483"/>
              <a:gd name="connsiteY4" fmla="*/ 440533 h 866777"/>
              <a:gd name="connsiteX5" fmla="*/ 720958 w 802483"/>
              <a:gd name="connsiteY5" fmla="*/ 780491 h 866777"/>
              <a:gd name="connsiteX6" fmla="*/ 402432 w 802483"/>
              <a:gd name="connsiteY6" fmla="*/ 866777 h 866777"/>
              <a:gd name="connsiteX7" fmla="*/ 74380 w 802483"/>
              <a:gd name="connsiteY7" fmla="*/ 780491 h 866777"/>
              <a:gd name="connsiteX8" fmla="*/ 1 w 802483"/>
              <a:gd name="connsiteY8" fmla="*/ 581027 h 866777"/>
              <a:gd name="connsiteX9" fmla="*/ 16669 w 802483"/>
              <a:gd name="connsiteY9" fmla="*/ 457200 h 866777"/>
              <a:gd name="connsiteX0" fmla="*/ 16669 w 802483"/>
              <a:gd name="connsiteY0" fmla="*/ 458787 h 868364"/>
              <a:gd name="connsiteX1" fmla="*/ 74380 w 802483"/>
              <a:gd name="connsiteY1" fmla="*/ 135498 h 868364"/>
              <a:gd name="connsiteX2" fmla="*/ 397670 w 802483"/>
              <a:gd name="connsiteY2" fmla="*/ 1588 h 868364"/>
              <a:gd name="connsiteX3" fmla="*/ 687622 w 802483"/>
              <a:gd name="connsiteY3" fmla="*/ 145024 h 868364"/>
              <a:gd name="connsiteX4" fmla="*/ 802482 w 802483"/>
              <a:gd name="connsiteY4" fmla="*/ 442120 h 868364"/>
              <a:gd name="connsiteX5" fmla="*/ 720958 w 802483"/>
              <a:gd name="connsiteY5" fmla="*/ 782078 h 868364"/>
              <a:gd name="connsiteX6" fmla="*/ 402432 w 802483"/>
              <a:gd name="connsiteY6" fmla="*/ 868364 h 868364"/>
              <a:gd name="connsiteX7" fmla="*/ 74380 w 802483"/>
              <a:gd name="connsiteY7" fmla="*/ 782078 h 868364"/>
              <a:gd name="connsiteX8" fmla="*/ 1 w 802483"/>
              <a:gd name="connsiteY8" fmla="*/ 582614 h 868364"/>
              <a:gd name="connsiteX9" fmla="*/ 16669 w 802483"/>
              <a:gd name="connsiteY9" fmla="*/ 458787 h 868364"/>
              <a:gd name="connsiteX0" fmla="*/ 16669 w 802483"/>
              <a:gd name="connsiteY0" fmla="*/ 458787 h 875671"/>
              <a:gd name="connsiteX1" fmla="*/ 74380 w 802483"/>
              <a:gd name="connsiteY1" fmla="*/ 135498 h 875671"/>
              <a:gd name="connsiteX2" fmla="*/ 397670 w 802483"/>
              <a:gd name="connsiteY2" fmla="*/ 1588 h 875671"/>
              <a:gd name="connsiteX3" fmla="*/ 687622 w 802483"/>
              <a:gd name="connsiteY3" fmla="*/ 145024 h 875671"/>
              <a:gd name="connsiteX4" fmla="*/ 802482 w 802483"/>
              <a:gd name="connsiteY4" fmla="*/ 442120 h 875671"/>
              <a:gd name="connsiteX5" fmla="*/ 667232 w 802483"/>
              <a:gd name="connsiteY5" fmla="*/ 738237 h 875671"/>
              <a:gd name="connsiteX6" fmla="*/ 402432 w 802483"/>
              <a:gd name="connsiteY6" fmla="*/ 868364 h 875671"/>
              <a:gd name="connsiteX7" fmla="*/ 74380 w 802483"/>
              <a:gd name="connsiteY7" fmla="*/ 782078 h 875671"/>
              <a:gd name="connsiteX8" fmla="*/ 1 w 802483"/>
              <a:gd name="connsiteY8" fmla="*/ 582614 h 875671"/>
              <a:gd name="connsiteX9" fmla="*/ 16669 w 802483"/>
              <a:gd name="connsiteY9" fmla="*/ 458787 h 875671"/>
              <a:gd name="connsiteX0" fmla="*/ 16669 w 802483"/>
              <a:gd name="connsiteY0" fmla="*/ 458787 h 874313"/>
              <a:gd name="connsiteX1" fmla="*/ 74380 w 802483"/>
              <a:gd name="connsiteY1" fmla="*/ 135498 h 874313"/>
              <a:gd name="connsiteX2" fmla="*/ 397670 w 802483"/>
              <a:gd name="connsiteY2" fmla="*/ 1588 h 874313"/>
              <a:gd name="connsiteX3" fmla="*/ 687622 w 802483"/>
              <a:gd name="connsiteY3" fmla="*/ 145024 h 874313"/>
              <a:gd name="connsiteX4" fmla="*/ 802482 w 802483"/>
              <a:gd name="connsiteY4" fmla="*/ 442120 h 874313"/>
              <a:gd name="connsiteX5" fmla="*/ 667232 w 802483"/>
              <a:gd name="connsiteY5" fmla="*/ 738237 h 874313"/>
              <a:gd name="connsiteX6" fmla="*/ 402432 w 802483"/>
              <a:gd name="connsiteY6" fmla="*/ 868364 h 874313"/>
              <a:gd name="connsiteX7" fmla="*/ 130375 w 802483"/>
              <a:gd name="connsiteY7" fmla="*/ 773933 h 874313"/>
              <a:gd name="connsiteX8" fmla="*/ 1 w 802483"/>
              <a:gd name="connsiteY8" fmla="*/ 582614 h 874313"/>
              <a:gd name="connsiteX9" fmla="*/ 16669 w 802483"/>
              <a:gd name="connsiteY9" fmla="*/ 458787 h 874313"/>
              <a:gd name="connsiteX0" fmla="*/ 5789 w 791603"/>
              <a:gd name="connsiteY0" fmla="*/ 458787 h 874313"/>
              <a:gd name="connsiteX1" fmla="*/ 63500 w 791603"/>
              <a:gd name="connsiteY1" fmla="*/ 135498 h 874313"/>
              <a:gd name="connsiteX2" fmla="*/ 386790 w 791603"/>
              <a:gd name="connsiteY2" fmla="*/ 1588 h 874313"/>
              <a:gd name="connsiteX3" fmla="*/ 676742 w 791603"/>
              <a:gd name="connsiteY3" fmla="*/ 145024 h 874313"/>
              <a:gd name="connsiteX4" fmla="*/ 791602 w 791603"/>
              <a:gd name="connsiteY4" fmla="*/ 442120 h 874313"/>
              <a:gd name="connsiteX5" fmla="*/ 656352 w 791603"/>
              <a:gd name="connsiteY5" fmla="*/ 738237 h 874313"/>
              <a:gd name="connsiteX6" fmla="*/ 391552 w 791603"/>
              <a:gd name="connsiteY6" fmla="*/ 868364 h 874313"/>
              <a:gd name="connsiteX7" fmla="*/ 119495 w 791603"/>
              <a:gd name="connsiteY7" fmla="*/ 773933 h 874313"/>
              <a:gd name="connsiteX8" fmla="*/ 40297 w 791603"/>
              <a:gd name="connsiteY8" fmla="*/ 567547 h 874313"/>
              <a:gd name="connsiteX9" fmla="*/ 5789 w 791603"/>
              <a:gd name="connsiteY9" fmla="*/ 458787 h 874313"/>
              <a:gd name="connsiteX0" fmla="*/ 39387 w 784884"/>
              <a:gd name="connsiteY0" fmla="*/ 369060 h 874313"/>
              <a:gd name="connsiteX1" fmla="*/ 56781 w 784884"/>
              <a:gd name="connsiteY1" fmla="*/ 135498 h 874313"/>
              <a:gd name="connsiteX2" fmla="*/ 380071 w 784884"/>
              <a:gd name="connsiteY2" fmla="*/ 1588 h 874313"/>
              <a:gd name="connsiteX3" fmla="*/ 670023 w 784884"/>
              <a:gd name="connsiteY3" fmla="*/ 145024 h 874313"/>
              <a:gd name="connsiteX4" fmla="*/ 784883 w 784884"/>
              <a:gd name="connsiteY4" fmla="*/ 442120 h 874313"/>
              <a:gd name="connsiteX5" fmla="*/ 649633 w 784884"/>
              <a:gd name="connsiteY5" fmla="*/ 738237 h 874313"/>
              <a:gd name="connsiteX6" fmla="*/ 384833 w 784884"/>
              <a:gd name="connsiteY6" fmla="*/ 868364 h 874313"/>
              <a:gd name="connsiteX7" fmla="*/ 112776 w 784884"/>
              <a:gd name="connsiteY7" fmla="*/ 773933 h 874313"/>
              <a:gd name="connsiteX8" fmla="*/ 33578 w 784884"/>
              <a:gd name="connsiteY8" fmla="*/ 567547 h 874313"/>
              <a:gd name="connsiteX9" fmla="*/ 39387 w 784884"/>
              <a:gd name="connsiteY9" fmla="*/ 369060 h 874313"/>
              <a:gd name="connsiteX0" fmla="*/ 5810 w 751307"/>
              <a:gd name="connsiteY0" fmla="*/ 368237 h 873490"/>
              <a:gd name="connsiteX1" fmla="*/ 135805 w 751307"/>
              <a:gd name="connsiteY1" fmla="*/ 148794 h 873490"/>
              <a:gd name="connsiteX2" fmla="*/ 346494 w 751307"/>
              <a:gd name="connsiteY2" fmla="*/ 765 h 873490"/>
              <a:gd name="connsiteX3" fmla="*/ 636446 w 751307"/>
              <a:gd name="connsiteY3" fmla="*/ 144201 h 873490"/>
              <a:gd name="connsiteX4" fmla="*/ 751306 w 751307"/>
              <a:gd name="connsiteY4" fmla="*/ 441297 h 873490"/>
              <a:gd name="connsiteX5" fmla="*/ 616056 w 751307"/>
              <a:gd name="connsiteY5" fmla="*/ 737414 h 873490"/>
              <a:gd name="connsiteX6" fmla="*/ 351256 w 751307"/>
              <a:gd name="connsiteY6" fmla="*/ 867541 h 873490"/>
              <a:gd name="connsiteX7" fmla="*/ 79199 w 751307"/>
              <a:gd name="connsiteY7" fmla="*/ 773110 h 873490"/>
              <a:gd name="connsiteX8" fmla="*/ 1 w 751307"/>
              <a:gd name="connsiteY8" fmla="*/ 566724 h 873490"/>
              <a:gd name="connsiteX9" fmla="*/ 5810 w 751307"/>
              <a:gd name="connsiteY9" fmla="*/ 368237 h 87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1307" h="873490">
                <a:moveTo>
                  <a:pt x="5810" y="368237"/>
                </a:moveTo>
                <a:cubicBezTo>
                  <a:pt x="5810" y="246980"/>
                  <a:pt x="79024" y="210039"/>
                  <a:pt x="135805" y="148794"/>
                </a:cubicBezTo>
                <a:cubicBezTo>
                  <a:pt x="192586" y="87549"/>
                  <a:pt x="263054" y="1530"/>
                  <a:pt x="346494" y="765"/>
                </a:cubicBezTo>
                <a:cubicBezTo>
                  <a:pt x="429934" y="0"/>
                  <a:pt x="568977" y="70779"/>
                  <a:pt x="636446" y="144201"/>
                </a:cubicBezTo>
                <a:cubicBezTo>
                  <a:pt x="703915" y="217623"/>
                  <a:pt x="751307" y="320040"/>
                  <a:pt x="751306" y="441297"/>
                </a:cubicBezTo>
                <a:cubicBezTo>
                  <a:pt x="751306" y="562554"/>
                  <a:pt x="682731" y="666373"/>
                  <a:pt x="616056" y="737414"/>
                </a:cubicBezTo>
                <a:cubicBezTo>
                  <a:pt x="549381" y="808455"/>
                  <a:pt x="440732" y="861592"/>
                  <a:pt x="351256" y="867541"/>
                </a:cubicBezTo>
                <a:cubicBezTo>
                  <a:pt x="261780" y="873490"/>
                  <a:pt x="137741" y="823246"/>
                  <a:pt x="79199" y="773110"/>
                </a:cubicBezTo>
                <a:cubicBezTo>
                  <a:pt x="20657" y="722974"/>
                  <a:pt x="0" y="687981"/>
                  <a:pt x="1" y="566724"/>
                </a:cubicBezTo>
                <a:cubicBezTo>
                  <a:pt x="1" y="566723"/>
                  <a:pt x="5810" y="368238"/>
                  <a:pt x="5810" y="368237"/>
                </a:cubicBezTo>
              </a:path>
            </a:pathLst>
          </a:custGeom>
          <a:gradFill>
            <a:gsLst>
              <a:gs pos="0">
                <a:schemeClr val="tx2">
                  <a:lumMod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540000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8229600" cy="4768865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2C31EB75-E64F-4D33-B70A-52CB2E4EB5F4}" type="datetime1">
              <a:rPr lang="ko-KR" altLang="en-US"/>
              <a:pPr>
                <a:defRPr lang="ko-KR" altLang="en-US"/>
              </a:pPr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47C650CC-5EDF-4A9F-AC2C-F074E03D503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2"/>
        </a:buClr>
        <a:buFont typeface="Yoon 윤고딕 550_TT"/>
        <a:buChar char="-"/>
        <a:defRPr sz="1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Wingdings"/>
        <a:buChar char="ü"/>
        <a:defRPr sz="16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416175" indent="-26035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SzPct val="100000"/>
        <a:buFont typeface="Arial"/>
        <a:buChar char="•"/>
        <a:defRPr sz="1600" kern="1200">
          <a:solidFill>
            <a:schemeClr val="accent6">
              <a:lumMod val="75000"/>
            </a:schemeClr>
          </a:solidFill>
          <a:latin typeface="+mn-ea"/>
          <a:ea typeface="+mn-ea"/>
          <a:cs typeface="+mn-cs"/>
        </a:defRPr>
      </a:lvl6pPr>
      <a:lvl7pPr marL="2776538" indent="-261938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SzPct val="100000"/>
        <a:buFont typeface="Arial"/>
        <a:buChar char="•"/>
        <a:defRPr sz="1600" kern="1200">
          <a:solidFill>
            <a:schemeClr val="accent6">
              <a:lumMod val="75000"/>
            </a:schemeClr>
          </a:solidFill>
          <a:latin typeface="+mn-ea"/>
          <a:ea typeface="+mn-ea"/>
          <a:cs typeface="+mn-cs"/>
        </a:defRPr>
      </a:lvl7pPr>
      <a:lvl8pPr marL="3135313" indent="-261938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SzPct val="100000"/>
        <a:buFont typeface="Arial"/>
        <a:buChar char="•"/>
        <a:defRPr lang="en-US" altLang="ko-KR" sz="1600" kern="1200" dirty="0" smtClean="0">
          <a:solidFill>
            <a:schemeClr val="accent6">
              <a:lumMod val="75000"/>
            </a:schemeClr>
          </a:solidFill>
          <a:latin typeface="+mn-ea"/>
          <a:ea typeface="+mn-ea"/>
          <a:cs typeface="+mn-cs"/>
        </a:defRPr>
      </a:lvl8pPr>
      <a:lvl9pPr marL="3494088" indent="-260350" algn="l" defTabSz="914400" rtl="0" eaLnBrk="1" latinLnBrk="1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accent6">
              <a:lumMod val="75000"/>
            </a:schemeClr>
          </a:solidFill>
          <a:latin typeface="+mn-ea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sz="6000" dirty="0" smtClean="0"/>
              <a:t>기관 내 </a:t>
            </a:r>
            <a:r>
              <a:rPr lang="ko-KR" altLang="en-US" sz="6000" dirty="0" err="1" smtClean="0"/>
              <a:t>삽관</a:t>
            </a:r>
            <a:endParaRPr lang="en-US" altLang="ko-KR" sz="6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en-US" altLang="ko-KR" dirty="0"/>
              <a:t>54</a:t>
            </a:r>
            <a:r>
              <a:rPr lang="ko-KR" altLang="en-US" dirty="0"/>
              <a:t>병동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 sz="5400" dirty="0">
                <a:latin typeface="+mj-ea"/>
              </a:rPr>
              <a:t>목차</a:t>
            </a:r>
          </a:p>
        </p:txBody>
      </p:sp>
      <p:sp>
        <p:nvSpPr>
          <p:cNvPr id="3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1468029" y="1924033"/>
            <a:ext cx="6206400" cy="3429000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기관 내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삽관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적응증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  <a:p>
            <a:pPr>
              <a:defRPr lang="ko-KR" altLang="en-US"/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기관 내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삽관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금기사항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  <a:p>
            <a:pPr>
              <a:defRPr lang="ko-KR" altLang="en-US"/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기관 내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삽관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준비물품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  <a:p>
            <a:pPr>
              <a:defRPr lang="ko-KR" altLang="en-US"/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기관 내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삽관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절차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j-ea"/>
              </a:rPr>
              <a:t>기관 내 </a:t>
            </a:r>
            <a:r>
              <a:rPr lang="ko-KR" altLang="en-US" dirty="0" err="1" smtClean="0">
                <a:latin typeface="+mj-ea"/>
              </a:rPr>
              <a:t>삽관</a:t>
            </a:r>
            <a:r>
              <a:rPr lang="en-US" altLang="ko-KR" dirty="0" smtClean="0">
                <a:latin typeface="+mj-ea"/>
              </a:rPr>
              <a:t> </a:t>
            </a:r>
            <a:r>
              <a:rPr lang="ko-KR" altLang="en-US" dirty="0" err="1" smtClean="0">
                <a:latin typeface="+mj-ea"/>
              </a:rPr>
              <a:t>적응증</a:t>
            </a:r>
            <a:endParaRPr lang="ko-KR" altLang="en-US" dirty="0"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 err="1" smtClean="0">
                <a:latin typeface="+mn-ea"/>
              </a:rPr>
              <a:t>심정지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두경부손상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심한 안면 화상 등으로 기도 유지 할 능력이 없을 때</a:t>
            </a:r>
            <a:endParaRPr lang="en-US" altLang="ko-KR" b="1" dirty="0" smtClean="0">
              <a:latin typeface="+mn-ea"/>
            </a:endParaRPr>
          </a:p>
          <a:p>
            <a:r>
              <a:rPr lang="ko-KR" altLang="en-US" b="1" dirty="0" smtClean="0">
                <a:latin typeface="+mn-ea"/>
              </a:rPr>
              <a:t>비강 </a:t>
            </a:r>
            <a:r>
              <a:rPr lang="ko-KR" altLang="en-US" b="1" dirty="0" err="1" smtClean="0">
                <a:latin typeface="+mn-ea"/>
              </a:rPr>
              <a:t>캐뉼라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마스크 사용 시에도 동맥 내 산소 </a:t>
            </a:r>
            <a:r>
              <a:rPr lang="ko-KR" altLang="en-US" b="1" dirty="0" err="1" smtClean="0">
                <a:latin typeface="+mn-ea"/>
              </a:rPr>
              <a:t>분압이</a:t>
            </a:r>
            <a:r>
              <a:rPr lang="ko-KR" altLang="en-US" b="1" dirty="0" smtClean="0">
                <a:latin typeface="+mn-ea"/>
              </a:rPr>
              <a:t> 저하되는 경우</a:t>
            </a:r>
            <a:endParaRPr lang="en-US" altLang="ko-KR" b="1" dirty="0" smtClean="0">
              <a:latin typeface="+mn-ea"/>
            </a:endParaRPr>
          </a:p>
          <a:p>
            <a:r>
              <a:rPr lang="ko-KR" altLang="en-US" b="1" dirty="0" smtClean="0">
                <a:latin typeface="+mn-ea"/>
              </a:rPr>
              <a:t>기도 내 흡인예방 및 기도 내 폐 분비물 제거를 위해</a:t>
            </a:r>
            <a:endParaRPr lang="en-US" altLang="ko-KR" b="1" dirty="0" smtClean="0">
              <a:latin typeface="+mn-ea"/>
            </a:endParaRPr>
          </a:p>
          <a:p>
            <a:r>
              <a:rPr lang="ko-KR" altLang="en-US" b="1" dirty="0" smtClean="0">
                <a:latin typeface="+mn-ea"/>
              </a:rPr>
              <a:t>전신마취가 요구되는 수술을 하는 경우</a:t>
            </a:r>
            <a:endParaRPr lang="en-US" altLang="ko-KR" b="1" dirty="0" smtClean="0">
              <a:latin typeface="+mn-ea"/>
            </a:endParaRPr>
          </a:p>
          <a:p>
            <a:r>
              <a:rPr lang="ko-KR" altLang="en-US" b="1" dirty="0" smtClean="0">
                <a:latin typeface="+mn-ea"/>
              </a:rPr>
              <a:t>기계적 환기가 요구되는 경우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j-ea"/>
              </a:rPr>
              <a:t>기관 내 </a:t>
            </a:r>
            <a:r>
              <a:rPr lang="ko-KR" altLang="en-US" dirty="0" err="1" smtClean="0">
                <a:latin typeface="+mj-ea"/>
              </a:rPr>
              <a:t>삽관</a:t>
            </a:r>
            <a:r>
              <a:rPr lang="ko-KR" altLang="en-US" dirty="0" smtClean="0">
                <a:latin typeface="+mj-ea"/>
              </a:rPr>
              <a:t> 금기사항</a:t>
            </a:r>
            <a:endParaRPr lang="ko-KR" altLang="en-US" dirty="0"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 err="1" smtClean="0"/>
              <a:t>경추</a:t>
            </a:r>
            <a:r>
              <a:rPr lang="ko-KR" altLang="en-US" b="1" dirty="0" smtClean="0"/>
              <a:t> 또는 목 전방부위에 외상을 입은 환자</a:t>
            </a:r>
            <a:endParaRPr lang="en-US" altLang="ko-KR" b="1" dirty="0" smtClean="0"/>
          </a:p>
          <a:p>
            <a:r>
              <a:rPr lang="ko-KR" altLang="en-US" b="1" dirty="0" err="1" smtClean="0"/>
              <a:t>하악골</a:t>
            </a:r>
            <a:r>
              <a:rPr lang="ko-KR" altLang="en-US" b="1" dirty="0" smtClean="0"/>
              <a:t> 골절</a:t>
            </a:r>
            <a:endParaRPr lang="en-US" altLang="ko-KR" b="1" dirty="0" smtClean="0"/>
          </a:p>
          <a:p>
            <a:r>
              <a:rPr lang="ko-KR" altLang="en-US" b="1" dirty="0" smtClean="0"/>
              <a:t>조절 불가능한 인두 출혈이 지속될 경우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j-ea"/>
              </a:rPr>
              <a:t>기관 내 </a:t>
            </a:r>
            <a:r>
              <a:rPr lang="ko-KR" altLang="en-US" dirty="0" err="1" smtClean="0">
                <a:latin typeface="+mj-ea"/>
              </a:rPr>
              <a:t>삽관</a:t>
            </a:r>
            <a:r>
              <a:rPr lang="en-US" altLang="ko-KR" dirty="0" smtClean="0">
                <a:latin typeface="+mj-ea"/>
              </a:rPr>
              <a:t> </a:t>
            </a:r>
            <a:r>
              <a:rPr lang="ko-KR" altLang="en-US" dirty="0" smtClean="0"/>
              <a:t>준비물품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ko-KR" altLang="en-US" kern="0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ko-KR" altLang="en-US" dirty="0" smtClean="0"/>
          </a:p>
        </p:txBody>
      </p:sp>
      <p:pic>
        <p:nvPicPr>
          <p:cNvPr id="4" name="그림 3" descr="cpr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357298"/>
            <a:ext cx="8229600" cy="4768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507410" cy="923925"/>
          </a:xfrm>
        </p:spPr>
        <p:txBody>
          <a:bodyPr/>
          <a:lstStyle/>
          <a:p>
            <a:r>
              <a:rPr lang="ko-KR" altLang="en-US" dirty="0" smtClean="0">
                <a:latin typeface="+mj-ea"/>
              </a:rPr>
              <a:t>기관 내 </a:t>
            </a:r>
            <a:r>
              <a:rPr lang="ko-KR" altLang="en-US" dirty="0" err="1" smtClean="0">
                <a:latin typeface="+mj-ea"/>
              </a:rPr>
              <a:t>삽관</a:t>
            </a:r>
            <a:r>
              <a:rPr lang="en-US" altLang="ko-KR" dirty="0" smtClean="0">
                <a:latin typeface="+mj-ea"/>
              </a:rPr>
              <a:t> </a:t>
            </a:r>
            <a:r>
              <a:rPr lang="ko-KR" altLang="en-US" dirty="0" smtClean="0"/>
              <a:t>준비물품</a:t>
            </a:r>
            <a:r>
              <a:rPr lang="en-US" altLang="ko-KR" dirty="0" smtClean="0"/>
              <a:t>(E-tube size)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357313"/>
          <a:ext cx="8003340" cy="3439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460"/>
                <a:gridCol w="2335210"/>
                <a:gridCol w="1697350"/>
                <a:gridCol w="2304320"/>
              </a:tblGrid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나이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err="1" smtClean="0"/>
                        <a:t>Endotracheal</a:t>
                      </a:r>
                      <a:r>
                        <a:rPr lang="en-US" altLang="ko-KR" dirty="0" smtClean="0"/>
                        <a:t> tube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나이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err="1" smtClean="0"/>
                        <a:t>Endotracheal</a:t>
                      </a:r>
                      <a:r>
                        <a:rPr lang="en-US" altLang="ko-KR" dirty="0" smtClean="0"/>
                        <a:t> tube</a:t>
                      </a:r>
                      <a:endParaRPr lang="ko-KR" altLang="en-US" dirty="0"/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Newborn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3.0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6.0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 month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3.5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12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6.5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18 month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4.0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16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7.0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4.5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Adult(W)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7.0~7.5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5.0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Adult(M)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7.5~8.0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 years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5.5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(1)</a:t>
            </a:r>
            <a:r>
              <a:rPr lang="ko-KR" altLang="en-US" dirty="0" smtClean="0"/>
              <a:t>물품준비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Laryngoscope</a:t>
            </a:r>
            <a:r>
              <a:rPr lang="ko-KR" altLang="en-US" dirty="0" smtClean="0"/>
              <a:t>기능 확인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전에 </a:t>
            </a:r>
            <a:r>
              <a:rPr lang="en-US" altLang="ko-KR" dirty="0" smtClean="0"/>
              <a:t>laryngoscope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handle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blade</a:t>
            </a:r>
            <a:r>
              <a:rPr lang="ko-KR" altLang="en-US" dirty="0" smtClean="0"/>
              <a:t>를 연결하여 펴서 불빛이 밝게 들어오는 지 확인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불빛이 어두울 경우 건전지 또는 전구를 즉시 교환</a:t>
            </a: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4" name="그림 3" descr="불빛확인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471" y="3356990"/>
            <a:ext cx="3744519" cy="2520350"/>
          </a:xfrm>
          <a:prstGeom prst="rect">
            <a:avLst/>
          </a:prstGeom>
        </p:spPr>
      </p:pic>
      <p:pic>
        <p:nvPicPr>
          <p:cNvPr id="6" name="그림 5" descr="E-tub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0" y="3356991"/>
            <a:ext cx="3528490" cy="2520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(1)</a:t>
            </a:r>
            <a:r>
              <a:rPr lang="ko-KR" altLang="en-US" dirty="0" smtClean="0"/>
              <a:t>물품준비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E-tube </a:t>
            </a:r>
            <a:r>
              <a:rPr lang="ko-KR" altLang="en-US" dirty="0" smtClean="0"/>
              <a:t>준비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air leakage </a:t>
            </a:r>
            <a:r>
              <a:rPr lang="ko-KR" altLang="en-US" dirty="0" smtClean="0"/>
              <a:t>확인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① </a:t>
            </a:r>
            <a:r>
              <a:rPr lang="en-US" altLang="ko-KR" dirty="0" smtClean="0"/>
              <a:t>E-tube</a:t>
            </a:r>
            <a:r>
              <a:rPr lang="ko-KR" altLang="en-US" dirty="0" smtClean="0"/>
              <a:t>을 관류용 멸균생리식염수 </a:t>
            </a:r>
            <a:r>
              <a:rPr lang="en-US" altLang="ko-KR" dirty="0" smtClean="0"/>
              <a:t>1L</a:t>
            </a:r>
            <a:r>
              <a:rPr lang="ko-KR" altLang="en-US" dirty="0" smtClean="0"/>
              <a:t>통에 담가 </a:t>
            </a:r>
            <a:r>
              <a:rPr lang="en-US" altLang="ko-KR" dirty="0" smtClean="0"/>
              <a:t>10cc   </a:t>
            </a:r>
          </a:p>
          <a:p>
            <a:pPr>
              <a:buNone/>
            </a:pPr>
            <a:r>
              <a:rPr lang="en-US" altLang="ko-KR" dirty="0" smtClean="0"/>
              <a:t>        syringe</a:t>
            </a:r>
            <a:r>
              <a:rPr lang="ko-KR" altLang="en-US" dirty="0" smtClean="0"/>
              <a:t>로 </a:t>
            </a:r>
            <a:r>
              <a:rPr lang="en-US" altLang="ko-KR" dirty="0" smtClean="0"/>
              <a:t>7~8cc air</a:t>
            </a:r>
            <a:r>
              <a:rPr lang="ko-KR" altLang="en-US" dirty="0" smtClean="0"/>
              <a:t>를 주입하여 </a:t>
            </a:r>
            <a:r>
              <a:rPr lang="en-US" altLang="ko-KR" dirty="0" smtClean="0"/>
              <a:t>ballooning</a:t>
            </a:r>
            <a:r>
              <a:rPr lang="ko-KR" altLang="en-US" dirty="0" smtClean="0"/>
              <a:t>을 한다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-&gt; air leakage</a:t>
            </a:r>
            <a:r>
              <a:rPr lang="ko-KR" altLang="en-US" dirty="0" smtClean="0"/>
              <a:t>가 있는 경우 </a:t>
            </a:r>
            <a:r>
              <a:rPr lang="en-US" altLang="ko-KR" dirty="0" smtClean="0"/>
              <a:t>tube </a:t>
            </a:r>
            <a:r>
              <a:rPr lang="ko-KR" altLang="en-US" dirty="0" smtClean="0"/>
              <a:t>교환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② 생리식염수가 수용성 윤활역할을 하므로 </a:t>
            </a:r>
            <a:r>
              <a:rPr lang="en-US" altLang="ko-KR" dirty="0" smtClean="0"/>
              <a:t>tube</a:t>
            </a:r>
            <a:r>
              <a:rPr lang="ko-KR" altLang="en-US" dirty="0" smtClean="0"/>
              <a:t>는 관류용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</a:t>
            </a:r>
            <a:r>
              <a:rPr lang="ko-KR" altLang="en-US" dirty="0" smtClean="0"/>
              <a:t>멸균 생리식염수 통에 담가 둔다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en-US" altLang="ko-KR" dirty="0" err="1" smtClean="0"/>
              <a:t>stylet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① 튜브의 굴곡을 조절하기 위해 </a:t>
            </a:r>
            <a:r>
              <a:rPr lang="en-US" altLang="ko-KR" dirty="0" smtClean="0"/>
              <a:t>E-tube</a:t>
            </a:r>
            <a:r>
              <a:rPr lang="ko-KR" altLang="en-US" dirty="0" smtClean="0"/>
              <a:t>안에 </a:t>
            </a:r>
            <a:r>
              <a:rPr lang="en-US" altLang="ko-KR" dirty="0" err="1" smtClean="0"/>
              <a:t>stylet</a:t>
            </a:r>
            <a:r>
              <a:rPr lang="ko-KR" altLang="en-US" dirty="0" smtClean="0"/>
              <a:t> 넣는다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② </a:t>
            </a:r>
            <a:r>
              <a:rPr lang="en-US" altLang="ko-KR" dirty="0" err="1" smtClean="0"/>
              <a:t>stylet</a:t>
            </a:r>
            <a:r>
              <a:rPr lang="ko-KR" altLang="en-US" dirty="0" smtClean="0"/>
              <a:t>의 고정 위치는 </a:t>
            </a:r>
            <a:r>
              <a:rPr lang="en-US" altLang="ko-KR" dirty="0" smtClean="0"/>
              <a:t>E-tube </a:t>
            </a:r>
            <a:r>
              <a:rPr lang="ko-KR" altLang="en-US" dirty="0" smtClean="0"/>
              <a:t>안쪽 </a:t>
            </a:r>
            <a:r>
              <a:rPr lang="en-US" altLang="ko-KR" dirty="0" smtClean="0"/>
              <a:t>1cm</a:t>
            </a:r>
            <a:r>
              <a:rPr lang="ko-KR" altLang="en-US" dirty="0" smtClean="0"/>
              <a:t>에 위치하도록 하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   고 </a:t>
            </a:r>
            <a:r>
              <a:rPr lang="en-US" altLang="ko-KR" dirty="0" err="1" smtClean="0"/>
              <a:t>stylet</a:t>
            </a:r>
            <a:r>
              <a:rPr lang="en-US" altLang="ko-KR" dirty="0" smtClean="0"/>
              <a:t> </a:t>
            </a:r>
            <a:r>
              <a:rPr lang="ko-KR" altLang="en-US" dirty="0" smtClean="0"/>
              <a:t>끝을 </a:t>
            </a:r>
            <a:r>
              <a:rPr lang="en-US" altLang="ko-KR" dirty="0" smtClean="0"/>
              <a:t>tube</a:t>
            </a:r>
            <a:r>
              <a:rPr lang="ko-KR" altLang="en-US" dirty="0" smtClean="0"/>
              <a:t>입구부분에서 구부려서 고정시킴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en-US" altLang="ko-K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(2)</a:t>
            </a:r>
            <a:r>
              <a:rPr lang="ko-KR" altLang="en-US" dirty="0" smtClean="0"/>
              <a:t>환자준비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체위 </a:t>
            </a:r>
            <a:r>
              <a:rPr lang="en-US" altLang="ko-KR" dirty="0" smtClean="0"/>
              <a:t>– Sniffing position</a:t>
            </a:r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이 자세는 머리는 신전하고 목은 약간 </a:t>
            </a:r>
            <a:r>
              <a:rPr lang="en-US" altLang="ko-KR" dirty="0" smtClean="0"/>
              <a:t>flexion </a:t>
            </a:r>
            <a:r>
              <a:rPr lang="ko-KR" altLang="en-US" dirty="0" smtClean="0"/>
              <a:t>시킨 체위이다</a:t>
            </a:r>
            <a:r>
              <a:rPr lang="en-US" altLang="ko-KR" dirty="0" smtClean="0"/>
              <a:t>. Sniffing position</a:t>
            </a:r>
            <a:r>
              <a:rPr lang="ko-KR" altLang="en-US" dirty="0" smtClean="0"/>
              <a:t>은 환자의 입</a:t>
            </a:r>
            <a:r>
              <a:rPr lang="en-US" altLang="ko-KR" dirty="0" smtClean="0"/>
              <a:t>, </a:t>
            </a:r>
            <a:r>
              <a:rPr lang="ko-KR" altLang="en-US" dirty="0" smtClean="0"/>
              <a:t>후두개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기관이 일직선상에 놓이도록 함으로써 후두와 성대의 시야 확보가 용이하다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후두부에 얇은 타월 등을 대주는 것도 적당한 </a:t>
            </a:r>
            <a:r>
              <a:rPr lang="en-US" altLang="ko-KR" dirty="0" smtClean="0"/>
              <a:t>neck flexion</a:t>
            </a:r>
            <a:r>
              <a:rPr lang="ko-KR" altLang="en-US" dirty="0" smtClean="0"/>
              <a:t>을 도울 수 있다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ko-KR" altLang="en-US" dirty="0" smtClean="0"/>
          </a:p>
        </p:txBody>
      </p:sp>
      <p:pic>
        <p:nvPicPr>
          <p:cNvPr id="4" name="그림 3" descr="nec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40" y="3645030"/>
            <a:ext cx="4616215" cy="2592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(2)</a:t>
            </a:r>
            <a:r>
              <a:rPr lang="ko-KR" altLang="en-US" dirty="0" smtClean="0"/>
              <a:t>환자준비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산소공급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- </a:t>
            </a:r>
            <a:r>
              <a:rPr lang="ko-KR" altLang="en-US" dirty="0" smtClean="0"/>
              <a:t>저산소증의 발생을 예방하기 위해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전 충분한 산소를 공급한다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- </a:t>
            </a:r>
            <a:r>
              <a:rPr lang="en-US" altLang="ko-KR" dirty="0" err="1" smtClean="0"/>
              <a:t>Oropharyngeal</a:t>
            </a:r>
            <a:r>
              <a:rPr lang="en-US" altLang="ko-KR" dirty="0" smtClean="0"/>
              <a:t> air way</a:t>
            </a:r>
            <a:r>
              <a:rPr lang="ko-KR" altLang="en-US" dirty="0" smtClean="0"/>
              <a:t>를 삽입한 뒤 </a:t>
            </a:r>
            <a:r>
              <a:rPr lang="en-US" altLang="ko-KR" dirty="0" err="1" smtClean="0"/>
              <a:t>Ambu</a:t>
            </a:r>
            <a:r>
              <a:rPr lang="en-US" altLang="ko-KR" dirty="0" smtClean="0"/>
              <a:t> bagging</a:t>
            </a:r>
            <a:r>
              <a:rPr lang="ko-KR" altLang="en-US" dirty="0" smtClean="0"/>
              <a:t>을 통해 </a:t>
            </a:r>
            <a:r>
              <a:rPr lang="en-US" altLang="ko-KR" dirty="0" smtClean="0"/>
              <a:t>15</a:t>
            </a:r>
            <a:r>
              <a:rPr lang="ko-KR" altLang="en-US" dirty="0" smtClean="0"/>
              <a:t>리터 산소를 </a:t>
            </a:r>
            <a:r>
              <a:rPr lang="en-US" altLang="ko-KR" dirty="0" smtClean="0"/>
              <a:t>3</a:t>
            </a:r>
            <a:r>
              <a:rPr lang="ko-KR" altLang="en-US" dirty="0" err="1" smtClean="0"/>
              <a:t>분가량</a:t>
            </a:r>
            <a:r>
              <a:rPr lang="ko-KR" altLang="en-US" dirty="0" smtClean="0"/>
              <a:t> 공급한다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- Mask</a:t>
            </a:r>
            <a:r>
              <a:rPr lang="ko-KR" altLang="en-US" dirty="0" smtClean="0"/>
              <a:t>의 좁은 부분이 환자의 코 쪽으로 위치하도록 하고 왼손 엄지와 검지로 마스크를 잘 압착시키고</a:t>
            </a:r>
            <a:r>
              <a:rPr lang="en-US" altLang="ko-KR" dirty="0" smtClean="0"/>
              <a:t>(C</a:t>
            </a:r>
            <a:r>
              <a:rPr lang="ko-KR" altLang="en-US" dirty="0" smtClean="0"/>
              <a:t>자 모양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중지와 약지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소지로 턱을 들어 올린 뒤</a:t>
            </a:r>
            <a:r>
              <a:rPr lang="en-US" altLang="ko-KR" dirty="0" smtClean="0"/>
              <a:t>(E</a:t>
            </a:r>
            <a:r>
              <a:rPr lang="ko-KR" altLang="en-US" dirty="0" smtClean="0"/>
              <a:t>자 모양</a:t>
            </a:r>
            <a:r>
              <a:rPr lang="en-US" altLang="ko-KR" dirty="0" smtClean="0"/>
              <a:t>) </a:t>
            </a:r>
            <a:r>
              <a:rPr lang="ko-KR" altLang="en-US" dirty="0" smtClean="0"/>
              <a:t>공기가 새지 않도록 압착하여 오른손으로 </a:t>
            </a:r>
            <a:r>
              <a:rPr lang="en-US" altLang="ko-KR" dirty="0" smtClean="0"/>
              <a:t>bag </a:t>
            </a:r>
            <a:r>
              <a:rPr lang="ko-KR" altLang="en-US" dirty="0" smtClean="0"/>
              <a:t>부분을 짠다</a:t>
            </a:r>
            <a:r>
              <a:rPr lang="en-US" altLang="ko-K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(2)</a:t>
            </a:r>
            <a:r>
              <a:rPr lang="ko-KR" altLang="en-US" dirty="0" smtClean="0"/>
              <a:t>환자준비</a:t>
            </a:r>
            <a:endParaRPr lang="ko-KR" altLang="en-US" dirty="0"/>
          </a:p>
        </p:txBody>
      </p:sp>
      <p:pic>
        <p:nvPicPr>
          <p:cNvPr id="4" name="내용 개체 틀 3" descr="ambu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44780"/>
            <a:ext cx="4114800" cy="4032560"/>
          </a:xfrm>
        </p:spPr>
      </p:pic>
      <p:pic>
        <p:nvPicPr>
          <p:cNvPr id="5" name="그림 4" descr="mask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844780"/>
            <a:ext cx="4114800" cy="4032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(3)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중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산소포화도 및 환자의 전반적인 상태를 관찰하며 변화 시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중인 의사에게 알린다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삽관</a:t>
            </a:r>
            <a:r>
              <a:rPr lang="ko-KR" altLang="en-US" dirty="0" smtClean="0"/>
              <a:t> 중 의사의 요청에 따라 </a:t>
            </a:r>
            <a:r>
              <a:rPr lang="ko-KR" altLang="en-US" dirty="0" err="1" smtClean="0"/>
              <a:t>윤상연골압박을</a:t>
            </a:r>
            <a:r>
              <a:rPr lang="ko-KR" altLang="en-US" dirty="0" smtClean="0"/>
              <a:t>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분비물 과다로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시 시야확보가 어려울 경우 흡인을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가능한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초 이내에 </a:t>
            </a:r>
            <a:r>
              <a:rPr lang="ko-KR" altLang="en-US" dirty="0" err="1" smtClean="0"/>
              <a:t>튜브삽관을</a:t>
            </a:r>
            <a:r>
              <a:rPr lang="ko-KR" altLang="en-US" dirty="0" smtClean="0"/>
              <a:t> 완료하여야 하며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회의 시도에 </a:t>
            </a:r>
            <a:r>
              <a:rPr lang="en-US" altLang="ko-KR" dirty="0" smtClean="0"/>
              <a:t>30</a:t>
            </a:r>
            <a:r>
              <a:rPr lang="ko-KR" altLang="en-US" dirty="0" smtClean="0"/>
              <a:t>초 이상 초과하지 않는다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(3)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중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윤상연골압박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sellick</a:t>
            </a:r>
            <a:r>
              <a:rPr lang="en-US" altLang="ko-KR" dirty="0" smtClean="0"/>
              <a:t> maneuver)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이는 식도 반대편의 윤상연골을 압박하여 식도를 막아주는 것으로 금식이 안 된 상태에서 위 내용물이 역류할 가능성이 있는 환자의 </a:t>
            </a:r>
            <a:r>
              <a:rPr lang="ko-KR" altLang="en-US" dirty="0" err="1" smtClean="0"/>
              <a:t>응급삽관</a:t>
            </a:r>
            <a:r>
              <a:rPr lang="ko-KR" altLang="en-US" dirty="0" smtClean="0"/>
              <a:t> 시 실시 할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이와 동시에 성대를 좀 더 쉽게 볼 수 있게 도운을 주어 기관삽관을 용이하게 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ko-KR" altLang="en-US" dirty="0"/>
          </a:p>
        </p:txBody>
      </p:sp>
      <p:pic>
        <p:nvPicPr>
          <p:cNvPr id="4" name="그림 3" descr="윤상연골압박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490" y="3717040"/>
            <a:ext cx="7489040" cy="2808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(4)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후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100" dirty="0" smtClean="0"/>
              <a:t>E-tube</a:t>
            </a:r>
            <a:r>
              <a:rPr lang="ko-KR" altLang="en-US" sz="2100" dirty="0" smtClean="0"/>
              <a:t>가 삽입 된 후 </a:t>
            </a:r>
            <a:r>
              <a:rPr lang="en-US" altLang="ko-KR" sz="2100" dirty="0" smtClean="0"/>
              <a:t>10cc syringe</a:t>
            </a:r>
            <a:r>
              <a:rPr lang="ko-KR" altLang="en-US" sz="2100" dirty="0" smtClean="0"/>
              <a:t>를 사용하여 </a:t>
            </a:r>
            <a:r>
              <a:rPr lang="en-US" altLang="ko-KR" sz="2100" dirty="0" smtClean="0"/>
              <a:t>5~10cc</a:t>
            </a:r>
            <a:r>
              <a:rPr lang="ko-KR" altLang="en-US" sz="2100" dirty="0" smtClean="0"/>
              <a:t>정도의 공기를 </a:t>
            </a:r>
            <a:r>
              <a:rPr lang="en-US" altLang="ko-KR" sz="2100" dirty="0" smtClean="0"/>
              <a:t>cuff</a:t>
            </a:r>
            <a:r>
              <a:rPr lang="ko-KR" altLang="en-US" sz="2100" dirty="0" smtClean="0"/>
              <a:t>에 주입하여 </a:t>
            </a:r>
            <a:r>
              <a:rPr lang="en-US" altLang="ko-KR" sz="2100" dirty="0" smtClean="0"/>
              <a:t>ballooning</a:t>
            </a:r>
            <a:r>
              <a:rPr lang="ko-KR" altLang="en-US" sz="2100" dirty="0" smtClean="0"/>
              <a:t>한다</a:t>
            </a:r>
            <a:r>
              <a:rPr lang="en-US" altLang="ko-KR" sz="2100" dirty="0" smtClean="0"/>
              <a:t>.</a:t>
            </a:r>
          </a:p>
          <a:p>
            <a:r>
              <a:rPr lang="en-US" altLang="ko-KR" sz="2100" dirty="0" smtClean="0"/>
              <a:t>Blade</a:t>
            </a:r>
            <a:r>
              <a:rPr lang="ko-KR" altLang="en-US" sz="2100" dirty="0" smtClean="0"/>
              <a:t>와 </a:t>
            </a:r>
            <a:r>
              <a:rPr lang="en-US" altLang="ko-KR" sz="2100" dirty="0" smtClean="0"/>
              <a:t>E-tube</a:t>
            </a:r>
            <a:r>
              <a:rPr lang="ko-KR" altLang="en-US" sz="2100" dirty="0" smtClean="0"/>
              <a:t>에 </a:t>
            </a:r>
            <a:r>
              <a:rPr lang="en-US" altLang="ko-KR" sz="2100" dirty="0" err="1" smtClean="0"/>
              <a:t>stylet</a:t>
            </a:r>
            <a:r>
              <a:rPr lang="ko-KR" altLang="en-US" sz="2100" dirty="0" smtClean="0"/>
              <a:t>을 제거하는 동시에 </a:t>
            </a:r>
            <a:r>
              <a:rPr lang="en-US" altLang="ko-KR" sz="2100" dirty="0" smtClean="0"/>
              <a:t>bite block </a:t>
            </a:r>
            <a:r>
              <a:rPr lang="ko-KR" altLang="en-US" sz="2100" dirty="0" smtClean="0"/>
              <a:t>또는 </a:t>
            </a:r>
            <a:r>
              <a:rPr lang="en-US" altLang="ko-KR" sz="2100" dirty="0" smtClean="0"/>
              <a:t>Airway</a:t>
            </a:r>
            <a:r>
              <a:rPr lang="ko-KR" altLang="en-US" sz="2100" dirty="0" smtClean="0"/>
              <a:t>를 삽입하여 </a:t>
            </a:r>
            <a:r>
              <a:rPr lang="en-US" altLang="ko-KR" sz="2100" dirty="0" smtClean="0"/>
              <a:t>tube</a:t>
            </a:r>
            <a:r>
              <a:rPr lang="ko-KR" altLang="en-US" sz="2100" dirty="0" smtClean="0"/>
              <a:t>를 깨물거나 혀를 깨물지 않도록 보호한다</a:t>
            </a:r>
            <a:r>
              <a:rPr lang="en-US" altLang="ko-KR" sz="2100" dirty="0" smtClean="0"/>
              <a:t>.</a:t>
            </a:r>
          </a:p>
          <a:p>
            <a:r>
              <a:rPr lang="en-US" altLang="ko-KR" sz="2100" dirty="0" smtClean="0"/>
              <a:t>E-tube</a:t>
            </a:r>
            <a:r>
              <a:rPr lang="ko-KR" altLang="en-US" sz="2100" dirty="0" smtClean="0"/>
              <a:t>을 단단히 잡고 </a:t>
            </a:r>
            <a:r>
              <a:rPr lang="en-US" altLang="ko-KR" sz="2100" dirty="0" err="1" smtClean="0"/>
              <a:t>Ambu</a:t>
            </a:r>
            <a:r>
              <a:rPr lang="ko-KR" altLang="en-US" sz="2100" dirty="0" smtClean="0"/>
              <a:t>를 연결하여 청진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시진을 통해 </a:t>
            </a:r>
            <a:r>
              <a:rPr lang="en-US" altLang="ko-KR" sz="2100" dirty="0" smtClean="0"/>
              <a:t>E-tube</a:t>
            </a:r>
            <a:r>
              <a:rPr lang="ko-KR" altLang="en-US" sz="2100" dirty="0" smtClean="0"/>
              <a:t>의 삽관 위치를 확인한다</a:t>
            </a:r>
            <a:r>
              <a:rPr lang="en-US" altLang="ko-KR" sz="2100" dirty="0" smtClean="0"/>
              <a:t>.</a:t>
            </a:r>
          </a:p>
          <a:p>
            <a:r>
              <a:rPr lang="ko-KR" altLang="en-US" sz="2100" dirty="0" err="1" smtClean="0"/>
              <a:t>삽관</a:t>
            </a:r>
            <a:r>
              <a:rPr lang="ko-KR" altLang="en-US" sz="2100" dirty="0" smtClean="0"/>
              <a:t> 위치가 확인된 후 삽입길이를 확인하고 반창고 또는 고정기구로 </a:t>
            </a:r>
            <a:r>
              <a:rPr lang="en-US" altLang="ko-KR" sz="2100" dirty="0" smtClean="0"/>
              <a:t>E-tube</a:t>
            </a:r>
            <a:r>
              <a:rPr lang="ko-KR" altLang="en-US" sz="2100" dirty="0" smtClean="0"/>
              <a:t>과 </a:t>
            </a:r>
            <a:r>
              <a:rPr lang="en-US" altLang="ko-KR" sz="2100" dirty="0" smtClean="0"/>
              <a:t>Airway</a:t>
            </a:r>
            <a:r>
              <a:rPr lang="ko-KR" altLang="en-US" sz="2100" dirty="0" smtClean="0"/>
              <a:t>를 고정한다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튜브의 길이는 앞니를 기준으로 확인한다</a:t>
            </a:r>
            <a:r>
              <a:rPr lang="en-US" altLang="ko-KR" sz="2100" dirty="0" smtClean="0"/>
              <a:t>.</a:t>
            </a:r>
          </a:p>
          <a:p>
            <a:r>
              <a:rPr lang="en-US" altLang="ko-KR" sz="2100" dirty="0" err="1" smtClean="0"/>
              <a:t>Endotracheal</a:t>
            </a:r>
            <a:r>
              <a:rPr lang="en-US" altLang="ko-KR" sz="2100" dirty="0" smtClean="0"/>
              <a:t> suction</a:t>
            </a:r>
            <a:r>
              <a:rPr lang="ko-KR" altLang="en-US" sz="2100" dirty="0" smtClean="0"/>
              <a:t>을 시행한다</a:t>
            </a:r>
            <a:endParaRPr lang="en-US" altLang="ko-KR" sz="2100" dirty="0" smtClean="0"/>
          </a:p>
          <a:p>
            <a:r>
              <a:rPr lang="ko-KR" altLang="en-US" sz="2100" dirty="0" smtClean="0"/>
              <a:t>환자의 상태에 따라 적절한 </a:t>
            </a:r>
            <a:r>
              <a:rPr lang="en-US" altLang="ko-KR" sz="2100" dirty="0" smtClean="0"/>
              <a:t>O2 device</a:t>
            </a:r>
            <a:r>
              <a:rPr lang="ko-KR" altLang="en-US" sz="2100" dirty="0" smtClean="0"/>
              <a:t>또는 인공호흡기를 연결한다</a:t>
            </a:r>
            <a:r>
              <a:rPr lang="en-US" altLang="ko-KR" sz="2100" dirty="0" smtClean="0"/>
              <a:t>.</a:t>
            </a:r>
          </a:p>
          <a:p>
            <a:r>
              <a:rPr lang="ko-KR" altLang="en-US" sz="2100" dirty="0" smtClean="0"/>
              <a:t>환자주위 및 물품을 정리한다</a:t>
            </a:r>
            <a:r>
              <a:rPr lang="en-US" altLang="ko-KR" sz="2100" dirty="0" smtClean="0"/>
              <a:t>.</a:t>
            </a:r>
          </a:p>
          <a:p>
            <a:r>
              <a:rPr lang="ko-KR" altLang="en-US" sz="2100" dirty="0" err="1" smtClean="0"/>
              <a:t>삽관과정에</a:t>
            </a:r>
            <a:r>
              <a:rPr lang="ko-KR" altLang="en-US" sz="2100" dirty="0" smtClean="0"/>
              <a:t> 대한 간호기록을 남긴다</a:t>
            </a:r>
            <a:r>
              <a:rPr lang="en-US" altLang="ko-KR" sz="2100" dirty="0" smtClean="0"/>
              <a:t>.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기관 내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절차 </a:t>
            </a:r>
            <a:r>
              <a:rPr lang="en-US" altLang="ko-KR" dirty="0" smtClean="0"/>
              <a:t>(4)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후 간호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간호기록 내용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전 후 호흡기계 사정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호흡음</a:t>
            </a:r>
            <a:r>
              <a:rPr lang="en-US" altLang="ko-KR" dirty="0" smtClean="0"/>
              <a:t>,</a:t>
            </a:r>
            <a:r>
              <a:rPr lang="ko-KR" altLang="en-US" dirty="0" smtClean="0"/>
              <a:t>호흡양상</a:t>
            </a:r>
            <a:r>
              <a:rPr lang="en-US" altLang="ko-KR" dirty="0" smtClean="0"/>
              <a:t>,</a:t>
            </a:r>
            <a:r>
              <a:rPr lang="ko-KR" altLang="en-US" dirty="0" smtClean="0"/>
              <a:t>객담양상</a:t>
            </a:r>
            <a:r>
              <a:rPr lang="en-US" altLang="ko-KR" dirty="0" smtClean="0"/>
              <a:t>)</a:t>
            </a:r>
          </a:p>
          <a:p>
            <a:pPr>
              <a:buNone/>
            </a:pPr>
            <a:r>
              <a:rPr lang="en-US" altLang="ko-KR" dirty="0" smtClean="0"/>
              <a:t>  - V/S, SpO2, ABGA, X-ray </a:t>
            </a:r>
            <a:r>
              <a:rPr lang="ko-KR" altLang="en-US" dirty="0" smtClean="0"/>
              <a:t>등 결과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인공기도의 삽입경로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삽입길이</a:t>
            </a:r>
            <a:r>
              <a:rPr lang="en-US" altLang="ko-KR" dirty="0" smtClean="0"/>
              <a:t>, E-tube size</a:t>
            </a:r>
          </a:p>
          <a:p>
            <a:pPr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시술자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시간에 따라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기록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후 산소공급 장치 연결 여부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삽관</a:t>
            </a:r>
            <a:r>
              <a:rPr lang="ko-KR" altLang="en-US" dirty="0" smtClean="0"/>
              <a:t> 후 검사 및 처치 내용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2852920"/>
            <a:ext cx="7772400" cy="1362075"/>
          </a:xfrm>
        </p:spPr>
        <p:txBody>
          <a:bodyPr/>
          <a:lstStyle/>
          <a:p>
            <a:r>
              <a:rPr lang="ko-KR" altLang="en-US" dirty="0" smtClean="0"/>
              <a:t>수고하셨습니다</a:t>
            </a:r>
            <a:r>
              <a:rPr lang="en-US" altLang="ko-KR" dirty="0" smtClean="0"/>
              <a:t>~^^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꽃잎">
  <a:themeElements>
    <a:clrScheme name="꽃잎">
      <a:dk1>
        <a:srgbClr val="85D7FF"/>
      </a:dk1>
      <a:lt1>
        <a:srgbClr val="FFFFFF"/>
      </a:lt1>
      <a:dk2>
        <a:srgbClr val="B0E9F2"/>
      </a:dk2>
      <a:lt2>
        <a:srgbClr val="F6FFCD"/>
      </a:lt2>
      <a:accent1>
        <a:srgbClr val="4CCB00"/>
      </a:accent1>
      <a:accent2>
        <a:srgbClr val="B8DE01"/>
      </a:accent2>
      <a:accent3>
        <a:srgbClr val="4BCCE2"/>
      </a:accent3>
      <a:accent4>
        <a:srgbClr val="136573"/>
      </a:accent4>
      <a:accent5>
        <a:srgbClr val="FF9900"/>
      </a:accent5>
      <a:accent6>
        <a:srgbClr val="5F5F5F"/>
      </a:accent6>
      <a:hlink>
        <a:srgbClr val="28D3EA"/>
      </a:hlink>
      <a:folHlink>
        <a:srgbClr val="0033CC"/>
      </a:folHlink>
    </a:clrScheme>
    <a:fontScheme name="꽃잎">
      <a:majorFont>
        <a:latin typeface="Verdana"/>
        <a:ea typeface="HY울릉도B"/>
        <a:cs typeface=""/>
      </a:majorFont>
      <a:minorFont>
        <a:latin typeface="Arial"/>
        <a:ea typeface="함초롬돋움"/>
        <a:cs typeface=""/>
      </a:minorFont>
    </a:fontScheme>
    <a:fmtScheme name="꽃잎">
      <a:fillStyleLst>
        <a:gradFill rotWithShape="1">
          <a:gsLst>
            <a:gs pos="0">
              <a:schemeClr val="phClr"/>
            </a:gs>
            <a:gs pos="100000">
              <a:schemeClr val="phClr">
                <a:tint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60000"/>
                <a:satMod val="300000"/>
              </a:schemeClr>
            </a:gs>
            <a:gs pos="35000">
              <a:schemeClr val="phClr">
                <a:tint val="40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tint val="100000"/>
                <a:shade val="90000"/>
                <a:satMod val="160000"/>
              </a:schemeClr>
            </a:gs>
          </a:gsLst>
          <a:lin ang="16200000" scaled="0"/>
        </a:gradFill>
      </a:fillStyleLst>
      <a:lnStyleLst>
        <a:ln w="15875" cap="sq" cmpd="dbl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30000"/>
                <a:shade val="90000"/>
                <a:satMod val="100000"/>
              </a:schemeClr>
            </a:gs>
            <a:gs pos="60000">
              <a:schemeClr val="phClr">
                <a:tint val="60000"/>
                <a:shade val="100000"/>
                <a:satMod val="100000"/>
              </a:schemeClr>
            </a:gs>
            <a:gs pos="100000">
              <a:schemeClr val="phClr">
                <a:tint val="100000"/>
                <a:shade val="80000"/>
                <a:alpha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30000"/>
              </a:schemeClr>
            </a:gs>
            <a:gs pos="45000">
              <a:schemeClr val="phClr">
                <a:tint val="90000"/>
                <a:shade val="100000"/>
                <a:alpha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80000"/>
                <a:alpha val="100000"/>
                <a:hueMod val="100000"/>
                <a:satMod val="100000"/>
                <a:lumMod val="100000"/>
              </a:schemeClr>
            </a:gs>
          </a:gsLst>
          <a:lin ang="282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717</Words>
  <Application>Microsoft Office PowerPoint</Application>
  <PresentationFormat>화면 슬라이드 쇼(4:3)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꽃잎</vt:lpstr>
      <vt:lpstr>기관 내 삽관</vt:lpstr>
      <vt:lpstr>목차</vt:lpstr>
      <vt:lpstr>기관 내 삽관 적응증</vt:lpstr>
      <vt:lpstr>기관 내 삽관 금기사항</vt:lpstr>
      <vt:lpstr>기관 내 삽관 준비물품</vt:lpstr>
      <vt:lpstr>기관 내 삽관 준비물품(E-tube size)</vt:lpstr>
      <vt:lpstr>기관 내 삽관 절차 (1)물품준비</vt:lpstr>
      <vt:lpstr>기관 내 삽관 절차 (1)물품준비</vt:lpstr>
      <vt:lpstr>기관 내 삽관 절차 (2)환자준비</vt:lpstr>
      <vt:lpstr>기관 내 삽관 절차 (2)환자준비</vt:lpstr>
      <vt:lpstr>기관 내 삽관 절차 (2)환자준비</vt:lpstr>
      <vt:lpstr>기관 내 삽관 절차 (3)삽관 중 간호</vt:lpstr>
      <vt:lpstr>기관 내 삽관 절차 (3)삽관 중 간호</vt:lpstr>
      <vt:lpstr>기관 내 삽관 절차 (4)삽관 후 간호</vt:lpstr>
      <vt:lpstr>기관 내 삽관 절차 (4)삽관 후 간호</vt:lpstr>
      <vt:lpstr>수고하셨습니다~^^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EKG</dc:title>
  <dc:subject/>
  <dc:creator>samsung</dc:creator>
  <cp:keywords/>
  <dc:description/>
  <cp:lastModifiedBy>서울시청</cp:lastModifiedBy>
  <cp:revision>100</cp:revision>
  <dcterms:created xsi:type="dcterms:W3CDTF">2015-07-29T08:28:18Z</dcterms:created>
  <dcterms:modified xsi:type="dcterms:W3CDTF">2015-08-12T08:28:12Z</dcterms:modified>
  <cp:category/>
</cp:coreProperties>
</file>