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67" r:id="rId2"/>
    <p:sldId id="269" r:id="rId3"/>
    <p:sldId id="272" r:id="rId4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8882" autoAdjust="0"/>
    <p:restoredTop sz="96115"/>
  </p:normalViewPr>
  <p:slideViewPr>
    <p:cSldViewPr snapToObjects="1">
      <p:cViewPr>
        <p:scale>
          <a:sx n="80" d="100"/>
          <a:sy n="80" d="100"/>
        </p:scale>
        <p:origin x="-1602" y="-204"/>
      </p:cViewPr>
      <p:guideLst>
        <p:guide orient="horz" pos="2154"/>
        <p:guide orient="horz" pos="-186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470024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2" y="2906712"/>
            <a:ext cx="77724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2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19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19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4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4"/>
            <a:ext cx="9144000" cy="1470024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2"/>
            <a:ext cx="4857767" cy="3214686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422D86A-5F52-4165-8473-F1B836277586}" type="datetime1">
              <a:rPr lang="ko-KR" altLang="en-US"/>
              <a:pPr lvl="0">
                <a:defRPr lang="ko-KR" altLang="en-US"/>
              </a:pPr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그룹 86"/>
          <p:cNvGrpSpPr/>
          <p:nvPr/>
        </p:nvGrpSpPr>
        <p:grpSpPr>
          <a:xfrm>
            <a:off x="216441" y="153654"/>
            <a:ext cx="8857230" cy="6611477"/>
            <a:chOff x="216441" y="153654"/>
            <a:chExt cx="8857230" cy="6611477"/>
          </a:xfrm>
        </p:grpSpPr>
        <p:grpSp>
          <p:nvGrpSpPr>
            <p:cNvPr id="85" name="그룹 84"/>
            <p:cNvGrpSpPr/>
            <p:nvPr/>
          </p:nvGrpSpPr>
          <p:grpSpPr>
            <a:xfrm>
              <a:off x="216441" y="153654"/>
              <a:ext cx="8857230" cy="6611477"/>
              <a:chOff x="216441" y="153654"/>
              <a:chExt cx="8857230" cy="6611477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6441" y="153654"/>
                <a:ext cx="8857230" cy="661147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5" name="타원 4"/>
              <p:cNvSpPr/>
              <p:nvPr/>
            </p:nvSpPr>
            <p:spPr>
              <a:xfrm>
                <a:off x="5778150" y="33257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6" name="타원 2"/>
              <p:cNvSpPr/>
              <p:nvPr/>
            </p:nvSpPr>
            <p:spPr>
              <a:xfrm>
                <a:off x="5130069" y="69262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9" name="타원 2"/>
              <p:cNvSpPr/>
              <p:nvPr/>
            </p:nvSpPr>
            <p:spPr>
              <a:xfrm>
                <a:off x="5184075" y="98066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1" name="타원 2"/>
              <p:cNvSpPr/>
              <p:nvPr/>
            </p:nvSpPr>
            <p:spPr>
              <a:xfrm>
                <a:off x="5670137" y="184478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3" name="타원 2"/>
              <p:cNvSpPr/>
              <p:nvPr/>
            </p:nvSpPr>
            <p:spPr>
              <a:xfrm>
                <a:off x="6264212" y="1152966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4" name="타원 2"/>
              <p:cNvSpPr/>
              <p:nvPr/>
            </p:nvSpPr>
            <p:spPr>
              <a:xfrm>
                <a:off x="6318218" y="141272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5" name="타원 2"/>
              <p:cNvSpPr/>
              <p:nvPr/>
            </p:nvSpPr>
            <p:spPr>
              <a:xfrm>
                <a:off x="6426231" y="1520733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9" name="타원 2"/>
              <p:cNvSpPr/>
              <p:nvPr/>
            </p:nvSpPr>
            <p:spPr>
              <a:xfrm>
                <a:off x="7956470" y="3292696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" name="타원 2"/>
              <p:cNvSpPr/>
              <p:nvPr/>
            </p:nvSpPr>
            <p:spPr>
              <a:xfrm>
                <a:off x="4824032" y="537327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2" name="타원 2"/>
              <p:cNvSpPr/>
              <p:nvPr/>
            </p:nvSpPr>
            <p:spPr>
              <a:xfrm>
                <a:off x="3887914" y="403594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3" name="타원 2"/>
              <p:cNvSpPr/>
              <p:nvPr/>
            </p:nvSpPr>
            <p:spPr>
              <a:xfrm>
                <a:off x="5004055" y="403594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7" name="타원 2"/>
              <p:cNvSpPr/>
              <p:nvPr/>
            </p:nvSpPr>
            <p:spPr>
              <a:xfrm>
                <a:off x="6876288" y="6237064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9" name="타원 2"/>
              <p:cNvSpPr/>
              <p:nvPr/>
            </p:nvSpPr>
            <p:spPr>
              <a:xfrm>
                <a:off x="5670137" y="5121212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1" name="타원 2"/>
              <p:cNvSpPr/>
              <p:nvPr/>
            </p:nvSpPr>
            <p:spPr>
              <a:xfrm>
                <a:off x="6066234" y="4725162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3" name="타원 2"/>
              <p:cNvSpPr/>
              <p:nvPr/>
            </p:nvSpPr>
            <p:spPr>
              <a:xfrm>
                <a:off x="5562123" y="3789054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5" name="타원 2"/>
              <p:cNvSpPr/>
              <p:nvPr/>
            </p:nvSpPr>
            <p:spPr>
              <a:xfrm>
                <a:off x="4590002" y="4427125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7" name="타원 2"/>
              <p:cNvSpPr/>
              <p:nvPr/>
            </p:nvSpPr>
            <p:spPr>
              <a:xfrm>
                <a:off x="3221831" y="4208246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39" name="타원 2"/>
              <p:cNvSpPr/>
              <p:nvPr/>
            </p:nvSpPr>
            <p:spPr>
              <a:xfrm>
                <a:off x="4698015" y="299694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41" name="타원 2"/>
              <p:cNvSpPr/>
              <p:nvPr/>
            </p:nvSpPr>
            <p:spPr>
              <a:xfrm>
                <a:off x="4283960" y="3917641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43" name="타원 2"/>
              <p:cNvSpPr/>
              <p:nvPr/>
            </p:nvSpPr>
            <p:spPr>
              <a:xfrm>
                <a:off x="3617881" y="3259263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45" name="타원 2"/>
              <p:cNvSpPr/>
              <p:nvPr/>
            </p:nvSpPr>
            <p:spPr>
              <a:xfrm>
                <a:off x="3221831" y="2564880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47" name="타원 2"/>
              <p:cNvSpPr/>
              <p:nvPr/>
            </p:nvSpPr>
            <p:spPr>
              <a:xfrm>
                <a:off x="1918240" y="6345077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1408863" y="6110882"/>
                <a:ext cx="1234780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22-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옥인동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183-2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1683074" y="4704588"/>
                <a:ext cx="1234780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23-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옥인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5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18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타원 2"/>
              <p:cNvSpPr/>
              <p:nvPr/>
            </p:nvSpPr>
            <p:spPr>
              <a:xfrm>
                <a:off x="2843760" y="4779168"/>
                <a:ext cx="108013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6318218" y="1466235"/>
                <a:ext cx="1985618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97(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서울맹학교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)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3800532" y="1376383"/>
                <a:ext cx="2659074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2-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97(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서울맹학교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)-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강북교회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30M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5929542" y="206388"/>
                <a:ext cx="1504862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4-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13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길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17-1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7" name="직사각형 66"/>
              <p:cNvSpPr/>
              <p:nvPr/>
            </p:nvSpPr>
            <p:spPr>
              <a:xfrm>
                <a:off x="4003302" y="566438"/>
                <a:ext cx="1234780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5-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옥인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5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60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3725894" y="962491"/>
                <a:ext cx="1481498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6-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13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9-10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4566685" y="1718598"/>
                <a:ext cx="1234780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7-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옥인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5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51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2483710" y="3917641"/>
                <a:ext cx="1463524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8-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41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4959047" y="3955883"/>
                <a:ext cx="1638206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22-9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3239808" y="5341592"/>
                <a:ext cx="1692237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10-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29-18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6534244" y="3223253"/>
                <a:ext cx="1422226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11- </a:t>
                </a:r>
                <a:r>
                  <a:rPr lang="ko-KR" altLang="en-US" sz="1000" b="1" dirty="0" err="1" smtClean="0">
                    <a:solidFill>
                      <a:srgbClr val="FF0000"/>
                    </a:solidFill>
                  </a:rPr>
                  <a:t>릴운대로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10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길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15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4" name="직사각형 73"/>
              <p:cNvSpPr/>
              <p:nvPr/>
            </p:nvSpPr>
            <p:spPr>
              <a:xfrm>
                <a:off x="6876288" y="6110882"/>
                <a:ext cx="1594777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12-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5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5886162" y="5089229"/>
                <a:ext cx="1548241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13-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17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6" name="직사각형 75"/>
              <p:cNvSpPr/>
              <p:nvPr/>
            </p:nvSpPr>
            <p:spPr>
              <a:xfrm>
                <a:off x="6069874" y="4652986"/>
                <a:ext cx="1612828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14-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나길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15-4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5700828" y="3703520"/>
                <a:ext cx="1535542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15-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11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7-5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8" name="직사각형 77"/>
              <p:cNvSpPr/>
              <p:nvPr/>
            </p:nvSpPr>
            <p:spPr>
              <a:xfrm>
                <a:off x="4435357" y="4316259"/>
                <a:ext cx="1882861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16-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28-6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3725894" y="3770885"/>
                <a:ext cx="1805537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17-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err="1" smtClean="0">
                    <a:solidFill>
                      <a:srgbClr val="FF0000"/>
                    </a:solidFill>
                  </a:rPr>
                  <a:t>가가길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28-16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0" name="직사각형 79"/>
              <p:cNvSpPr/>
              <p:nvPr/>
            </p:nvSpPr>
            <p:spPr>
              <a:xfrm>
                <a:off x="4500040" y="2970890"/>
                <a:ext cx="1566194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18-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 옥인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5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길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40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1596286" y="4170004"/>
                <a:ext cx="1774848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19-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33-12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6372225" y="1008616"/>
                <a:ext cx="2701446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3-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97(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서울맹학교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)-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강북교회 맞은편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3" name="직사각형 82"/>
              <p:cNvSpPr/>
              <p:nvPr/>
            </p:nvSpPr>
            <p:spPr>
              <a:xfrm>
                <a:off x="2069687" y="3223253"/>
                <a:ext cx="1650923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20-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48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4" name="직사각형 83"/>
              <p:cNvSpPr/>
              <p:nvPr/>
            </p:nvSpPr>
            <p:spPr>
              <a:xfrm>
                <a:off x="1683074" y="2546711"/>
                <a:ext cx="1556734" cy="25236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21 - 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필운대로 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9</a:t>
                </a:r>
                <a:r>
                  <a:rPr lang="ko-KR" altLang="en-US" sz="1000" b="1" dirty="0" smtClean="0">
                    <a:solidFill>
                      <a:srgbClr val="FF0000"/>
                    </a:solidFill>
                  </a:rPr>
                  <a:t>가길</a:t>
                </a:r>
                <a:r>
                  <a:rPr lang="en-US" altLang="ko-KR" sz="1000" b="1" dirty="0" smtClean="0">
                    <a:solidFill>
                      <a:srgbClr val="FF0000"/>
                    </a:solidFill>
                  </a:rPr>
                  <a:t>55</a:t>
                </a:r>
                <a:endParaRPr lang="ko-KR" altLang="en-US" sz="10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6" name="직사각형 85"/>
            <p:cNvSpPr/>
            <p:nvPr/>
          </p:nvSpPr>
          <p:spPr>
            <a:xfrm>
              <a:off x="827480" y="458751"/>
              <a:ext cx="1656230" cy="521909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r>
                <a:rPr lang="ko-KR" altLang="en-US" dirty="0" smtClean="0"/>
                <a:t>팀 </a:t>
              </a:r>
              <a:r>
                <a:rPr lang="en-US" altLang="ko-KR" dirty="0" smtClean="0"/>
                <a:t>= 23</a:t>
              </a:r>
              <a:r>
                <a:rPr lang="ko-KR" altLang="en-US" dirty="0" smtClean="0"/>
                <a:t>개소</a:t>
              </a:r>
              <a:endParaRPr lang="ko-KR" altLang="en-US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그룹 65"/>
          <p:cNvGrpSpPr/>
          <p:nvPr/>
        </p:nvGrpSpPr>
        <p:grpSpPr>
          <a:xfrm>
            <a:off x="251400" y="155567"/>
            <a:ext cx="8730260" cy="6575177"/>
            <a:chOff x="251400" y="155567"/>
            <a:chExt cx="8730260" cy="657517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400" y="155567"/>
              <a:ext cx="8730260" cy="6575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타원 2"/>
            <p:cNvSpPr/>
            <p:nvPr/>
          </p:nvSpPr>
          <p:spPr>
            <a:xfrm>
              <a:off x="5941758" y="183406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타원 2"/>
            <p:cNvSpPr/>
            <p:nvPr/>
          </p:nvSpPr>
          <p:spPr>
            <a:xfrm>
              <a:off x="8380747" y="4111626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" name="타원 2"/>
            <p:cNvSpPr/>
            <p:nvPr/>
          </p:nvSpPr>
          <p:spPr>
            <a:xfrm>
              <a:off x="7373340" y="541656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" name="타원 2"/>
            <p:cNvSpPr/>
            <p:nvPr/>
          </p:nvSpPr>
          <p:spPr>
            <a:xfrm>
              <a:off x="7426362" y="377833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타원 2"/>
            <p:cNvSpPr/>
            <p:nvPr/>
          </p:nvSpPr>
          <p:spPr>
            <a:xfrm>
              <a:off x="7037535" y="3526297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" name="타원 2"/>
            <p:cNvSpPr/>
            <p:nvPr/>
          </p:nvSpPr>
          <p:spPr>
            <a:xfrm>
              <a:off x="6367230" y="4516437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" name="타원 2"/>
            <p:cNvSpPr/>
            <p:nvPr/>
          </p:nvSpPr>
          <p:spPr>
            <a:xfrm>
              <a:off x="5888737" y="3202253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" name="타원 2"/>
            <p:cNvSpPr/>
            <p:nvPr/>
          </p:nvSpPr>
          <p:spPr>
            <a:xfrm>
              <a:off x="6772428" y="267847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4" name="타원 2"/>
            <p:cNvSpPr/>
            <p:nvPr/>
          </p:nvSpPr>
          <p:spPr>
            <a:xfrm>
              <a:off x="6772428" y="47425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5" name="타원 2"/>
            <p:cNvSpPr/>
            <p:nvPr/>
          </p:nvSpPr>
          <p:spPr>
            <a:xfrm>
              <a:off x="2201906" y="5056510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6" name="타원 2"/>
            <p:cNvSpPr/>
            <p:nvPr/>
          </p:nvSpPr>
          <p:spPr>
            <a:xfrm>
              <a:off x="2501142" y="622667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타원 2"/>
            <p:cNvSpPr/>
            <p:nvPr/>
          </p:nvSpPr>
          <p:spPr>
            <a:xfrm>
              <a:off x="8062621" y="4282403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9" name="타원 2"/>
            <p:cNvSpPr/>
            <p:nvPr/>
          </p:nvSpPr>
          <p:spPr>
            <a:xfrm>
              <a:off x="7090555" y="4894490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0" name="타원 2"/>
            <p:cNvSpPr/>
            <p:nvPr/>
          </p:nvSpPr>
          <p:spPr>
            <a:xfrm>
              <a:off x="7585422" y="5002503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1" name="타원 2"/>
            <p:cNvSpPr/>
            <p:nvPr/>
          </p:nvSpPr>
          <p:spPr>
            <a:xfrm>
              <a:off x="6367230" y="926653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2" name="타원 2"/>
            <p:cNvSpPr/>
            <p:nvPr/>
          </p:nvSpPr>
          <p:spPr>
            <a:xfrm>
              <a:off x="6931494" y="154602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3" name="타원 2"/>
            <p:cNvSpPr/>
            <p:nvPr/>
          </p:nvSpPr>
          <p:spPr>
            <a:xfrm>
              <a:off x="4103677" y="557858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4" name="타원 2"/>
            <p:cNvSpPr/>
            <p:nvPr/>
          </p:nvSpPr>
          <p:spPr>
            <a:xfrm>
              <a:off x="4881327" y="521853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6" name="타원 2"/>
            <p:cNvSpPr/>
            <p:nvPr/>
          </p:nvSpPr>
          <p:spPr>
            <a:xfrm>
              <a:off x="8416098" y="341828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7" name="타원 2"/>
            <p:cNvSpPr/>
            <p:nvPr/>
          </p:nvSpPr>
          <p:spPr>
            <a:xfrm>
              <a:off x="6719408" y="233813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9" name="타원 2"/>
            <p:cNvSpPr/>
            <p:nvPr/>
          </p:nvSpPr>
          <p:spPr>
            <a:xfrm>
              <a:off x="8522138" y="3256260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0" name="타원 2"/>
            <p:cNvSpPr/>
            <p:nvPr/>
          </p:nvSpPr>
          <p:spPr>
            <a:xfrm>
              <a:off x="7479381" y="428240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1" name="타원 2"/>
            <p:cNvSpPr/>
            <p:nvPr/>
          </p:nvSpPr>
          <p:spPr>
            <a:xfrm>
              <a:off x="7585423" y="4516437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2" name="타원 2"/>
            <p:cNvSpPr/>
            <p:nvPr/>
          </p:nvSpPr>
          <p:spPr>
            <a:xfrm>
              <a:off x="7143576" y="5164523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9" name="오른쪽 화살표 38"/>
            <p:cNvSpPr/>
            <p:nvPr/>
          </p:nvSpPr>
          <p:spPr>
            <a:xfrm rot="3375570">
              <a:off x="7984120" y="3711249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48</a:t>
              </a:r>
              <a:endParaRPr lang="ko-KR" altLang="en-US" sz="1100" b="1" dirty="0"/>
            </a:p>
          </p:txBody>
        </p:sp>
        <p:sp>
          <p:nvSpPr>
            <p:cNvPr id="40" name="오른쪽 화살표 39"/>
            <p:cNvSpPr/>
            <p:nvPr/>
          </p:nvSpPr>
          <p:spPr>
            <a:xfrm>
              <a:off x="2076970" y="6082654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29</a:t>
              </a:r>
              <a:endParaRPr lang="ko-KR" altLang="en-US" sz="1100" b="1" dirty="0"/>
            </a:p>
          </p:txBody>
        </p:sp>
        <p:sp>
          <p:nvSpPr>
            <p:cNvPr id="41" name="오른쪽 화살표 40"/>
            <p:cNvSpPr/>
            <p:nvPr/>
          </p:nvSpPr>
          <p:spPr>
            <a:xfrm>
              <a:off x="4457154" y="5110516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30</a:t>
              </a:r>
              <a:endParaRPr lang="ko-KR" altLang="en-US" sz="1100" b="1" dirty="0"/>
            </a:p>
          </p:txBody>
        </p:sp>
        <p:sp>
          <p:nvSpPr>
            <p:cNvPr id="42" name="오른쪽 화살표 41"/>
            <p:cNvSpPr/>
            <p:nvPr/>
          </p:nvSpPr>
          <p:spPr>
            <a:xfrm>
              <a:off x="3720640" y="5434564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31</a:t>
              </a:r>
              <a:endParaRPr lang="ko-KR" altLang="en-US" sz="1100" b="1" dirty="0"/>
            </a:p>
          </p:txBody>
        </p:sp>
        <p:sp>
          <p:nvSpPr>
            <p:cNvPr id="43" name="오른쪽 화살표 42"/>
            <p:cNvSpPr/>
            <p:nvPr/>
          </p:nvSpPr>
          <p:spPr>
            <a:xfrm>
              <a:off x="1737820" y="4930494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32</a:t>
              </a:r>
              <a:endParaRPr lang="ko-KR" altLang="en-US" sz="1100" b="1" dirty="0"/>
            </a:p>
          </p:txBody>
        </p:sp>
        <p:sp>
          <p:nvSpPr>
            <p:cNvPr id="44" name="오른쪽 화살표 43"/>
            <p:cNvSpPr/>
            <p:nvPr/>
          </p:nvSpPr>
          <p:spPr>
            <a:xfrm>
              <a:off x="5464564" y="311068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33</a:t>
              </a:r>
              <a:endParaRPr lang="ko-KR" altLang="en-US" sz="1100" b="1" dirty="0"/>
            </a:p>
          </p:txBody>
        </p:sp>
        <p:sp>
          <p:nvSpPr>
            <p:cNvPr id="45" name="오른쪽 화살표 44"/>
            <p:cNvSpPr/>
            <p:nvPr/>
          </p:nvSpPr>
          <p:spPr>
            <a:xfrm>
              <a:off x="6666383" y="4822476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34</a:t>
              </a:r>
              <a:endParaRPr lang="ko-KR" altLang="en-US" sz="1100" b="1" dirty="0"/>
            </a:p>
          </p:txBody>
        </p:sp>
        <p:sp>
          <p:nvSpPr>
            <p:cNvPr id="46" name="오른쪽 화살표 45"/>
            <p:cNvSpPr/>
            <p:nvPr/>
          </p:nvSpPr>
          <p:spPr>
            <a:xfrm>
              <a:off x="6949167" y="3742933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35</a:t>
              </a:r>
              <a:endParaRPr lang="ko-KR" altLang="en-US" sz="1100" b="1" dirty="0"/>
            </a:p>
          </p:txBody>
        </p:sp>
        <p:sp>
          <p:nvSpPr>
            <p:cNvPr id="47" name="오른쪽 화살표 46"/>
            <p:cNvSpPr/>
            <p:nvPr/>
          </p:nvSpPr>
          <p:spPr>
            <a:xfrm>
              <a:off x="7090555" y="4431073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36</a:t>
              </a:r>
              <a:endParaRPr lang="ko-KR" altLang="en-US" sz="1100" b="1" dirty="0"/>
            </a:p>
          </p:txBody>
        </p:sp>
        <p:sp>
          <p:nvSpPr>
            <p:cNvPr id="48" name="오른쪽 화살표 47"/>
            <p:cNvSpPr/>
            <p:nvPr/>
          </p:nvSpPr>
          <p:spPr>
            <a:xfrm>
              <a:off x="6295235" y="186214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37</a:t>
              </a:r>
              <a:endParaRPr lang="ko-KR" altLang="en-US" sz="1100" b="1" dirty="0"/>
            </a:p>
          </p:txBody>
        </p:sp>
        <p:sp>
          <p:nvSpPr>
            <p:cNvPr id="49" name="오른쪽 화살표 48"/>
            <p:cNvSpPr/>
            <p:nvPr/>
          </p:nvSpPr>
          <p:spPr>
            <a:xfrm>
              <a:off x="6348255" y="474254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38</a:t>
              </a:r>
              <a:endParaRPr lang="ko-KR" altLang="en-US" sz="1100" b="1" dirty="0"/>
            </a:p>
          </p:txBody>
        </p:sp>
        <p:sp>
          <p:nvSpPr>
            <p:cNvPr id="50" name="오른쪽 화살표 49"/>
            <p:cNvSpPr/>
            <p:nvPr/>
          </p:nvSpPr>
          <p:spPr>
            <a:xfrm rot="19536150">
              <a:off x="5994688" y="1021284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39</a:t>
              </a:r>
              <a:endParaRPr lang="ko-KR" altLang="en-US" sz="1100" b="1" dirty="0"/>
            </a:p>
          </p:txBody>
        </p:sp>
        <p:sp>
          <p:nvSpPr>
            <p:cNvPr id="51" name="오른쪽 화살표 50"/>
            <p:cNvSpPr/>
            <p:nvPr/>
          </p:nvSpPr>
          <p:spPr>
            <a:xfrm rot="1957573">
              <a:off x="6507321" y="129864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40</a:t>
              </a:r>
              <a:endParaRPr lang="ko-KR" altLang="en-US" sz="1100" b="1" dirty="0"/>
            </a:p>
          </p:txBody>
        </p:sp>
        <p:sp>
          <p:nvSpPr>
            <p:cNvPr id="52" name="오른쪽 화살표 51"/>
            <p:cNvSpPr/>
            <p:nvPr/>
          </p:nvSpPr>
          <p:spPr>
            <a:xfrm>
              <a:off x="7002189" y="419239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41</a:t>
              </a:r>
              <a:endParaRPr lang="ko-KR" altLang="en-US" sz="1100" b="1" dirty="0"/>
            </a:p>
          </p:txBody>
        </p:sp>
        <p:sp>
          <p:nvSpPr>
            <p:cNvPr id="53" name="오른쪽 화살표 52"/>
            <p:cNvSpPr/>
            <p:nvPr/>
          </p:nvSpPr>
          <p:spPr>
            <a:xfrm>
              <a:off x="7143576" y="491249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42</a:t>
              </a:r>
              <a:endParaRPr lang="ko-KR" altLang="en-US" sz="1100" b="1" dirty="0"/>
            </a:p>
          </p:txBody>
        </p:sp>
        <p:sp>
          <p:nvSpPr>
            <p:cNvPr id="54" name="오른쪽 화살표 53"/>
            <p:cNvSpPr/>
            <p:nvPr/>
          </p:nvSpPr>
          <p:spPr>
            <a:xfrm>
              <a:off x="6666383" y="5110516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43</a:t>
              </a:r>
              <a:endParaRPr lang="ko-KR" altLang="en-US" sz="1100" b="1" dirty="0"/>
            </a:p>
          </p:txBody>
        </p:sp>
        <p:sp>
          <p:nvSpPr>
            <p:cNvPr id="55" name="오른쪽 화살표 54"/>
            <p:cNvSpPr/>
            <p:nvPr/>
          </p:nvSpPr>
          <p:spPr>
            <a:xfrm>
              <a:off x="7956575" y="3310873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44</a:t>
              </a:r>
              <a:endParaRPr lang="ko-KR" altLang="en-US" sz="1100" b="1" dirty="0"/>
            </a:p>
          </p:txBody>
        </p:sp>
        <p:sp>
          <p:nvSpPr>
            <p:cNvPr id="58" name="오른쪽 화살표 57"/>
            <p:cNvSpPr/>
            <p:nvPr/>
          </p:nvSpPr>
          <p:spPr>
            <a:xfrm>
              <a:off x="5464564" y="175584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24</a:t>
              </a:r>
              <a:endParaRPr lang="ko-KR" altLang="en-US" sz="1100" b="1" dirty="0"/>
            </a:p>
          </p:txBody>
        </p:sp>
        <p:sp>
          <p:nvSpPr>
            <p:cNvPr id="60" name="오른쪽 화살표 59"/>
            <p:cNvSpPr/>
            <p:nvPr/>
          </p:nvSpPr>
          <p:spPr>
            <a:xfrm>
              <a:off x="6295235" y="222980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26</a:t>
              </a:r>
              <a:endParaRPr lang="ko-KR" altLang="en-US" sz="1100" b="1" dirty="0"/>
            </a:p>
          </p:txBody>
        </p:sp>
        <p:sp>
          <p:nvSpPr>
            <p:cNvPr id="61" name="오른쪽 화살표 60"/>
            <p:cNvSpPr/>
            <p:nvPr/>
          </p:nvSpPr>
          <p:spPr>
            <a:xfrm rot="5400000">
              <a:off x="8359129" y="2898839"/>
              <a:ext cx="432060" cy="282782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27</a:t>
              </a:r>
              <a:endParaRPr lang="ko-KR" altLang="en-US" sz="1100" b="1" dirty="0"/>
            </a:p>
          </p:txBody>
        </p:sp>
        <p:sp>
          <p:nvSpPr>
            <p:cNvPr id="63" name="오른쪽 화살표 62"/>
            <p:cNvSpPr/>
            <p:nvPr/>
          </p:nvSpPr>
          <p:spPr>
            <a:xfrm rot="20145449">
              <a:off x="6970846" y="5434564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45</a:t>
              </a:r>
              <a:endParaRPr lang="ko-KR" altLang="en-US" sz="1100" b="1" dirty="0"/>
            </a:p>
          </p:txBody>
        </p:sp>
        <p:sp>
          <p:nvSpPr>
            <p:cNvPr id="64" name="오른쪽 화살표 63"/>
            <p:cNvSpPr/>
            <p:nvPr/>
          </p:nvSpPr>
          <p:spPr>
            <a:xfrm rot="1616278">
              <a:off x="5835713" y="433641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46</a:t>
              </a:r>
              <a:endParaRPr lang="ko-KR" altLang="en-US" sz="1100" b="1" dirty="0"/>
            </a:p>
          </p:txBody>
        </p:sp>
        <p:sp>
          <p:nvSpPr>
            <p:cNvPr id="65" name="오른쪽 화살표 64"/>
            <p:cNvSpPr/>
            <p:nvPr/>
          </p:nvSpPr>
          <p:spPr>
            <a:xfrm rot="19599753">
              <a:off x="5983990" y="475047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47</a:t>
              </a:r>
              <a:endParaRPr lang="ko-KR" altLang="en-US" sz="1100" b="1" dirty="0"/>
            </a:p>
          </p:txBody>
        </p:sp>
        <p:sp>
          <p:nvSpPr>
            <p:cNvPr id="67" name="오른쪽 화살표 66"/>
            <p:cNvSpPr/>
            <p:nvPr/>
          </p:nvSpPr>
          <p:spPr>
            <a:xfrm>
              <a:off x="6560341" y="3454893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49</a:t>
              </a:r>
              <a:endParaRPr lang="ko-KR" altLang="en-US" sz="1100" b="1" dirty="0"/>
            </a:p>
          </p:txBody>
        </p:sp>
        <p:sp>
          <p:nvSpPr>
            <p:cNvPr id="73" name="타원 72"/>
            <p:cNvSpPr/>
            <p:nvPr/>
          </p:nvSpPr>
          <p:spPr>
            <a:xfrm>
              <a:off x="1764033" y="5311953"/>
              <a:ext cx="44884" cy="45719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오른쪽 화살표 73"/>
            <p:cNvSpPr/>
            <p:nvPr/>
          </p:nvSpPr>
          <p:spPr>
            <a:xfrm>
              <a:off x="7638448" y="4192390"/>
              <a:ext cx="424173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28</a:t>
              </a:r>
              <a:endParaRPr lang="ko-KR" altLang="en-US" sz="1100" b="1" dirty="0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827480" y="458751"/>
              <a:ext cx="1656230" cy="521909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r>
                <a:rPr lang="ko-KR" altLang="en-US" dirty="0" smtClean="0"/>
                <a:t>팀 </a:t>
              </a:r>
              <a:r>
                <a:rPr lang="en-US" altLang="ko-KR" dirty="0" smtClean="0"/>
                <a:t>= 25</a:t>
              </a:r>
              <a:r>
                <a:rPr lang="ko-KR" altLang="en-US" dirty="0" smtClean="0"/>
                <a:t>개소</a:t>
              </a:r>
              <a:endParaRPr lang="ko-KR" altLang="en-US" dirty="0"/>
            </a:p>
          </p:txBody>
        </p:sp>
        <p:sp>
          <p:nvSpPr>
            <p:cNvPr id="62" name="타원 2"/>
            <p:cNvSpPr/>
            <p:nvPr/>
          </p:nvSpPr>
          <p:spPr>
            <a:xfrm>
              <a:off x="6420250" y="4624450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/>
          <p:nvPr/>
        </p:nvGrpSpPr>
        <p:grpSpPr>
          <a:xfrm>
            <a:off x="229455" y="138809"/>
            <a:ext cx="8914545" cy="6568724"/>
            <a:chOff x="229455" y="138809"/>
            <a:chExt cx="8914545" cy="6568724"/>
          </a:xfrm>
        </p:grpSpPr>
        <p:grpSp>
          <p:nvGrpSpPr>
            <p:cNvPr id="94" name="그룹 93"/>
            <p:cNvGrpSpPr/>
            <p:nvPr/>
          </p:nvGrpSpPr>
          <p:grpSpPr>
            <a:xfrm>
              <a:off x="229455" y="138809"/>
              <a:ext cx="8914545" cy="6554986"/>
              <a:chOff x="107380" y="116540"/>
              <a:chExt cx="9032414" cy="6554986"/>
            </a:xfrm>
          </p:grpSpPr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380" y="118616"/>
                <a:ext cx="4248590" cy="65529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93224" y="118616"/>
                <a:ext cx="4546570" cy="6552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타원 2"/>
              <p:cNvSpPr/>
              <p:nvPr/>
            </p:nvSpPr>
            <p:spPr>
              <a:xfrm>
                <a:off x="1051890" y="773010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8" name="타원 2"/>
              <p:cNvSpPr/>
              <p:nvPr/>
            </p:nvSpPr>
            <p:spPr>
              <a:xfrm>
                <a:off x="8028480" y="5218562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9" name="타원 2"/>
              <p:cNvSpPr/>
              <p:nvPr/>
            </p:nvSpPr>
            <p:spPr>
              <a:xfrm>
                <a:off x="7236370" y="4761183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0" name="타원 2"/>
              <p:cNvSpPr/>
              <p:nvPr/>
            </p:nvSpPr>
            <p:spPr>
              <a:xfrm>
                <a:off x="5580140" y="5501725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2" name="타원 2"/>
              <p:cNvSpPr/>
              <p:nvPr/>
            </p:nvSpPr>
            <p:spPr>
              <a:xfrm>
                <a:off x="7130329" y="3764744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3" name="타원 2"/>
              <p:cNvSpPr/>
              <p:nvPr/>
            </p:nvSpPr>
            <p:spPr>
              <a:xfrm>
                <a:off x="1005531" y="1413871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4" name="타원 2"/>
              <p:cNvSpPr/>
              <p:nvPr/>
            </p:nvSpPr>
            <p:spPr>
              <a:xfrm>
                <a:off x="3779890" y="4887203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5" name="타원 2"/>
              <p:cNvSpPr/>
              <p:nvPr/>
            </p:nvSpPr>
            <p:spPr>
              <a:xfrm>
                <a:off x="3059790" y="3131564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6" name="타원 2"/>
              <p:cNvSpPr/>
              <p:nvPr/>
            </p:nvSpPr>
            <p:spPr>
              <a:xfrm>
                <a:off x="7812450" y="5575121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7" name="타원 2"/>
              <p:cNvSpPr/>
              <p:nvPr/>
            </p:nvSpPr>
            <p:spPr>
              <a:xfrm>
                <a:off x="4499990" y="4680928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8" name="타원 2"/>
              <p:cNvSpPr/>
              <p:nvPr/>
            </p:nvSpPr>
            <p:spPr>
              <a:xfrm>
                <a:off x="3419840" y="4761183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19" name="타원 2"/>
              <p:cNvSpPr/>
              <p:nvPr/>
            </p:nvSpPr>
            <p:spPr>
              <a:xfrm>
                <a:off x="1356690" y="2497431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0" name="타원 2"/>
              <p:cNvSpPr/>
              <p:nvPr/>
            </p:nvSpPr>
            <p:spPr>
              <a:xfrm>
                <a:off x="1257310" y="4941210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1" name="타원 2"/>
              <p:cNvSpPr/>
              <p:nvPr/>
            </p:nvSpPr>
            <p:spPr>
              <a:xfrm>
                <a:off x="6228230" y="6021360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2" name="타원 2"/>
              <p:cNvSpPr/>
              <p:nvPr/>
            </p:nvSpPr>
            <p:spPr>
              <a:xfrm>
                <a:off x="3006769" y="5306137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3" name="타원 2"/>
              <p:cNvSpPr/>
              <p:nvPr/>
            </p:nvSpPr>
            <p:spPr>
              <a:xfrm>
                <a:off x="1615131" y="4568038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4" name="타원 2"/>
              <p:cNvSpPr/>
              <p:nvPr/>
            </p:nvSpPr>
            <p:spPr>
              <a:xfrm>
                <a:off x="1250649" y="4532031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5" name="타원 2"/>
              <p:cNvSpPr/>
              <p:nvPr/>
            </p:nvSpPr>
            <p:spPr>
              <a:xfrm>
                <a:off x="1051890" y="4365130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26" name="타원 25"/>
              <p:cNvSpPr/>
              <p:nvPr/>
            </p:nvSpPr>
            <p:spPr>
              <a:xfrm>
                <a:off x="400390" y="467605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오른쪽 화살표 29"/>
              <p:cNvSpPr/>
              <p:nvPr/>
            </p:nvSpPr>
            <p:spPr>
              <a:xfrm rot="3813437">
                <a:off x="6012199" y="5688663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52</a:t>
                </a:r>
                <a:endParaRPr lang="ko-KR" altLang="en-US" sz="1100" b="1" dirty="0"/>
              </a:p>
            </p:txBody>
          </p:sp>
          <p:sp>
            <p:nvSpPr>
              <p:cNvPr id="31" name="오른쪽 화살표 30"/>
              <p:cNvSpPr/>
              <p:nvPr/>
            </p:nvSpPr>
            <p:spPr>
              <a:xfrm rot="2078360">
                <a:off x="5210551" y="5216125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53</a:t>
                </a:r>
                <a:endParaRPr lang="ko-KR" altLang="en-US" sz="1100" b="1" dirty="0"/>
              </a:p>
            </p:txBody>
          </p:sp>
          <p:sp>
            <p:nvSpPr>
              <p:cNvPr id="32" name="오른쪽 화살표 31"/>
              <p:cNvSpPr/>
              <p:nvPr/>
            </p:nvSpPr>
            <p:spPr>
              <a:xfrm>
                <a:off x="5787047" y="2076238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54</a:t>
                </a:r>
                <a:endParaRPr lang="ko-KR" altLang="en-US" sz="1100" b="1" dirty="0"/>
              </a:p>
            </p:txBody>
          </p:sp>
          <p:sp>
            <p:nvSpPr>
              <p:cNvPr id="34" name="오른쪽 화살표 33"/>
              <p:cNvSpPr/>
              <p:nvPr/>
            </p:nvSpPr>
            <p:spPr>
              <a:xfrm rot="2180956">
                <a:off x="7443104" y="5318581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56</a:t>
                </a:r>
                <a:endParaRPr lang="ko-KR" altLang="en-US" sz="1100" b="1" dirty="0"/>
              </a:p>
            </p:txBody>
          </p:sp>
          <p:sp>
            <p:nvSpPr>
              <p:cNvPr id="35" name="오른쪽 화살표 34"/>
              <p:cNvSpPr/>
              <p:nvPr/>
            </p:nvSpPr>
            <p:spPr>
              <a:xfrm rot="4393156">
                <a:off x="1351243" y="4175607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57</a:t>
                </a:r>
                <a:endParaRPr lang="ko-KR" altLang="en-US" sz="1100" b="1" dirty="0"/>
              </a:p>
            </p:txBody>
          </p:sp>
          <p:sp>
            <p:nvSpPr>
              <p:cNvPr id="36" name="오른쪽 화살표 35"/>
              <p:cNvSpPr/>
              <p:nvPr/>
            </p:nvSpPr>
            <p:spPr>
              <a:xfrm>
                <a:off x="573471" y="4243991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58</a:t>
                </a:r>
                <a:endParaRPr lang="ko-KR" altLang="en-US" sz="1100" b="1" dirty="0"/>
              </a:p>
            </p:txBody>
          </p:sp>
          <p:sp>
            <p:nvSpPr>
              <p:cNvPr id="37" name="오른쪽 화살표 36"/>
              <p:cNvSpPr/>
              <p:nvPr/>
            </p:nvSpPr>
            <p:spPr>
              <a:xfrm>
                <a:off x="835860" y="4761183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59</a:t>
                </a:r>
                <a:endParaRPr lang="ko-KR" altLang="en-US" sz="1100" b="1" dirty="0"/>
              </a:p>
            </p:txBody>
          </p:sp>
          <p:sp>
            <p:nvSpPr>
              <p:cNvPr id="38" name="오른쪽 화살표 37"/>
              <p:cNvSpPr/>
              <p:nvPr/>
            </p:nvSpPr>
            <p:spPr>
              <a:xfrm>
                <a:off x="772230" y="4473143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60</a:t>
                </a:r>
                <a:endParaRPr lang="ko-KR" altLang="en-US" sz="1100" b="1" dirty="0"/>
              </a:p>
            </p:txBody>
          </p:sp>
          <p:sp>
            <p:nvSpPr>
              <p:cNvPr id="40" name="오른쪽 화살표 39"/>
              <p:cNvSpPr/>
              <p:nvPr/>
            </p:nvSpPr>
            <p:spPr>
              <a:xfrm rot="1744987">
                <a:off x="2691004" y="2889080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62</a:t>
                </a:r>
                <a:endParaRPr lang="ko-KR" altLang="en-US" sz="1100" b="1" dirty="0"/>
              </a:p>
            </p:txBody>
          </p:sp>
          <p:sp>
            <p:nvSpPr>
              <p:cNvPr id="41" name="오른쪽 화살표 40"/>
              <p:cNvSpPr/>
              <p:nvPr/>
            </p:nvSpPr>
            <p:spPr>
              <a:xfrm>
                <a:off x="556200" y="1278231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63</a:t>
                </a:r>
                <a:endParaRPr lang="ko-KR" altLang="en-US" sz="1100" b="1" dirty="0"/>
              </a:p>
            </p:txBody>
          </p:sp>
          <p:sp>
            <p:nvSpPr>
              <p:cNvPr id="42" name="오른쪽 화살표 41"/>
              <p:cNvSpPr/>
              <p:nvPr/>
            </p:nvSpPr>
            <p:spPr>
              <a:xfrm>
                <a:off x="878271" y="2303131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64</a:t>
                </a:r>
                <a:endParaRPr lang="ko-KR" altLang="en-US" sz="1100" b="1" dirty="0"/>
              </a:p>
            </p:txBody>
          </p:sp>
          <p:sp>
            <p:nvSpPr>
              <p:cNvPr id="44" name="오른쪽 화살표 43"/>
              <p:cNvSpPr/>
              <p:nvPr/>
            </p:nvSpPr>
            <p:spPr>
              <a:xfrm rot="2484580">
                <a:off x="8573247" y="5695321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66</a:t>
                </a:r>
                <a:endParaRPr lang="ko-KR" altLang="en-US" sz="1100" b="1" dirty="0"/>
              </a:p>
            </p:txBody>
          </p:sp>
          <p:sp>
            <p:nvSpPr>
              <p:cNvPr id="45" name="오른쪽 화살표 44"/>
              <p:cNvSpPr/>
              <p:nvPr/>
            </p:nvSpPr>
            <p:spPr>
              <a:xfrm rot="3664336">
                <a:off x="3093821" y="4496024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67</a:t>
                </a:r>
                <a:endParaRPr lang="ko-KR" altLang="en-US" sz="1100" b="1" dirty="0"/>
              </a:p>
            </p:txBody>
          </p:sp>
          <p:sp>
            <p:nvSpPr>
              <p:cNvPr id="75" name="오른쪽 화살표 74"/>
              <p:cNvSpPr/>
              <p:nvPr/>
            </p:nvSpPr>
            <p:spPr>
              <a:xfrm rot="3407128">
                <a:off x="6410087" y="1450663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55</a:t>
                </a:r>
                <a:endParaRPr lang="ko-KR" altLang="en-US" sz="1100" b="1" dirty="0"/>
              </a:p>
            </p:txBody>
          </p:sp>
          <p:sp>
            <p:nvSpPr>
              <p:cNvPr id="76" name="오른쪽 화살표 75"/>
              <p:cNvSpPr/>
              <p:nvPr/>
            </p:nvSpPr>
            <p:spPr>
              <a:xfrm rot="1274295">
                <a:off x="6766811" y="4530689"/>
                <a:ext cx="432060" cy="2880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51</a:t>
                </a:r>
                <a:endParaRPr lang="ko-KR" altLang="en-US" sz="1100" b="1" dirty="0"/>
              </a:p>
            </p:txBody>
          </p:sp>
          <p:sp>
            <p:nvSpPr>
              <p:cNvPr id="77" name="뺄셈 기호 76"/>
              <p:cNvSpPr/>
              <p:nvPr/>
            </p:nvSpPr>
            <p:spPr>
              <a:xfrm rot="18119724">
                <a:off x="2422800" y="5051422"/>
                <a:ext cx="1281538" cy="310921"/>
              </a:xfrm>
              <a:prstGeom prst="mathMinus">
                <a:avLst/>
              </a:prstGeom>
              <a:solidFill>
                <a:schemeClr val="bg1">
                  <a:alpha val="46000"/>
                </a:schemeClr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왼쪽 화살표 77"/>
              <p:cNvSpPr/>
              <p:nvPr/>
            </p:nvSpPr>
            <p:spPr>
              <a:xfrm>
                <a:off x="3112810" y="5218562"/>
                <a:ext cx="452878" cy="283163"/>
              </a:xfrm>
              <a:prstGeom prst="lef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65</a:t>
                </a:r>
                <a:endParaRPr lang="ko-KR" altLang="en-US" sz="1100" b="1" dirty="0"/>
              </a:p>
            </p:txBody>
          </p:sp>
          <p:sp>
            <p:nvSpPr>
              <p:cNvPr id="79" name="왼쪽 화살표 78"/>
              <p:cNvSpPr/>
              <p:nvPr/>
            </p:nvSpPr>
            <p:spPr>
              <a:xfrm>
                <a:off x="3885931" y="4788941"/>
                <a:ext cx="452878" cy="283163"/>
              </a:xfrm>
              <a:prstGeom prst="lef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61</a:t>
                </a:r>
                <a:endParaRPr lang="ko-KR" altLang="en-US" sz="1100" b="1" dirty="0"/>
              </a:p>
            </p:txBody>
          </p:sp>
          <p:sp>
            <p:nvSpPr>
              <p:cNvPr id="80" name="왼쪽 화살표 79"/>
              <p:cNvSpPr/>
              <p:nvPr/>
            </p:nvSpPr>
            <p:spPr>
              <a:xfrm>
                <a:off x="4606031" y="4640044"/>
                <a:ext cx="452878" cy="283163"/>
              </a:xfrm>
              <a:prstGeom prst="lef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68</a:t>
                </a:r>
                <a:endParaRPr lang="ko-KR" altLang="en-US" sz="1100" b="1" dirty="0"/>
              </a:p>
            </p:txBody>
          </p:sp>
          <p:sp>
            <p:nvSpPr>
              <p:cNvPr id="81" name="왼쪽 화살표 80"/>
              <p:cNvSpPr/>
              <p:nvPr/>
            </p:nvSpPr>
            <p:spPr>
              <a:xfrm>
                <a:off x="7236370" y="3666351"/>
                <a:ext cx="452878" cy="283163"/>
              </a:xfrm>
              <a:prstGeom prst="lef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50</a:t>
                </a:r>
                <a:endParaRPr lang="ko-KR" altLang="en-US" sz="1100" b="1" dirty="0"/>
              </a:p>
            </p:txBody>
          </p:sp>
          <p:sp>
            <p:nvSpPr>
              <p:cNvPr id="82" name="왼쪽 화살표 81"/>
              <p:cNvSpPr/>
              <p:nvPr/>
            </p:nvSpPr>
            <p:spPr>
              <a:xfrm>
                <a:off x="8235661" y="5118859"/>
                <a:ext cx="452878" cy="283163"/>
              </a:xfrm>
              <a:prstGeom prst="lef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70</a:t>
                </a:r>
                <a:endParaRPr lang="ko-KR" altLang="en-US" sz="1100" b="1" dirty="0"/>
              </a:p>
            </p:txBody>
          </p:sp>
          <p:sp>
            <p:nvSpPr>
              <p:cNvPr id="83" name="타원 2"/>
              <p:cNvSpPr/>
              <p:nvPr/>
            </p:nvSpPr>
            <p:spPr>
              <a:xfrm>
                <a:off x="7236370" y="1647904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84" name="타원 2"/>
              <p:cNvSpPr/>
              <p:nvPr/>
            </p:nvSpPr>
            <p:spPr>
              <a:xfrm>
                <a:off x="6676291" y="1800304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85" name="타원 2"/>
              <p:cNvSpPr/>
              <p:nvPr/>
            </p:nvSpPr>
            <p:spPr>
              <a:xfrm>
                <a:off x="6281250" y="2220258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86" name="타원 2"/>
              <p:cNvSpPr/>
              <p:nvPr/>
            </p:nvSpPr>
            <p:spPr>
              <a:xfrm>
                <a:off x="8929909" y="6021360"/>
                <a:ext cx="106041" cy="1080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  <p:sp>
            <p:nvSpPr>
              <p:cNvPr id="89" name="왼쪽 화살표 88"/>
              <p:cNvSpPr/>
              <p:nvPr/>
            </p:nvSpPr>
            <p:spPr>
              <a:xfrm>
                <a:off x="7462809" y="1560329"/>
                <a:ext cx="452878" cy="283163"/>
              </a:xfrm>
              <a:prstGeom prst="lef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sz="1100" b="1" dirty="0" smtClean="0"/>
                  <a:t>69</a:t>
                </a:r>
                <a:endParaRPr lang="ko-KR" altLang="en-US" sz="1100" b="1" dirty="0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827480" y="458751"/>
                <a:ext cx="1656230" cy="521909"/>
              </a:xfrm>
              <a:prstGeom prst="rect">
                <a:avLst/>
              </a:prstGeom>
              <a:solidFill>
                <a:srgbClr val="92D05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3</a:t>
                </a:r>
                <a:r>
                  <a:rPr lang="ko-KR" altLang="en-US" dirty="0" smtClean="0"/>
                  <a:t>팀 </a:t>
                </a:r>
                <a:r>
                  <a:rPr lang="en-US" altLang="ko-KR" dirty="0" smtClean="0"/>
                  <a:t>= 25</a:t>
                </a:r>
                <a:r>
                  <a:rPr lang="ko-KR" altLang="en-US" dirty="0" smtClean="0"/>
                  <a:t>개소</a:t>
                </a:r>
                <a:endParaRPr lang="ko-KR" altLang="en-US" dirty="0"/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4355970" y="116540"/>
                <a:ext cx="144020" cy="6552910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</a:ln>
              <a:effectLst>
                <a:outerShdw blurRad="50800" dist="38100" dir="189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2" name="오른쪽 화살표 51"/>
            <p:cNvSpPr/>
            <p:nvPr/>
          </p:nvSpPr>
          <p:spPr>
            <a:xfrm>
              <a:off x="8099934" y="5802207"/>
              <a:ext cx="432060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71</a:t>
              </a:r>
              <a:endParaRPr lang="ko-KR" altLang="en-US" sz="1100" b="1" dirty="0"/>
            </a:p>
          </p:txBody>
        </p:sp>
        <p:sp>
          <p:nvSpPr>
            <p:cNvPr id="53" name="타원 2"/>
            <p:cNvSpPr/>
            <p:nvPr/>
          </p:nvSpPr>
          <p:spPr>
            <a:xfrm>
              <a:off x="8478973" y="5835534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4" name="타원 2"/>
            <p:cNvSpPr/>
            <p:nvPr/>
          </p:nvSpPr>
          <p:spPr>
            <a:xfrm>
              <a:off x="5715242" y="6563513"/>
              <a:ext cx="106041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5" name="오른쪽 화살표 54"/>
            <p:cNvSpPr/>
            <p:nvPr/>
          </p:nvSpPr>
          <p:spPr>
            <a:xfrm>
              <a:off x="5204376" y="6419493"/>
              <a:ext cx="426422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72</a:t>
              </a:r>
              <a:endParaRPr lang="ko-KR" altLang="en-US" sz="1100" b="1" dirty="0"/>
            </a:p>
          </p:txBody>
        </p:sp>
        <p:sp>
          <p:nvSpPr>
            <p:cNvPr id="56" name="오른쪽 화살표 55"/>
            <p:cNvSpPr/>
            <p:nvPr/>
          </p:nvSpPr>
          <p:spPr>
            <a:xfrm rot="2016430">
              <a:off x="4669401" y="6419493"/>
              <a:ext cx="426422" cy="28804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</a:ln>
            <a:effectLst>
              <a:outerShdw blurRad="50800" dist="38100" dir="18900000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altLang="ko-KR" sz="1100" b="1" dirty="0" smtClean="0"/>
                <a:t>73</a:t>
              </a:r>
              <a:endParaRPr lang="ko-KR" altLang="en-US" sz="1100" b="1" dirty="0"/>
            </a:p>
          </p:txBody>
        </p:sp>
        <p:sp>
          <p:nvSpPr>
            <p:cNvPr id="57" name="타원 2"/>
            <p:cNvSpPr/>
            <p:nvPr/>
          </p:nvSpPr>
          <p:spPr>
            <a:xfrm>
              <a:off x="5099719" y="6599520"/>
              <a:ext cx="104657" cy="10801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59" name="오른쪽 화살표 58"/>
          <p:cNvSpPr/>
          <p:nvPr/>
        </p:nvSpPr>
        <p:spPr>
          <a:xfrm rot="1274295">
            <a:off x="6248533" y="4873465"/>
            <a:ext cx="426422" cy="288040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</a:ln>
          <a:effectLst>
            <a:outerShdw blurRad="50800" dist="38100" dir="18900000" rotWithShape="0">
              <a:srgbClr val="000000">
                <a:alpha val="40000"/>
              </a:srgbClr>
            </a:outerShdw>
          </a:effectLst>
        </p:spPr>
        <p:txBody>
          <a:bodyPr rtlCol="0" anchor="ctr"/>
          <a:lstStyle/>
          <a:p>
            <a:pPr algn="ctr"/>
            <a:r>
              <a:rPr lang="en-US" altLang="ko-KR" sz="1100" b="1" dirty="0" smtClean="0"/>
              <a:t>25</a:t>
            </a:r>
            <a:endParaRPr lang="ko-KR" altLang="en-US" sz="1100" b="1" dirty="0"/>
          </a:p>
        </p:txBody>
      </p:sp>
      <p:sp>
        <p:nvSpPr>
          <p:cNvPr id="60" name="타원 2"/>
          <p:cNvSpPr/>
          <p:nvPr/>
        </p:nvSpPr>
        <p:spPr>
          <a:xfrm>
            <a:off x="6659636" y="5120946"/>
            <a:ext cx="104657" cy="10801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 w="12700" cap="flat" cmpd="sng" algn="ctr">
          <a:solidFill>
            <a:schemeClr val="tx1"/>
          </a:solidFill>
          <a:prstDash val="solid"/>
          <a:round/>
        </a:ln>
        <a:effectLst>
          <a:outerShdw blurRad="50800" dist="38100" dir="18900000" rotWithShape="0">
            <a:srgbClr val="000000">
              <a:alpha val="40000"/>
            </a:srgbClr>
          </a:outerShdw>
        </a:effectLst>
      </a:spPr>
      <a:bodyPr/>
      <a:lstStyle/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186</Words>
  <Application>Microsoft Office PowerPoint</Application>
  <PresentationFormat>화면 슬라이드 쇼(4:3)</PresentationFormat>
  <Paragraphs>76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한컴오피스</vt:lpstr>
      <vt:lpstr>슬라이드 1</vt:lpstr>
      <vt:lpstr>슬라이드 2</vt:lpstr>
      <vt:lpstr>슬라이드 3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subject/>
  <dc:creator>test</dc:creator>
  <cp:keywords/>
  <dc:description/>
  <cp:lastModifiedBy>user</cp:lastModifiedBy>
  <cp:revision>146</cp:revision>
  <dcterms:created xsi:type="dcterms:W3CDTF">2018-03-03T01:55:58Z</dcterms:created>
  <dcterms:modified xsi:type="dcterms:W3CDTF">2020-02-03T07:54:40Z</dcterms:modified>
  <cp:category/>
</cp:coreProperties>
</file>