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3BD5A-F470-4F3F-B2EB-70FBE020531E}" type="datetimeFigureOut">
              <a:rPr lang="ko-KR" altLang="en-US" smtClean="0"/>
              <a:t>2014-09-05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341EE-C077-4B31-B58C-D0077336A49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소방안전지도 가스시설 탑재 그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16632"/>
            <a:ext cx="8892480" cy="6552728"/>
          </a:xfrm>
          <a:prstGeom prst="rect">
            <a:avLst/>
          </a:prstGeom>
        </p:spPr>
      </p:pic>
      <p:sp>
        <p:nvSpPr>
          <p:cNvPr id="5" name="타원 4"/>
          <p:cNvSpPr/>
          <p:nvPr/>
        </p:nvSpPr>
        <p:spPr>
          <a:xfrm>
            <a:off x="4139952" y="3356992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0" y="3284984"/>
            <a:ext cx="12241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가스밸</a:t>
            </a:r>
            <a:r>
              <a:rPr lang="ko-KR" altLang="en-US" sz="15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브</a:t>
            </a:r>
          </a:p>
        </p:txBody>
      </p:sp>
      <p:sp>
        <p:nvSpPr>
          <p:cNvPr id="8" name="타원 7"/>
          <p:cNvSpPr/>
          <p:nvPr/>
        </p:nvSpPr>
        <p:spPr>
          <a:xfrm>
            <a:off x="3491880" y="2852936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923928" y="2780928"/>
            <a:ext cx="12241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err="1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정압</a:t>
            </a:r>
            <a:r>
              <a:rPr lang="ko-KR" altLang="en-US" sz="1500" dirty="0" err="1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기</a:t>
            </a:r>
            <a:endParaRPr lang="ko-KR" altLang="en-US" sz="15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71800" y="3437384"/>
            <a:ext cx="12241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err="1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가스관로</a:t>
            </a:r>
            <a:endParaRPr lang="ko-KR" altLang="en-US" sz="15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3" name="직선 화살표 연결선 12"/>
          <p:cNvCxnSpPr>
            <a:stCxn id="11" idx="1"/>
          </p:cNvCxnSpPr>
          <p:nvPr/>
        </p:nvCxnSpPr>
        <p:spPr>
          <a:xfrm flipH="1" flipV="1">
            <a:off x="2483768" y="3573016"/>
            <a:ext cx="288032" cy="25951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모서리가 둥근 직사각형 14"/>
          <p:cNvSpPr/>
          <p:nvPr/>
        </p:nvSpPr>
        <p:spPr>
          <a:xfrm>
            <a:off x="5698775" y="792697"/>
            <a:ext cx="889449" cy="504056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8453741" y="458010"/>
            <a:ext cx="313385" cy="360040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</Words>
  <Application>Microsoft Office PowerPoint</Application>
  <PresentationFormat>화면 슬라이드 쇼(4:3)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</cp:revision>
  <dcterms:created xsi:type="dcterms:W3CDTF">2014-09-04T23:50:01Z</dcterms:created>
  <dcterms:modified xsi:type="dcterms:W3CDTF">2014-09-04T23:55:10Z</dcterms:modified>
</cp:coreProperties>
</file>