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928" r:id="rId1"/>
  </p:sldMasterIdLst>
  <p:notesMasterIdLst>
    <p:notesMasterId r:id="rId3"/>
  </p:notesMasterIdLst>
  <p:handoutMasterIdLst>
    <p:handoutMasterId r:id="rId4"/>
  </p:handoutMasterIdLst>
  <p:sldIdLst>
    <p:sldId id="802" r:id="rId2"/>
  </p:sldIdLst>
  <p:sldSz cx="6858000" cy="9906000" type="A4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000" b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B7EF7"/>
    <a:srgbClr val="FF9900"/>
    <a:srgbClr val="C0504D"/>
    <a:srgbClr val="0066FF"/>
    <a:srgbClr val="FDEADA"/>
    <a:srgbClr val="0099FF"/>
    <a:srgbClr val="3399FF"/>
    <a:srgbClr val="FFCC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941" autoAdjust="0"/>
    <p:restoredTop sz="97914" autoAdjust="0"/>
  </p:normalViewPr>
  <p:slideViewPr>
    <p:cSldViewPr>
      <p:cViewPr>
        <p:scale>
          <a:sx n="100" d="100"/>
          <a:sy n="100" d="100"/>
        </p:scale>
        <p:origin x="-1482" y="-72"/>
      </p:cViewPr>
      <p:guideLst>
        <p:guide orient="horz" pos="74"/>
        <p:guide orient="horz" pos="958"/>
        <p:guide pos="731"/>
        <p:guide pos="150"/>
        <p:guide pos="4233"/>
        <p:guide pos="25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2094" y="-78"/>
      </p:cViewPr>
      <p:guideLst>
        <p:guide orient="horz" pos="3132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t" anchorCtr="0" compatLnSpc="1">
            <a:prstTxWarp prst="textNoShape">
              <a:avLst/>
            </a:prstTxWarp>
          </a:bodyPr>
          <a:lstStyle>
            <a:lvl1pPr defTabSz="918385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5083" y="0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t" anchorCtr="0" compatLnSpc="1">
            <a:prstTxWarp prst="textNoShape">
              <a:avLst/>
            </a:prstTxWarp>
          </a:bodyPr>
          <a:lstStyle>
            <a:lvl1pPr algn="r" defTabSz="918385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2F85DDC-50FE-4253-AA2D-A164D6D8C62A}" type="datetimeFigureOut">
              <a:rPr lang="ko-KR" altLang="en-US"/>
              <a:pPr>
                <a:defRPr/>
              </a:pPr>
              <a:t>2018-07-27</a:t>
            </a:fld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41815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b" anchorCtr="0" compatLnSpc="1">
            <a:prstTxWarp prst="textNoShape">
              <a:avLst/>
            </a:prstTxWarp>
          </a:bodyPr>
          <a:lstStyle>
            <a:lvl1pPr defTabSz="918385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5083" y="9441815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b" anchorCtr="0" compatLnSpc="1">
            <a:prstTxWarp prst="textNoShape">
              <a:avLst/>
            </a:prstTxWarp>
          </a:bodyPr>
          <a:lstStyle>
            <a:lvl1pPr algn="r" defTabSz="917121" eaLnBrk="1" latinLnBrk="1" hangingPunct="1">
              <a:defRPr sz="1200"/>
            </a:lvl1pPr>
          </a:lstStyle>
          <a:p>
            <a:pPr>
              <a:defRPr/>
            </a:pPr>
            <a:fld id="{A67BBE34-058B-4C8C-9B95-AD42EE65B2A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392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5083" y="0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t" anchorCtr="0" compatLnSpc="1">
            <a:prstTxWarp prst="textNoShape">
              <a:avLst/>
            </a:prstTxWarp>
          </a:bodyPr>
          <a:lstStyle>
            <a:lvl1pPr algn="r" defTabSz="918385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2CA2F44-BCB7-4365-B8BD-8C4D68F713F3}" type="datetimeFigureOut">
              <a:rPr lang="ko-KR" altLang="en-US"/>
              <a:pPr>
                <a:defRPr/>
              </a:pPr>
              <a:t>2018-07-27</a:t>
            </a:fld>
            <a:endParaRPr lang="en-US" altLang="ko-KR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403" y="4720908"/>
            <a:ext cx="5446396" cy="447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41815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b" anchorCtr="0" compatLnSpc="1">
            <a:prstTxWarp prst="textNoShape">
              <a:avLst/>
            </a:prstTxWarp>
          </a:bodyPr>
          <a:lstStyle>
            <a:lvl1pPr defTabSz="918385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5083" y="9441815"/>
            <a:ext cx="2950529" cy="49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04" tIns="46101" rIns="92204" bIns="46101" numCol="1" anchor="b" anchorCtr="0" compatLnSpc="1">
            <a:prstTxWarp prst="textNoShape">
              <a:avLst/>
            </a:prstTxWarp>
          </a:bodyPr>
          <a:lstStyle>
            <a:lvl1pPr algn="r" defTabSz="917121" eaLnBrk="1" latinLnBrk="1" hangingPunct="1">
              <a:defRPr sz="1200"/>
            </a:lvl1pPr>
          </a:lstStyle>
          <a:p>
            <a:pPr>
              <a:defRPr/>
            </a:pPr>
            <a:fld id="{3BF03159-44AF-4EF6-9FFE-7256C0FBDBA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슬라이드 이미지 개체 틀 7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4538"/>
            <a:ext cx="2582862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674" tIns="44338" rIns="88674" bIns="44338" rtlCol="0" anchor="ctr"/>
          <a:lstStyle/>
          <a:p>
            <a:pPr lvl="0"/>
            <a:endParaRPr lang="ko-KR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591629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2625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525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6838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문서배포정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>
            <a:spLocks noChangeShapeType="1"/>
          </p:cNvSpPr>
          <p:nvPr userDrawn="1"/>
        </p:nvSpPr>
        <p:spPr bwMode="auto">
          <a:xfrm>
            <a:off x="442913" y="4214636"/>
            <a:ext cx="598096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Line 26"/>
          <p:cNvSpPr>
            <a:spLocks noChangeShapeType="1"/>
          </p:cNvSpPr>
          <p:nvPr userDrawn="1"/>
        </p:nvSpPr>
        <p:spPr bwMode="auto">
          <a:xfrm>
            <a:off x="440715" y="8048625"/>
            <a:ext cx="59820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Text Box 65"/>
          <p:cNvSpPr txBox="1">
            <a:spLocks noChangeArrowheads="1"/>
          </p:cNvSpPr>
          <p:nvPr userDrawn="1"/>
        </p:nvSpPr>
        <p:spPr bwMode="auto">
          <a:xfrm>
            <a:off x="584684" y="1728965"/>
            <a:ext cx="5839197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2015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2200" dirty="0" err="1" smtClean="0">
                <a:latin typeface="맑은 고딕" pitchFamily="50" charset="-127"/>
                <a:ea typeface="맑은 고딕" pitchFamily="50" charset="-127"/>
              </a:rPr>
              <a:t>모바일서울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엠보팅 유지관리 용역</a:t>
            </a:r>
          </a:p>
        </p:txBody>
      </p:sp>
      <p:sp>
        <p:nvSpPr>
          <p:cNvPr id="5" name="TextBox 14"/>
          <p:cNvSpPr txBox="1">
            <a:spLocks noChangeArrowheads="1"/>
          </p:cNvSpPr>
          <p:nvPr userDrawn="1"/>
        </p:nvSpPr>
        <p:spPr bwMode="auto">
          <a:xfrm>
            <a:off x="4473116" y="8151814"/>
            <a:ext cx="2023311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Copyright ® |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|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윤커뮤니케이션즈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229" y="7365267"/>
            <a:ext cx="931662" cy="25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기본내용(GNB/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896586"/>
            <a:ext cx="5344624" cy="86333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graphicFrame>
        <p:nvGraphicFramePr>
          <p:cNvPr id="3" name="Group 270"/>
          <p:cNvGraphicFramePr>
            <a:graphicFrameLocks noGrp="1"/>
          </p:cNvGraphicFramePr>
          <p:nvPr/>
        </p:nvGraphicFramePr>
        <p:xfrm>
          <a:off x="5422656" y="896586"/>
          <a:ext cx="1395779" cy="8635647"/>
        </p:xfrm>
        <a:graphic>
          <a:graphicData uri="http://schemas.openxmlformats.org/drawingml/2006/table">
            <a:tbl>
              <a:tblPr/>
              <a:tblGrid>
                <a:gridCol w="139577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305447"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바탕" pitchFamily="18" charset="-127"/>
                      </a:endParaRP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206"/>
          <p:cNvSpPr txBox="1">
            <a:spLocks noChangeArrowheads="1"/>
          </p:cNvSpPr>
          <p:nvPr userDrawn="1"/>
        </p:nvSpPr>
        <p:spPr bwMode="auto">
          <a:xfrm>
            <a:off x="6324967" y="504472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FEA96BAA-998C-4FAD-A5FE-435454C24985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268"/>
          <p:cNvGraphicFramePr>
            <a:graphicFrameLocks noGrp="1"/>
          </p:cNvGraphicFramePr>
          <p:nvPr/>
        </p:nvGraphicFramePr>
        <p:xfrm>
          <a:off x="39566" y="103188"/>
          <a:ext cx="6775573" cy="1452880"/>
        </p:xfrm>
        <a:graphic>
          <a:graphicData uri="http://schemas.openxmlformats.org/drawingml/2006/table">
            <a:tbl>
              <a:tblPr/>
              <a:tblGrid>
                <a:gridCol w="635244"/>
                <a:gridCol w="1862871"/>
                <a:gridCol w="503360"/>
                <a:gridCol w="1914525"/>
                <a:gridCol w="402248"/>
                <a:gridCol w="504458"/>
                <a:gridCol w="402248"/>
                <a:gridCol w="55061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명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 면 </a:t>
                      </a: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화면유형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화면위치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Ver.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페이지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88"/>
          <p:cNvSpPr>
            <a:spLocks noChangeArrowheads="1"/>
          </p:cNvSpPr>
          <p:nvPr userDrawn="1"/>
        </p:nvSpPr>
        <p:spPr bwMode="auto">
          <a:xfrm>
            <a:off x="39565" y="896586"/>
            <a:ext cx="5333634" cy="259115"/>
          </a:xfrm>
          <a:prstGeom prst="roundRect">
            <a:avLst>
              <a:gd name="adj" fmla="val 16667"/>
            </a:avLst>
          </a:prstGeom>
          <a:solidFill>
            <a:srgbClr val="5F5F5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latinLnBrk="1" hangingPunct="1">
              <a:defRPr/>
            </a:pP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G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lobal </a:t>
            </a: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N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avigation </a:t>
            </a: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B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ar</a:t>
            </a:r>
          </a:p>
        </p:txBody>
      </p:sp>
      <p:sp>
        <p:nvSpPr>
          <p:cNvPr id="7" name="모서리가 둥근 직사각형 88"/>
          <p:cNvSpPr>
            <a:spLocks noChangeArrowheads="1"/>
          </p:cNvSpPr>
          <p:nvPr userDrawn="1"/>
        </p:nvSpPr>
        <p:spPr bwMode="auto">
          <a:xfrm>
            <a:off x="39565" y="9268531"/>
            <a:ext cx="5333634" cy="259116"/>
          </a:xfrm>
          <a:prstGeom prst="roundRect">
            <a:avLst>
              <a:gd name="adj" fmla="val 16667"/>
            </a:avLst>
          </a:prstGeom>
          <a:solidFill>
            <a:srgbClr val="5F5F5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latinLnBrk="1" hangingPunct="1">
              <a:defRPr/>
            </a:pP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footer</a:t>
            </a:r>
          </a:p>
        </p:txBody>
      </p:sp>
      <p:pic>
        <p:nvPicPr>
          <p:cNvPr id="8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9" name="TextBox 28"/>
          <p:cNvSpPr txBox="1">
            <a:spLocks noChangeArrowheads="1"/>
          </p:cNvSpPr>
          <p:nvPr userDrawn="1"/>
        </p:nvSpPr>
        <p:spPr bwMode="auto">
          <a:xfrm>
            <a:off x="5501786" y="470078"/>
            <a:ext cx="33855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en-US" altLang="ko-KR" sz="900" b="0">
                <a:latin typeface="맑은 고딕" pitchFamily="50" charset="-127"/>
                <a:ea typeface="맑은 고딕" pitchFamily="50" charset="-127"/>
              </a:rPr>
              <a:t>1.0</a:t>
            </a:r>
            <a:endParaRPr lang="ko-KR" altLang="en-US" sz="900" b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기본내용(관리자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896586"/>
            <a:ext cx="5344624" cy="86333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graphicFrame>
        <p:nvGraphicFramePr>
          <p:cNvPr id="3" name="Group 270"/>
          <p:cNvGraphicFramePr>
            <a:graphicFrameLocks noGrp="1"/>
          </p:cNvGraphicFramePr>
          <p:nvPr/>
        </p:nvGraphicFramePr>
        <p:xfrm>
          <a:off x="5422656" y="896586"/>
          <a:ext cx="1395779" cy="8635647"/>
        </p:xfrm>
        <a:graphic>
          <a:graphicData uri="http://schemas.openxmlformats.org/drawingml/2006/table">
            <a:tbl>
              <a:tblPr/>
              <a:tblGrid>
                <a:gridCol w="139577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305447"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바탕" pitchFamily="18" charset="-127"/>
                      </a:endParaRP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206"/>
          <p:cNvSpPr txBox="1">
            <a:spLocks noChangeArrowheads="1"/>
          </p:cNvSpPr>
          <p:nvPr userDrawn="1"/>
        </p:nvSpPr>
        <p:spPr bwMode="auto">
          <a:xfrm>
            <a:off x="6324967" y="504472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A26F50A6-95D8-426C-87F3-C66E8230E09E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268"/>
          <p:cNvGraphicFramePr>
            <a:graphicFrameLocks noGrp="1"/>
          </p:cNvGraphicFramePr>
          <p:nvPr/>
        </p:nvGraphicFramePr>
        <p:xfrm>
          <a:off x="39566" y="103188"/>
          <a:ext cx="6775573" cy="1452880"/>
        </p:xfrm>
        <a:graphic>
          <a:graphicData uri="http://schemas.openxmlformats.org/drawingml/2006/table">
            <a:tbl>
              <a:tblPr/>
              <a:tblGrid>
                <a:gridCol w="635244"/>
                <a:gridCol w="1862871"/>
                <a:gridCol w="503360"/>
                <a:gridCol w="1914525"/>
                <a:gridCol w="402248"/>
                <a:gridCol w="504458"/>
                <a:gridCol w="402248"/>
                <a:gridCol w="55061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명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 면 </a:t>
                      </a: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화면유형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화면위치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Ver.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페이지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88"/>
          <p:cNvSpPr>
            <a:spLocks noChangeArrowheads="1"/>
          </p:cNvSpPr>
          <p:nvPr userDrawn="1"/>
        </p:nvSpPr>
        <p:spPr bwMode="auto">
          <a:xfrm>
            <a:off x="39565" y="896586"/>
            <a:ext cx="5333634" cy="259115"/>
          </a:xfrm>
          <a:prstGeom prst="roundRect">
            <a:avLst>
              <a:gd name="adj" fmla="val 16667"/>
            </a:avLst>
          </a:prstGeom>
          <a:solidFill>
            <a:srgbClr val="5F5F5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latinLnBrk="1" hangingPunct="1">
              <a:defRPr/>
            </a:pP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G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lobal </a:t>
            </a: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N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avigation </a:t>
            </a:r>
            <a:r>
              <a:rPr lang="en-US" altLang="ko-KR" sz="900">
                <a:solidFill>
                  <a:srgbClr val="FF3300"/>
                </a:solidFill>
                <a:latin typeface="Arial Black" pitchFamily="34" charset="0"/>
              </a:rPr>
              <a:t>B</a:t>
            </a: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ar</a:t>
            </a:r>
          </a:p>
        </p:txBody>
      </p:sp>
      <p:sp>
        <p:nvSpPr>
          <p:cNvPr id="7" name="모서리가 둥근 직사각형 88"/>
          <p:cNvSpPr>
            <a:spLocks noChangeArrowheads="1"/>
          </p:cNvSpPr>
          <p:nvPr userDrawn="1"/>
        </p:nvSpPr>
        <p:spPr bwMode="auto">
          <a:xfrm>
            <a:off x="39565" y="9268531"/>
            <a:ext cx="5333634" cy="259116"/>
          </a:xfrm>
          <a:prstGeom prst="roundRect">
            <a:avLst>
              <a:gd name="adj" fmla="val 16667"/>
            </a:avLst>
          </a:prstGeom>
          <a:solidFill>
            <a:srgbClr val="5F5F5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latinLnBrk="1" hangingPunct="1">
              <a:defRPr/>
            </a:pPr>
            <a:r>
              <a:rPr lang="en-US" altLang="ko-KR" sz="900" b="0">
                <a:solidFill>
                  <a:schemeClr val="bg1"/>
                </a:solidFill>
                <a:latin typeface="Arial Black" pitchFamily="34" charset="0"/>
              </a:rPr>
              <a:t>footer</a:t>
            </a:r>
          </a:p>
        </p:txBody>
      </p:sp>
      <p:pic>
        <p:nvPicPr>
          <p:cNvPr id="8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 userDrawn="1"/>
        </p:nvSpPr>
        <p:spPr>
          <a:xfrm>
            <a:off x="48358" y="1178630"/>
            <a:ext cx="892419" cy="80807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3636" y="2263247"/>
          <a:ext cx="836368" cy="4093206"/>
        </p:xfrm>
        <a:graphic>
          <a:graphicData uri="http://schemas.openxmlformats.org/drawingml/2006/table">
            <a:tbl>
              <a:tblPr/>
              <a:tblGrid>
                <a:gridCol w="836368"/>
              </a:tblGrid>
              <a:tr h="30268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운영자관리</a:t>
                      </a: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이벤트 관리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관 협력 나눔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협력기업소개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협력사례소개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분야별연계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기업신청관리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시민제안관리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알림소식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공지사항관리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FAQ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68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이벤트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594" marR="6594" marT="13758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94" y="2896131"/>
            <a:ext cx="85725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8" y="4693886"/>
            <a:ext cx="85725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직선 연결선 12"/>
          <p:cNvCxnSpPr/>
          <p:nvPr userDrawn="1"/>
        </p:nvCxnSpPr>
        <p:spPr>
          <a:xfrm>
            <a:off x="1036394" y="2063750"/>
            <a:ext cx="4241189" cy="2294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통합검색/GNB 메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896586"/>
            <a:ext cx="5344624" cy="86333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graphicFrame>
        <p:nvGraphicFramePr>
          <p:cNvPr id="3" name="Group 270"/>
          <p:cNvGraphicFramePr>
            <a:graphicFrameLocks noGrp="1"/>
          </p:cNvGraphicFramePr>
          <p:nvPr/>
        </p:nvGraphicFramePr>
        <p:xfrm>
          <a:off x="5422656" y="896586"/>
          <a:ext cx="1395779" cy="8635647"/>
        </p:xfrm>
        <a:graphic>
          <a:graphicData uri="http://schemas.openxmlformats.org/drawingml/2006/table">
            <a:tbl>
              <a:tblPr/>
              <a:tblGrid>
                <a:gridCol w="139577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305447"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바탕" pitchFamily="18" charset="-127"/>
                      </a:endParaRP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206"/>
          <p:cNvSpPr txBox="1">
            <a:spLocks noChangeArrowheads="1"/>
          </p:cNvSpPr>
          <p:nvPr userDrawn="1"/>
        </p:nvSpPr>
        <p:spPr bwMode="auto">
          <a:xfrm>
            <a:off x="6324967" y="504472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E68A81FB-A4FB-42FD-801A-49924105C7E5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268"/>
          <p:cNvGraphicFramePr>
            <a:graphicFrameLocks noGrp="1"/>
          </p:cNvGraphicFramePr>
          <p:nvPr/>
        </p:nvGraphicFramePr>
        <p:xfrm>
          <a:off x="39566" y="103188"/>
          <a:ext cx="6775573" cy="1452880"/>
        </p:xfrm>
        <a:graphic>
          <a:graphicData uri="http://schemas.openxmlformats.org/drawingml/2006/table">
            <a:tbl>
              <a:tblPr/>
              <a:tblGrid>
                <a:gridCol w="635244"/>
                <a:gridCol w="1862871"/>
                <a:gridCol w="503360"/>
                <a:gridCol w="1914525"/>
                <a:gridCol w="402248"/>
                <a:gridCol w="504458"/>
                <a:gridCol w="402248"/>
                <a:gridCol w="55061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명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 면 </a:t>
                      </a: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화면유형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화면위치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Ver.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페이지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NB 메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896586"/>
            <a:ext cx="5344624" cy="86333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graphicFrame>
        <p:nvGraphicFramePr>
          <p:cNvPr id="3" name="Group 270"/>
          <p:cNvGraphicFramePr>
            <a:graphicFrameLocks noGrp="1"/>
          </p:cNvGraphicFramePr>
          <p:nvPr/>
        </p:nvGraphicFramePr>
        <p:xfrm>
          <a:off x="5422656" y="896586"/>
          <a:ext cx="1395779" cy="8635647"/>
        </p:xfrm>
        <a:graphic>
          <a:graphicData uri="http://schemas.openxmlformats.org/drawingml/2006/table">
            <a:tbl>
              <a:tblPr/>
              <a:tblGrid>
                <a:gridCol w="139577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305447"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바탕" pitchFamily="18" charset="-127"/>
                      </a:endParaRP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206"/>
          <p:cNvSpPr txBox="1">
            <a:spLocks noChangeArrowheads="1"/>
          </p:cNvSpPr>
          <p:nvPr userDrawn="1"/>
        </p:nvSpPr>
        <p:spPr bwMode="auto">
          <a:xfrm>
            <a:off x="6324967" y="504472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4E0595DD-D621-4E6C-AC2B-8261E1E466AB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268"/>
          <p:cNvGraphicFramePr>
            <a:graphicFrameLocks noGrp="1"/>
          </p:cNvGraphicFramePr>
          <p:nvPr/>
        </p:nvGraphicFramePr>
        <p:xfrm>
          <a:off x="39566" y="103188"/>
          <a:ext cx="6775573" cy="1452880"/>
        </p:xfrm>
        <a:graphic>
          <a:graphicData uri="http://schemas.openxmlformats.org/drawingml/2006/table">
            <a:tbl>
              <a:tblPr/>
              <a:tblGrid>
                <a:gridCol w="635244"/>
                <a:gridCol w="1862871"/>
                <a:gridCol w="503360"/>
                <a:gridCol w="1914525"/>
                <a:gridCol w="402248"/>
                <a:gridCol w="504458"/>
                <a:gridCol w="402248"/>
                <a:gridCol w="55061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명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 면 </a:t>
                      </a: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화면유형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화면위치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Ver.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페이지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pSp>
        <p:nvGrpSpPr>
          <p:cNvPr id="7" name="그룹 6"/>
          <p:cNvGrpSpPr>
            <a:grpSpLocks/>
          </p:cNvGrpSpPr>
          <p:nvPr userDrawn="1"/>
        </p:nvGrpSpPr>
        <p:grpSpPr bwMode="auto">
          <a:xfrm>
            <a:off x="51656" y="882827"/>
            <a:ext cx="7467606" cy="437973"/>
            <a:chOff x="74613" y="1354138"/>
            <a:chExt cx="10786543" cy="303212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6816725" y="1368425"/>
              <a:ext cx="828675" cy="288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algn="ctr">
              <a:noFill/>
              <a:round/>
              <a:headEnd/>
              <a:tailEnd/>
            </a:ln>
          </p:spPr>
          <p:txBody>
            <a:bodyPr lIns="36000" tIns="0" rIns="36000" bIns="0" anchor="ctr"/>
            <a:lstStyle/>
            <a:p>
              <a:pPr algn="ctr" eaLnBrk="1" latinLnBrk="1" hangingPunct="1">
                <a:defRPr/>
              </a:pPr>
              <a:endParaRPr lang="ko-KR" altLang="en-US" sz="900" dirty="0" err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3"/>
            <p:cNvSpPr>
              <a:spLocks noChangeArrowheads="1"/>
            </p:cNvSpPr>
            <p:nvPr/>
          </p:nvSpPr>
          <p:spPr bwMode="auto">
            <a:xfrm>
              <a:off x="128588" y="1354138"/>
              <a:ext cx="10732568" cy="19176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/>
            <a:p>
              <a:pPr eaLnBrk="1" latinLnBrk="1" hangingPunct="1">
                <a:defRPr/>
              </a:pPr>
              <a:r>
                <a:rPr lang="ko-KR" altLang="en-US" sz="1200" dirty="0">
                  <a:latin typeface="맑은 고딕" pitchFamily="50" charset="-127"/>
                  <a:ea typeface="맑은 고딕" pitchFamily="50" charset="-127"/>
                </a:rPr>
                <a:t>전자민원       정보소통광장       시민참여       시정소식       서울소개       분야 정보           </a:t>
              </a:r>
              <a:r>
                <a:rPr lang="en-US" altLang="ko-KR" sz="1050" dirty="0"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ko-KR" altLang="en-US" sz="1050" dirty="0">
                  <a:latin typeface="맑은 고딕" pitchFamily="50" charset="-127"/>
                  <a:ea typeface="맑은 고딕" pitchFamily="50" charset="-127"/>
                </a:rPr>
                <a:t>전체메뉴</a:t>
              </a:r>
              <a:endParaRPr lang="ko-KR" altLang="en-US" sz="1200" dirty="0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 bwMode="auto">
            <a:xfrm>
              <a:off x="74613" y="1368425"/>
              <a:ext cx="7686675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scription 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896586"/>
            <a:ext cx="5344624" cy="86333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graphicFrame>
        <p:nvGraphicFramePr>
          <p:cNvPr id="3" name="Group 270"/>
          <p:cNvGraphicFramePr>
            <a:graphicFrameLocks noGrp="1"/>
          </p:cNvGraphicFramePr>
          <p:nvPr/>
        </p:nvGraphicFramePr>
        <p:xfrm>
          <a:off x="5422656" y="896586"/>
          <a:ext cx="1395779" cy="8635647"/>
        </p:xfrm>
        <a:graphic>
          <a:graphicData uri="http://schemas.openxmlformats.org/drawingml/2006/table">
            <a:tbl>
              <a:tblPr/>
              <a:tblGrid>
                <a:gridCol w="139577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8305447"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바탕" pitchFamily="18" charset="-127"/>
                      </a:endParaRPr>
                    </a:p>
                  </a:txBody>
                  <a:tcPr marL="63305" marR="63305" marT="66040" marB="660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206"/>
          <p:cNvSpPr txBox="1">
            <a:spLocks noChangeArrowheads="1"/>
          </p:cNvSpPr>
          <p:nvPr userDrawn="1"/>
        </p:nvSpPr>
        <p:spPr bwMode="auto">
          <a:xfrm>
            <a:off x="6324967" y="504472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48E413A0-67E9-4446-B6BF-DC5F3F600EA8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Group 268"/>
          <p:cNvGraphicFramePr>
            <a:graphicFrameLocks noGrp="1"/>
          </p:cNvGraphicFramePr>
          <p:nvPr/>
        </p:nvGraphicFramePr>
        <p:xfrm>
          <a:off x="39566" y="103188"/>
          <a:ext cx="6775573" cy="1452880"/>
        </p:xfrm>
        <a:graphic>
          <a:graphicData uri="http://schemas.openxmlformats.org/drawingml/2006/table">
            <a:tbl>
              <a:tblPr/>
              <a:tblGrid>
                <a:gridCol w="635244"/>
                <a:gridCol w="1862871"/>
                <a:gridCol w="503360"/>
                <a:gridCol w="1914525"/>
                <a:gridCol w="402248"/>
                <a:gridCol w="504458"/>
                <a:gridCol w="402248"/>
                <a:gridCol w="550619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 명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 면 </a:t>
                      </a: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화면유형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화면위치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Ver.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페이지</a:t>
                      </a: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2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3305" marR="63305" marT="66040" marB="6604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662721" y="116947"/>
            <a:ext cx="18405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800" b="0" dirty="0" smtClean="0">
                <a:latin typeface="맑은 고딕" pitchFamily="50" charset="-127"/>
                <a:ea typeface="맑은 고딕" pitchFamily="50" charset="-127"/>
              </a:rPr>
              <a:t>엠보팅</a:t>
            </a:r>
            <a:r>
              <a:rPr lang="en-US" altLang="ko-KR" sz="800" b="0" dirty="0" smtClean="0"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800" b="0" dirty="0" smtClean="0">
                <a:latin typeface="맑은 고딕" pitchFamily="50" charset="-127"/>
                <a:ea typeface="맑은 고딕" pitchFamily="50" charset="-127"/>
              </a:rPr>
              <a:t>주민참여예산 투표방법 안내</a:t>
            </a:r>
            <a:endParaRPr lang="en-US" altLang="ko-KR" sz="8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1"/>
          <p:cNvSpPr>
            <a:spLocks noChangeArrowheads="1"/>
          </p:cNvSpPr>
          <p:nvPr userDrawn="1"/>
        </p:nvSpPr>
        <p:spPr bwMode="auto">
          <a:xfrm>
            <a:off x="5334140" y="64206"/>
            <a:ext cx="569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b="0">
                <a:latin typeface="맑은 고딕" pitchFamily="50" charset="-127"/>
                <a:ea typeface="맑은 고딕" pitchFamily="50" charset="-127"/>
              </a:rPr>
              <a:t>윤현정</a:t>
            </a:r>
            <a:endParaRPr lang="en-US" altLang="ko-KR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13"/>
          <p:cNvSpPr>
            <a:spLocks noChangeArrowheads="1"/>
          </p:cNvSpPr>
          <p:nvPr userDrawn="1"/>
        </p:nvSpPr>
        <p:spPr bwMode="auto">
          <a:xfrm>
            <a:off x="6143657" y="75672"/>
            <a:ext cx="8066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latinLnBrk="1" hangingPunct="1">
              <a:defRPr/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2015.07.01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28"/>
          <p:cNvSpPr txBox="1">
            <a:spLocks noChangeArrowheads="1"/>
          </p:cNvSpPr>
          <p:nvPr userDrawn="1"/>
        </p:nvSpPr>
        <p:spPr bwMode="auto">
          <a:xfrm>
            <a:off x="5501786" y="470077"/>
            <a:ext cx="33855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0.5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7575" y="9591853"/>
            <a:ext cx="730860" cy="26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메뉴구조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ChangeArrowheads="1"/>
          </p:cNvSpPr>
          <p:nvPr userDrawn="1"/>
        </p:nvSpPr>
        <p:spPr bwMode="auto">
          <a:xfrm>
            <a:off x="63744" y="213255"/>
            <a:ext cx="114646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1500">
                <a:latin typeface="맑은 고딕" pitchFamily="50" charset="-127"/>
                <a:ea typeface="맑은 고딕" pitchFamily="50" charset="-127"/>
              </a:rPr>
              <a:t>메뉴구조도</a:t>
            </a:r>
          </a:p>
        </p:txBody>
      </p:sp>
      <p:sp>
        <p:nvSpPr>
          <p:cNvPr id="4" name="Line 3"/>
          <p:cNvSpPr>
            <a:spLocks noChangeShapeType="1"/>
          </p:cNvSpPr>
          <p:nvPr userDrawn="1"/>
        </p:nvSpPr>
        <p:spPr bwMode="auto">
          <a:xfrm flipV="1">
            <a:off x="63745" y="687917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5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 구성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ChangeArrowheads="1"/>
          </p:cNvSpPr>
          <p:nvPr userDrawn="1"/>
        </p:nvSpPr>
        <p:spPr bwMode="auto">
          <a:xfrm>
            <a:off x="63745" y="213255"/>
            <a:ext cx="140615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1500">
                <a:latin typeface="맑은 고딕" pitchFamily="50" charset="-127"/>
                <a:ea typeface="맑은 고딕" pitchFamily="50" charset="-127"/>
              </a:rPr>
              <a:t>페이지 구성안</a:t>
            </a:r>
          </a:p>
        </p:txBody>
      </p:sp>
      <p:sp>
        <p:nvSpPr>
          <p:cNvPr id="4" name="Line 3"/>
          <p:cNvSpPr>
            <a:spLocks noChangeShapeType="1"/>
          </p:cNvSpPr>
          <p:nvPr userDrawn="1"/>
        </p:nvSpPr>
        <p:spPr bwMode="auto">
          <a:xfrm flipV="1">
            <a:off x="63745" y="687917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5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작업일정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6"/>
          <p:cNvSpPr txBox="1">
            <a:spLocks noChangeArrowheads="1"/>
          </p:cNvSpPr>
          <p:nvPr userDrawn="1"/>
        </p:nvSpPr>
        <p:spPr bwMode="auto">
          <a:xfrm>
            <a:off x="6324967" y="426509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53EBF170-A3E1-4F4D-AFD7-89BB2A281B08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/>
          <p:cNvSpPr>
            <a:spLocks noChangeArrowheads="1"/>
          </p:cNvSpPr>
          <p:nvPr userDrawn="1"/>
        </p:nvSpPr>
        <p:spPr bwMode="auto">
          <a:xfrm>
            <a:off x="63745" y="213255"/>
            <a:ext cx="102143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1500">
                <a:latin typeface="맑은 고딕" pitchFamily="50" charset="-127"/>
                <a:ea typeface="맑은 고딕" pitchFamily="50" charset="-127"/>
              </a:rPr>
              <a:t>작업 일정</a:t>
            </a:r>
          </a:p>
        </p:txBody>
      </p:sp>
      <p:sp>
        <p:nvSpPr>
          <p:cNvPr id="4" name="Line 3"/>
          <p:cNvSpPr>
            <a:spLocks noChangeShapeType="1"/>
          </p:cNvSpPr>
          <p:nvPr userDrawn="1"/>
        </p:nvSpPr>
        <p:spPr bwMode="auto">
          <a:xfrm flipV="1">
            <a:off x="63745" y="687917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5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개정이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sp>
        <p:nvSpPr>
          <p:cNvPr id="3" name="Rectangle 206"/>
          <p:cNvSpPr txBox="1">
            <a:spLocks noChangeArrowheads="1"/>
          </p:cNvSpPr>
          <p:nvPr userDrawn="1"/>
        </p:nvSpPr>
        <p:spPr bwMode="auto">
          <a:xfrm>
            <a:off x="6324967" y="426509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37FC915B-EB73-4D9E-8466-18C978F926A6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 userDrawn="1"/>
        </p:nvSpPr>
        <p:spPr bwMode="auto">
          <a:xfrm>
            <a:off x="63745" y="213255"/>
            <a:ext cx="102143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1500">
                <a:latin typeface="맑은 고딕" pitchFamily="50" charset="-127"/>
                <a:ea typeface="맑은 고딕" pitchFamily="50" charset="-127"/>
              </a:rPr>
              <a:t>개정 이력</a:t>
            </a:r>
          </a:p>
        </p:txBody>
      </p:sp>
      <p:sp>
        <p:nvSpPr>
          <p:cNvPr id="5" name="Line 3"/>
          <p:cNvSpPr>
            <a:spLocks noChangeShapeType="1"/>
          </p:cNvSpPr>
          <p:nvPr userDrawn="1"/>
        </p:nvSpPr>
        <p:spPr bwMode="auto">
          <a:xfrm flipV="1">
            <a:off x="63745" y="687917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6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sp>
        <p:nvSpPr>
          <p:cNvPr id="3" name="Rectangle 206"/>
          <p:cNvSpPr txBox="1">
            <a:spLocks noChangeArrowheads="1"/>
          </p:cNvSpPr>
          <p:nvPr userDrawn="1"/>
        </p:nvSpPr>
        <p:spPr bwMode="auto">
          <a:xfrm>
            <a:off x="6324967" y="426509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0DA2B9F3-086F-4D74-8B4A-5A197D91B643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 userDrawn="1"/>
        </p:nvSpPr>
        <p:spPr bwMode="auto">
          <a:xfrm>
            <a:off x="63744" y="213255"/>
            <a:ext cx="114646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ko-KR" altLang="en-US" sz="1500">
                <a:latin typeface="맑은 고딕" pitchFamily="50" charset="-127"/>
                <a:ea typeface="맑은 고딕" pitchFamily="50" charset="-127"/>
              </a:rPr>
              <a:t>업무흐름도</a:t>
            </a:r>
          </a:p>
        </p:txBody>
      </p:sp>
      <p:sp>
        <p:nvSpPr>
          <p:cNvPr id="5" name="Line 3"/>
          <p:cNvSpPr>
            <a:spLocks noChangeShapeType="1"/>
          </p:cNvSpPr>
          <p:nvPr userDrawn="1"/>
        </p:nvSpPr>
        <p:spPr bwMode="auto">
          <a:xfrm flipV="1">
            <a:off x="63745" y="687917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6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447" y="9562042"/>
            <a:ext cx="1050681" cy="3324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sp>
        <p:nvSpPr>
          <p:cNvPr id="3" name="Rectangle 206"/>
          <p:cNvSpPr txBox="1">
            <a:spLocks noChangeArrowheads="1"/>
          </p:cNvSpPr>
          <p:nvPr userDrawn="1"/>
        </p:nvSpPr>
        <p:spPr bwMode="auto">
          <a:xfrm>
            <a:off x="6324967" y="308484"/>
            <a:ext cx="422031" cy="1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eaLnBrk="1" latinLnBrk="1" hangingPunct="1">
              <a:defRPr/>
            </a:pPr>
            <a:fld id="{CBF4CF1A-4EFF-401A-8898-58D318ED3494}" type="slidenum">
              <a:rPr lang="en-US" altLang="ko-KR" sz="900" b="0">
                <a:latin typeface="맑은 고딕" pitchFamily="50" charset="-127"/>
                <a:ea typeface="맑은 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9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Line 3"/>
          <p:cNvSpPr>
            <a:spLocks noChangeShapeType="1"/>
          </p:cNvSpPr>
          <p:nvPr userDrawn="1"/>
        </p:nvSpPr>
        <p:spPr bwMode="auto">
          <a:xfrm flipV="1">
            <a:off x="63745" y="569892"/>
            <a:ext cx="67546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sp>
        <p:nvSpPr>
          <p:cNvPr id="3" name="직사각형 1"/>
          <p:cNvSpPr>
            <a:spLocks noChangeArrowheads="1"/>
          </p:cNvSpPr>
          <p:nvPr userDrawn="1"/>
        </p:nvSpPr>
        <p:spPr bwMode="auto">
          <a:xfrm>
            <a:off x="1628775" y="2510897"/>
            <a:ext cx="3569677" cy="2077508"/>
          </a:xfrm>
          <a:prstGeom prst="rect">
            <a:avLst/>
          </a:prstGeom>
          <a:solidFill>
            <a:srgbClr val="EAEAEA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pPr algn="ctr" eaLnBrk="1" latinLnBrk="1" hangingPunct="1">
              <a:defRPr/>
            </a:pPr>
            <a:endParaRPr lang="ko-KR" altLang="en-US" sz="20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7575" y="9591853"/>
            <a:ext cx="730860" cy="26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39566" y="9527647"/>
            <a:ext cx="6778869" cy="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68415" tIns="34208" rIns="68415" bIns="34208" anchor="ctr"/>
          <a:lstStyle>
            <a:lvl1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957263"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8240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2812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7384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195638" indent="461963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ko-KR" b="0" smtClean="0">
              <a:solidFill>
                <a:schemeClr val="bg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7575" y="9591853"/>
            <a:ext cx="730860" cy="26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종료 문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F:\1.회사프로젝트\회사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2704" y="5629452"/>
            <a:ext cx="2323367" cy="73377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 userDrawn="1"/>
        </p:nvSpPr>
        <p:spPr>
          <a:xfrm>
            <a:off x="2207968" y="4276550"/>
            <a:ext cx="378456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en-US" altLang="ko-KR" sz="5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Thank you. </a:t>
            </a:r>
            <a:endParaRPr lang="ko-KR" altLang="en-US" sz="50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7540" r:id="rId1"/>
    <p:sldLayoutId id="2147487541" r:id="rId2"/>
    <p:sldLayoutId id="2147487542" r:id="rId3"/>
    <p:sldLayoutId id="2147487543" r:id="rId4"/>
    <p:sldLayoutId id="2147487544" r:id="rId5"/>
    <p:sldLayoutId id="2147487545" r:id="rId6"/>
    <p:sldLayoutId id="2147487546" r:id="rId7"/>
    <p:sldLayoutId id="2147487547" r:id="rId8"/>
    <p:sldLayoutId id="2147487548" r:id="rId9"/>
    <p:sldLayoutId id="2147487549" r:id="rId10"/>
    <p:sldLayoutId id="2147487550" r:id="rId11"/>
    <p:sldLayoutId id="2147487551" r:id="rId12"/>
    <p:sldLayoutId id="2147487552" r:id="rId13"/>
    <p:sldLayoutId id="2147487553" r:id="rId14"/>
    <p:sldLayoutId id="2147487554" r:id="rId1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defTabSz="957263" rtl="0" eaLnBrk="0" fontAlgn="base" latinLnBrk="1" hangingPunct="0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+mj-lt"/>
          <a:ea typeface="+mj-ea"/>
          <a:cs typeface="+mj-cs"/>
        </a:defRPr>
      </a:lvl1pPr>
      <a:lvl2pPr algn="ctr" defTabSz="957263" rtl="0" eaLnBrk="0" fontAlgn="base" latinLnBrk="1" hangingPunct="0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Arial" charset="0"/>
          <a:ea typeface="돋움" pitchFamily="50" charset="-127"/>
        </a:defRPr>
      </a:lvl2pPr>
      <a:lvl3pPr algn="ctr" defTabSz="957263" rtl="0" eaLnBrk="0" fontAlgn="base" latinLnBrk="1" hangingPunct="0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Arial" charset="0"/>
          <a:ea typeface="돋움" pitchFamily="50" charset="-127"/>
        </a:defRPr>
      </a:lvl3pPr>
      <a:lvl4pPr algn="ctr" defTabSz="957263" rtl="0" eaLnBrk="0" fontAlgn="base" latinLnBrk="1" hangingPunct="0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Arial" charset="0"/>
          <a:ea typeface="돋움" pitchFamily="50" charset="-127"/>
        </a:defRPr>
      </a:lvl4pPr>
      <a:lvl5pPr algn="ctr" defTabSz="957263" rtl="0" eaLnBrk="0" fontAlgn="base" latinLnBrk="1" hangingPunct="0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Arial" charset="0"/>
          <a:ea typeface="돋움" pitchFamily="50" charset="-127"/>
        </a:defRPr>
      </a:lvl5pPr>
      <a:lvl6pPr marL="342077" algn="ctr" defTabSz="957341" rtl="0" fontAlgn="base" latinLnBrk="1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굴림" pitchFamily="50" charset="-127"/>
          <a:ea typeface="굴림" pitchFamily="50" charset="-127"/>
        </a:defRPr>
      </a:lvl6pPr>
      <a:lvl7pPr marL="684154" algn="ctr" defTabSz="957341" rtl="0" fontAlgn="base" latinLnBrk="1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굴림" pitchFamily="50" charset="-127"/>
          <a:ea typeface="굴림" pitchFamily="50" charset="-127"/>
        </a:defRPr>
      </a:lvl7pPr>
      <a:lvl8pPr marL="1026231" algn="ctr" defTabSz="957341" rtl="0" fontAlgn="base" latinLnBrk="1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굴림" pitchFamily="50" charset="-127"/>
          <a:ea typeface="굴림" pitchFamily="50" charset="-127"/>
        </a:defRPr>
      </a:lvl8pPr>
      <a:lvl9pPr marL="1368308" algn="ctr" defTabSz="957341" rtl="0" fontAlgn="base" latinLnBrk="1">
        <a:spcBef>
          <a:spcPct val="0"/>
        </a:spcBef>
        <a:spcAft>
          <a:spcPct val="0"/>
        </a:spcAft>
        <a:defRPr kumimoji="1" sz="900" b="1">
          <a:solidFill>
            <a:schemeClr val="bg2"/>
          </a:solidFill>
          <a:latin typeface="굴림" pitchFamily="50" charset="-127"/>
          <a:ea typeface="굴림" pitchFamily="50" charset="-127"/>
        </a:defRPr>
      </a:lvl9pPr>
    </p:titleStyle>
    <p:bodyStyle>
      <a:lvl1pPr marL="357188" indent="-357188" algn="l" defTabSz="9572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900" b="1">
          <a:solidFill>
            <a:schemeClr val="bg2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900" b="1">
          <a:solidFill>
            <a:schemeClr val="bg2"/>
          </a:solidFill>
          <a:latin typeface="+mn-lt"/>
          <a:ea typeface="+mn-ea"/>
        </a:defRPr>
      </a:lvl2pPr>
      <a:lvl3pPr marL="1196975" indent="-239713" algn="l" defTabSz="9572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900" b="1">
          <a:solidFill>
            <a:schemeClr val="bg2"/>
          </a:solidFill>
          <a:latin typeface="+mn-lt"/>
          <a:ea typeface="+mn-ea"/>
        </a:defRPr>
      </a:lvl3pPr>
      <a:lvl4pPr marL="1674813" indent="-238125" algn="l" defTabSz="9572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900" b="1">
          <a:solidFill>
            <a:schemeClr val="bg2"/>
          </a:solidFill>
          <a:latin typeface="+mn-lt"/>
          <a:ea typeface="+mn-ea"/>
        </a:defRPr>
      </a:lvl4pPr>
      <a:lvl5pPr marL="2154238" indent="-238125" algn="l" defTabSz="957263" rtl="0" eaLnBrk="0" fontAlgn="base" latinLnBrk="1" hangingPunct="0">
        <a:spcBef>
          <a:spcPct val="20000"/>
        </a:spcBef>
        <a:spcAft>
          <a:spcPct val="0"/>
        </a:spcAft>
        <a:buChar char="»"/>
        <a:defRPr kumimoji="1" sz="900" b="1">
          <a:solidFill>
            <a:schemeClr val="bg2"/>
          </a:solidFill>
          <a:latin typeface="+mn-lt"/>
          <a:ea typeface="+mn-ea"/>
        </a:defRPr>
      </a:lvl5pPr>
      <a:lvl6pPr marL="2496687" indent="-238742" algn="l" defTabSz="957341" rtl="0" fontAlgn="base" latinLnBrk="1">
        <a:spcBef>
          <a:spcPct val="20000"/>
        </a:spcBef>
        <a:spcAft>
          <a:spcPct val="0"/>
        </a:spcAft>
        <a:buChar char="»"/>
        <a:defRPr kumimoji="1" sz="900" b="1">
          <a:solidFill>
            <a:schemeClr val="bg2"/>
          </a:solidFill>
          <a:latin typeface="+mn-lt"/>
          <a:ea typeface="+mn-ea"/>
        </a:defRPr>
      </a:lvl6pPr>
      <a:lvl7pPr marL="2838764" indent="-238742" algn="l" defTabSz="957341" rtl="0" fontAlgn="base" latinLnBrk="1">
        <a:spcBef>
          <a:spcPct val="20000"/>
        </a:spcBef>
        <a:spcAft>
          <a:spcPct val="0"/>
        </a:spcAft>
        <a:buChar char="»"/>
        <a:defRPr kumimoji="1" sz="900" b="1">
          <a:solidFill>
            <a:schemeClr val="bg2"/>
          </a:solidFill>
          <a:latin typeface="+mn-lt"/>
          <a:ea typeface="+mn-ea"/>
        </a:defRPr>
      </a:lvl7pPr>
      <a:lvl8pPr marL="3180841" indent="-238742" algn="l" defTabSz="957341" rtl="0" fontAlgn="base" latinLnBrk="1">
        <a:spcBef>
          <a:spcPct val="20000"/>
        </a:spcBef>
        <a:spcAft>
          <a:spcPct val="0"/>
        </a:spcAft>
        <a:buChar char="»"/>
        <a:defRPr kumimoji="1" sz="900" b="1">
          <a:solidFill>
            <a:schemeClr val="bg2"/>
          </a:solidFill>
          <a:latin typeface="+mn-lt"/>
          <a:ea typeface="+mn-ea"/>
        </a:defRPr>
      </a:lvl8pPr>
      <a:lvl9pPr marL="3522918" indent="-238742" algn="l" defTabSz="957341" rtl="0" fontAlgn="base" latinLnBrk="1">
        <a:spcBef>
          <a:spcPct val="20000"/>
        </a:spcBef>
        <a:spcAft>
          <a:spcPct val="0"/>
        </a:spcAft>
        <a:buChar char="»"/>
        <a:defRPr kumimoji="1" sz="900" b="1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2"/>
          <p:cNvSpPr txBox="1">
            <a:spLocks noChangeArrowheads="1"/>
          </p:cNvSpPr>
          <p:nvPr/>
        </p:nvSpPr>
        <p:spPr bwMode="auto">
          <a:xfrm>
            <a:off x="142830" y="680979"/>
            <a:ext cx="64246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">
              <a:spcBef>
                <a:spcPct val="50000"/>
              </a:spcBef>
            </a:pPr>
            <a:r>
              <a:rPr lang="en-US" altLang="ko-KR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방법</a:t>
            </a:r>
            <a:r>
              <a:rPr lang="en-US" altLang="ko-KR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en-US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서울시 </a:t>
            </a:r>
            <a:r>
              <a:rPr lang="ko-KR" altLang="en-US" sz="1400" dirty="0" err="1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엠보팅</a:t>
            </a:r>
            <a:r>
              <a:rPr lang="ko-KR" altLang="en-US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웹 사이트</a:t>
            </a:r>
            <a:r>
              <a:rPr lang="en-US" altLang="ko-KR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(PC, </a:t>
            </a:r>
            <a:r>
              <a:rPr lang="ko-KR" altLang="en-US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휴대폰</a:t>
            </a:r>
            <a:r>
              <a:rPr lang="en-US" altLang="ko-KR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에서 투표하기</a:t>
            </a:r>
            <a:endParaRPr lang="en-US" altLang="ko-KR" sz="1400" dirty="0"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497425" y="1082624"/>
            <a:ext cx="3132348" cy="620720"/>
          </a:xfrm>
          <a:prstGeom prst="rect">
            <a:avLst/>
          </a:prstGeom>
          <a:solidFill>
            <a:srgbClr val="FFF3FF"/>
          </a:solidFill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223625" y="1082622"/>
            <a:ext cx="3132348" cy="1091818"/>
          </a:xfrm>
          <a:prstGeom prst="rect">
            <a:avLst/>
          </a:prstGeom>
          <a:solidFill>
            <a:srgbClr val="FFF3FF"/>
          </a:solidFill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2"/>
          <p:cNvSpPr txBox="1">
            <a:spLocks noChangeArrowheads="1"/>
          </p:cNvSpPr>
          <p:nvPr/>
        </p:nvSpPr>
        <p:spPr bwMode="auto">
          <a:xfrm>
            <a:off x="259630" y="1163848"/>
            <a:ext cx="3096344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fontAlgn="b">
              <a:spcBef>
                <a:spcPts val="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검색포털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네이버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다음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구글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에서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fontAlgn="b">
              <a:spcBef>
                <a:spcPts val="0"/>
              </a:spcBef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엠보팅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 검색하여 웹 사이트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fontAlgn="b">
              <a:spcBef>
                <a:spcPts val="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(https://mvoting.seoul.go.kr)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클릭하세요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">
              <a:spcBef>
                <a:spcPct val="500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엠보팅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웹 사이트에서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투표하기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핫이슈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)’ </a:t>
            </a:r>
          </a:p>
          <a:p>
            <a:pPr fontAlgn="b">
              <a:spcBef>
                <a:spcPts val="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클릭하세요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">
              <a:spcBef>
                <a:spcPct val="50000"/>
              </a:spcBef>
            </a:pPr>
            <a:endParaRPr lang="en-US" altLang="ko-KR" sz="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TextBox 2"/>
          <p:cNvSpPr txBox="1">
            <a:spLocks noChangeArrowheads="1"/>
          </p:cNvSpPr>
          <p:nvPr/>
        </p:nvSpPr>
        <p:spPr bwMode="auto">
          <a:xfrm>
            <a:off x="3535974" y="1115563"/>
            <a:ext cx="30963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‘2019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시민참여예산사업 직접 선정해주세요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투표명을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클릭하여 선정하고 싶은 사업에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223625" y="1082623"/>
            <a:ext cx="3132348" cy="448752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3497425" y="1084719"/>
            <a:ext cx="3132348" cy="448752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20789" y="5789226"/>
            <a:ext cx="3132348" cy="339570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3502026" y="5789226"/>
            <a:ext cx="3132348" cy="339571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15856" y="5789226"/>
            <a:ext cx="3140118" cy="471600"/>
          </a:xfrm>
          <a:prstGeom prst="rect">
            <a:avLst/>
          </a:prstGeom>
          <a:solidFill>
            <a:srgbClr val="FFF3FF"/>
          </a:solidFill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2"/>
          <p:cNvSpPr txBox="1">
            <a:spLocks noChangeArrowheads="1"/>
          </p:cNvSpPr>
          <p:nvPr/>
        </p:nvSpPr>
        <p:spPr bwMode="auto">
          <a:xfrm>
            <a:off x="252369" y="5829312"/>
            <a:ext cx="30963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시정참여</a:t>
            </a: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형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시정협치형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개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</a:p>
          <a:p>
            <a:pPr>
              <a:defRPr/>
            </a:pP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(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 체크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후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투표하기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클릭하세요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3502026" y="5789227"/>
            <a:ext cx="3128400" cy="474669"/>
          </a:xfrm>
          <a:prstGeom prst="rect">
            <a:avLst/>
          </a:prstGeom>
          <a:solidFill>
            <a:srgbClr val="FFF3FF"/>
          </a:solidFill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이용약관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개인정보활용방침에 동의하고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휴대폰번호로        </a:t>
            </a:r>
            <a:endParaRPr lang="en-US" altLang="ko-KR" spc="-15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인증 후  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투표하기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를 클릭하세요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 ( </a:t>
            </a:r>
            <a:r>
              <a:rPr lang="ko-KR" altLang="en-US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투표 완료</a:t>
            </a:r>
            <a:r>
              <a:rPr lang="en-US" altLang="ko-KR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! ) 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3648079" y="6410955"/>
            <a:ext cx="2848013" cy="2631501"/>
            <a:chOff x="3721105" y="6489111"/>
            <a:chExt cx="2774988" cy="2482884"/>
          </a:xfrm>
        </p:grpSpPr>
        <p:pic>
          <p:nvPicPr>
            <p:cNvPr id="68" name="그림 67" descr="ff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21105" y="6489111"/>
              <a:ext cx="2774988" cy="2482884"/>
            </a:xfrm>
            <a:prstGeom prst="rect">
              <a:avLst/>
            </a:prstGeom>
          </p:spPr>
        </p:pic>
        <p:grpSp>
          <p:nvGrpSpPr>
            <p:cNvPr id="87" name="그룹 86"/>
            <p:cNvGrpSpPr/>
            <p:nvPr/>
          </p:nvGrpSpPr>
          <p:grpSpPr>
            <a:xfrm>
              <a:off x="4122747" y="7508910"/>
              <a:ext cx="1971702" cy="1387494"/>
              <a:chOff x="4122747" y="7691475"/>
              <a:chExt cx="1971702" cy="1387494"/>
            </a:xfrm>
          </p:grpSpPr>
          <p:sp>
            <p:nvSpPr>
              <p:cNvPr id="69" name="직사각형 68"/>
              <p:cNvSpPr/>
              <p:nvPr/>
            </p:nvSpPr>
            <p:spPr>
              <a:xfrm>
                <a:off x="4122747" y="8312196"/>
                <a:ext cx="1971702" cy="51118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4159260" y="7691475"/>
                <a:ext cx="620721" cy="1825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5072085" y="8896404"/>
                <a:ext cx="438156" cy="1825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5473728" y="7691475"/>
                <a:ext cx="620721" cy="1825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8" name="모서리가 둥근 직사각형 77"/>
            <p:cNvSpPr/>
            <p:nvPr/>
          </p:nvSpPr>
          <p:spPr>
            <a:xfrm>
              <a:off x="5035572" y="7508910"/>
              <a:ext cx="180000" cy="180000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5583267" y="8713839"/>
              <a:ext cx="180000" cy="180000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7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제목 1"/>
          <p:cNvSpPr txBox="1">
            <a:spLocks/>
          </p:cNvSpPr>
          <p:nvPr/>
        </p:nvSpPr>
        <p:spPr bwMode="auto">
          <a:xfrm>
            <a:off x="152635" y="180550"/>
            <a:ext cx="6160892" cy="3439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57263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‘2019 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서울시 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  <a:cs typeface="+mj-cs"/>
              </a:rPr>
              <a:t>시</a:t>
            </a:r>
            <a:r>
              <a:rPr kumimoji="1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민참여예산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  <a:cs typeface="+mj-cs"/>
              </a:rPr>
              <a:t>사업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10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개 선정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’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 투표방법 안내</a:t>
            </a:r>
            <a:endParaRPr kumimoji="1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6139690" y="8129631"/>
            <a:ext cx="180000" cy="182222"/>
          </a:xfrm>
          <a:prstGeom prst="roundRect">
            <a:avLst/>
          </a:prstGeom>
          <a:solidFill>
            <a:srgbClr val="FF0000"/>
          </a:solidFill>
          <a:ln w="31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800" b="1" dirty="0" smtClean="0">
                <a:solidFill>
                  <a:schemeClr val="bg1"/>
                </a:solidFill>
              </a:rPr>
              <a:t>6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3648078" y="1849395"/>
            <a:ext cx="2848014" cy="3651299"/>
            <a:chOff x="3648078" y="1849395"/>
            <a:chExt cx="2848014" cy="3651299"/>
          </a:xfrm>
        </p:grpSpPr>
        <p:pic>
          <p:nvPicPr>
            <p:cNvPr id="48" name="그림 47" descr="aa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078" y="1849395"/>
              <a:ext cx="2848014" cy="3651299"/>
            </a:xfrm>
            <a:prstGeom prst="rect">
              <a:avLst/>
            </a:prstGeom>
          </p:spPr>
        </p:pic>
        <p:sp>
          <p:nvSpPr>
            <p:cNvPr id="102" name="모서리가 둥근 직사각형 101"/>
            <p:cNvSpPr/>
            <p:nvPr/>
          </p:nvSpPr>
          <p:spPr>
            <a:xfrm>
              <a:off x="5948397" y="3894123"/>
              <a:ext cx="180000" cy="182222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6203989" y="3602019"/>
              <a:ext cx="219078" cy="8032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398421" y="6413518"/>
            <a:ext cx="2811501" cy="2701963"/>
            <a:chOff x="398421" y="6413518"/>
            <a:chExt cx="2811501" cy="2701963"/>
          </a:xfrm>
        </p:grpSpPr>
        <p:pic>
          <p:nvPicPr>
            <p:cNvPr id="49" name="그림 48" descr="bbb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421" y="6413518"/>
              <a:ext cx="2811501" cy="2701963"/>
            </a:xfrm>
            <a:prstGeom prst="rect">
              <a:avLst/>
            </a:prstGeom>
          </p:spPr>
        </p:pic>
        <p:sp>
          <p:nvSpPr>
            <p:cNvPr id="77" name="모서리가 둥근 직사각형 76"/>
            <p:cNvSpPr/>
            <p:nvPr/>
          </p:nvSpPr>
          <p:spPr>
            <a:xfrm>
              <a:off x="2260584" y="8898969"/>
              <a:ext cx="180000" cy="180000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420785" y="8888169"/>
              <a:ext cx="766773" cy="190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88882" y="2324065"/>
            <a:ext cx="2921040" cy="3103604"/>
            <a:chOff x="288882" y="2324065"/>
            <a:chExt cx="2921040" cy="3103604"/>
          </a:xfrm>
        </p:grpSpPr>
        <p:grpSp>
          <p:nvGrpSpPr>
            <p:cNvPr id="44" name="그룹 43"/>
            <p:cNvGrpSpPr/>
            <p:nvPr/>
          </p:nvGrpSpPr>
          <p:grpSpPr>
            <a:xfrm>
              <a:off x="361908" y="2324065"/>
              <a:ext cx="2848014" cy="3103604"/>
              <a:chOff x="361908" y="2324065"/>
              <a:chExt cx="2848014" cy="3103604"/>
            </a:xfrm>
          </p:grpSpPr>
          <p:pic>
            <p:nvPicPr>
              <p:cNvPr id="42" name="그림 41" descr="zzz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61908" y="2324065"/>
                <a:ext cx="2848014" cy="3103604"/>
              </a:xfrm>
              <a:prstGeom prst="rect">
                <a:avLst/>
              </a:prstGeom>
            </p:spPr>
          </p:pic>
          <p:pic>
            <p:nvPicPr>
              <p:cNvPr id="43" name="그림 42" descr="qqq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9707" y="4436583"/>
                <a:ext cx="806400" cy="297339"/>
              </a:xfrm>
              <a:prstGeom prst="rect">
                <a:avLst/>
              </a:prstGeom>
            </p:spPr>
          </p:pic>
        </p:grpSp>
        <p:grpSp>
          <p:nvGrpSpPr>
            <p:cNvPr id="81" name="그룹 80"/>
            <p:cNvGrpSpPr/>
            <p:nvPr/>
          </p:nvGrpSpPr>
          <p:grpSpPr>
            <a:xfrm>
              <a:off x="394364" y="3163864"/>
              <a:ext cx="843856" cy="1606571"/>
              <a:chOff x="435444" y="3382942"/>
              <a:chExt cx="876312" cy="1606571"/>
            </a:xfrm>
          </p:grpSpPr>
          <p:sp>
            <p:nvSpPr>
              <p:cNvPr id="92" name="직사각형 91"/>
              <p:cNvSpPr/>
              <p:nvPr/>
            </p:nvSpPr>
            <p:spPr>
              <a:xfrm>
                <a:off x="690525" y="3382942"/>
                <a:ext cx="401643" cy="18256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435444" y="3784584"/>
                <a:ext cx="876312" cy="12049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4" name="모서리가 둥근 직사각형 73"/>
            <p:cNvSpPr/>
            <p:nvPr/>
          </p:nvSpPr>
          <p:spPr>
            <a:xfrm>
              <a:off x="393873" y="3164209"/>
              <a:ext cx="173333" cy="182222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pic>
          <p:nvPicPr>
            <p:cNvPr id="46" name="그림 45" descr="zzz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485" y="3602019"/>
              <a:ext cx="777166" cy="709200"/>
            </a:xfrm>
            <a:prstGeom prst="rect">
              <a:avLst/>
            </a:prstGeom>
          </p:spPr>
        </p:pic>
        <p:sp>
          <p:nvSpPr>
            <p:cNvPr id="75" name="모서리가 둥근 직사각형 74"/>
            <p:cNvSpPr/>
            <p:nvPr/>
          </p:nvSpPr>
          <p:spPr>
            <a:xfrm>
              <a:off x="288882" y="4040175"/>
              <a:ext cx="173333" cy="182222"/>
            </a:xfrm>
            <a:prstGeom prst="round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기본 디자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3FF"/>
        </a:solidFill>
        <a:ln w="9525">
          <a:solidFill>
            <a:schemeClr val="bg1">
              <a:lumMod val="50000"/>
            </a:schemeClr>
          </a:solidFill>
          <a:prstDash val="dash"/>
        </a:ln>
      </a:spPr>
      <a:bodyPr anchor="ctr"/>
      <a:lstStyle>
        <a:defPPr>
          <a:defRPr dirty="0" smtClean="0">
            <a:solidFill>
              <a:schemeClr val="tx1"/>
            </a:solidFill>
            <a:latin typeface="맑은 고딕" pitchFamily="50" charset="-127"/>
            <a:ea typeface="맑은 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rgbClr val="FF0000"/>
          </a:solidFill>
          <a:prstDash val="dash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9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75165</TotalTime>
  <Words>144</Words>
  <Application>Microsoft Office PowerPoint</Application>
  <PresentationFormat>A4 용지(210x297mm)</PresentationFormat>
  <Paragraphs>21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6_기본 디자인</vt:lpstr>
      <vt:lpstr>PowerPoint 프레젠테이션</vt:lpstr>
    </vt:vector>
  </TitlesOfParts>
  <Company>(주)한마인드정보기술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스토리보드</dc:title>
  <dc:creator>Cproject</dc:creator>
  <cp:lastModifiedBy>Windows 사용자</cp:lastModifiedBy>
  <cp:revision>9900</cp:revision>
  <cp:lastPrinted>2013-08-27T01:13:10Z</cp:lastPrinted>
  <dcterms:created xsi:type="dcterms:W3CDTF">2005-04-03T15:26:47Z</dcterms:created>
  <dcterms:modified xsi:type="dcterms:W3CDTF">2018-07-27T08:24:54Z</dcterms:modified>
</cp:coreProperties>
</file>