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4D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3"/>
    <p:restoredTop sz="96040"/>
  </p:normalViewPr>
  <p:slideViewPr>
    <p:cSldViewPr snapToObjects="1">
      <p:cViewPr varScale="1">
        <p:scale>
          <a:sx n="104" d="100"/>
          <a:sy n="104" d="100"/>
        </p:scale>
        <p:origin x="-354" y="-9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직사각형 154"/>
          <p:cNvSpPr/>
          <p:nvPr/>
        </p:nvSpPr>
        <p:spPr>
          <a:xfrm>
            <a:off x="-324680" y="0"/>
            <a:ext cx="9721350" cy="6858000"/>
          </a:xfrm>
          <a:prstGeom prst="rect">
            <a:avLst/>
          </a:prstGeom>
          <a:solidFill>
            <a:srgbClr val="EFF4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4" name="그룹 123"/>
          <p:cNvGrpSpPr/>
          <p:nvPr/>
        </p:nvGrpSpPr>
        <p:grpSpPr>
          <a:xfrm>
            <a:off x="3206534" y="1725829"/>
            <a:ext cx="2682262" cy="2576251"/>
            <a:chOff x="3087407" y="2331000"/>
            <a:chExt cx="2196000" cy="2196000"/>
          </a:xfrm>
        </p:grpSpPr>
        <p:sp>
          <p:nvSpPr>
            <p:cNvPr id="12" name="타원 11"/>
            <p:cNvSpPr>
              <a:spLocks noChangeAspect="1"/>
            </p:cNvSpPr>
            <p:nvPr/>
          </p:nvSpPr>
          <p:spPr>
            <a:xfrm>
              <a:off x="3087407" y="2331000"/>
              <a:ext cx="2196000" cy="2196000"/>
            </a:xfrm>
            <a:prstGeom prst="ellipse">
              <a:avLst/>
            </a:prstGeom>
            <a:ln w="76200">
              <a:solidFill>
                <a:schemeClr val="accent5"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9" name="자유형 38"/>
            <p:cNvSpPr/>
            <p:nvPr/>
          </p:nvSpPr>
          <p:spPr>
            <a:xfrm>
              <a:off x="3435136" y="2926986"/>
              <a:ext cx="729018" cy="502013"/>
            </a:xfrm>
            <a:custGeom>
              <a:avLst/>
              <a:gdLst>
                <a:gd name="connsiteX0" fmla="*/ -750 w 729018"/>
                <a:gd name="connsiteY0" fmla="*/ 456218 h 502013"/>
                <a:gd name="connsiteX1" fmla="*/ 269124 w 729018"/>
                <a:gd name="connsiteY1" fmla="*/ 59343 h 502013"/>
                <a:gd name="connsiteX2" fmla="*/ 507248 w 729018"/>
                <a:gd name="connsiteY2" fmla="*/ 43468 h 502013"/>
                <a:gd name="connsiteX3" fmla="*/ 713624 w 729018"/>
                <a:gd name="connsiteY3" fmla="*/ 472093 h 502013"/>
                <a:gd name="connsiteX4" fmla="*/ 713624 w 729018"/>
                <a:gd name="connsiteY4" fmla="*/ 456218 h 50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9018" h="502013">
                  <a:moveTo>
                    <a:pt x="-750" y="456218"/>
                  </a:moveTo>
                  <a:cubicBezTo>
                    <a:pt x="44228" y="390072"/>
                    <a:pt x="184457" y="128134"/>
                    <a:pt x="269124" y="59343"/>
                  </a:cubicBezTo>
                  <a:cubicBezTo>
                    <a:pt x="353790" y="-9448"/>
                    <a:pt x="433165" y="-25324"/>
                    <a:pt x="507248" y="43468"/>
                  </a:cubicBezTo>
                  <a:cubicBezTo>
                    <a:pt x="581332" y="112259"/>
                    <a:pt x="679228" y="403301"/>
                    <a:pt x="713624" y="472093"/>
                  </a:cubicBezTo>
                  <a:cubicBezTo>
                    <a:pt x="748019" y="540885"/>
                    <a:pt x="713623" y="458863"/>
                    <a:pt x="713624" y="456218"/>
                  </a:cubicBezTo>
                </a:path>
              </a:pathLst>
            </a:custGeom>
            <a:ln w="762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>
              <a:off x="3409903" y="3170039"/>
              <a:ext cx="50466" cy="106190"/>
            </a:xfrm>
            <a:custGeom>
              <a:avLst/>
              <a:gdLst>
                <a:gd name="connsiteX0" fmla="*/ 50847 w 50466"/>
                <a:gd name="connsiteY0" fmla="*/ 108148 h 106190"/>
                <a:gd name="connsiteX1" fmla="*/ 3222 w 50466"/>
                <a:gd name="connsiteY1" fmla="*/ 28773 h 106190"/>
                <a:gd name="connsiteX2" fmla="*/ 3222 w 50466"/>
                <a:gd name="connsiteY2" fmla="*/ -2976 h 106190"/>
                <a:gd name="connsiteX3" fmla="*/ 3222 w 50466"/>
                <a:gd name="connsiteY3" fmla="*/ -2976 h 10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66" h="106190">
                  <a:moveTo>
                    <a:pt x="50847" y="108148"/>
                  </a:moveTo>
                  <a:cubicBezTo>
                    <a:pt x="42909" y="94919"/>
                    <a:pt x="11159" y="47294"/>
                    <a:pt x="3222" y="28773"/>
                  </a:cubicBezTo>
                  <a:cubicBezTo>
                    <a:pt x="-4716" y="10253"/>
                    <a:pt x="3221" y="2315"/>
                    <a:pt x="3222" y="-2976"/>
                  </a:cubicBezTo>
                  <a:cubicBezTo>
                    <a:pt x="3221" y="-8268"/>
                    <a:pt x="3221" y="-2976"/>
                    <a:pt x="3222" y="-2976"/>
                  </a:cubicBezTo>
                </a:path>
              </a:pathLst>
            </a:custGeom>
            <a:ln w="381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3" name="자유형 42"/>
            <p:cNvSpPr/>
            <p:nvPr/>
          </p:nvSpPr>
          <p:spPr>
            <a:xfrm>
              <a:off x="3483267" y="3051479"/>
              <a:ext cx="40771" cy="112221"/>
            </a:xfrm>
            <a:custGeom>
              <a:avLst/>
              <a:gdLst>
                <a:gd name="connsiteX0" fmla="*/ 40983 w 40771"/>
                <a:gd name="connsiteY0" fmla="*/ 115583 h 112221"/>
                <a:gd name="connsiteX1" fmla="*/ 9232 w 40771"/>
                <a:gd name="connsiteY1" fmla="*/ 20333 h 112221"/>
                <a:gd name="connsiteX2" fmla="*/ 9232 w 40771"/>
                <a:gd name="connsiteY2" fmla="*/ 20333 h 11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771" h="112221">
                  <a:moveTo>
                    <a:pt x="40983" y="115583"/>
                  </a:moveTo>
                  <a:cubicBezTo>
                    <a:pt x="35690" y="99708"/>
                    <a:pt x="14524" y="36208"/>
                    <a:pt x="9232" y="20333"/>
                  </a:cubicBezTo>
                  <a:cubicBezTo>
                    <a:pt x="3940" y="4458"/>
                    <a:pt x="9232" y="20333"/>
                    <a:pt x="9232" y="20333"/>
                  </a:cubicBezTo>
                </a:path>
              </a:pathLst>
            </a:custGeom>
            <a:ln w="381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4" name="자유형 43"/>
            <p:cNvSpPr/>
            <p:nvPr/>
          </p:nvSpPr>
          <p:spPr>
            <a:xfrm>
              <a:off x="4207491" y="2926986"/>
              <a:ext cx="729018" cy="502013"/>
            </a:xfrm>
            <a:custGeom>
              <a:avLst/>
              <a:gdLst>
                <a:gd name="connsiteX0" fmla="*/ -750 w 729018"/>
                <a:gd name="connsiteY0" fmla="*/ 456218 h 502013"/>
                <a:gd name="connsiteX1" fmla="*/ 269124 w 729018"/>
                <a:gd name="connsiteY1" fmla="*/ 59343 h 502013"/>
                <a:gd name="connsiteX2" fmla="*/ 507248 w 729018"/>
                <a:gd name="connsiteY2" fmla="*/ 43468 h 502013"/>
                <a:gd name="connsiteX3" fmla="*/ 713624 w 729018"/>
                <a:gd name="connsiteY3" fmla="*/ 472093 h 502013"/>
                <a:gd name="connsiteX4" fmla="*/ 713624 w 729018"/>
                <a:gd name="connsiteY4" fmla="*/ 456218 h 50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9018" h="502013">
                  <a:moveTo>
                    <a:pt x="-750" y="456218"/>
                  </a:moveTo>
                  <a:cubicBezTo>
                    <a:pt x="44228" y="390072"/>
                    <a:pt x="184457" y="128134"/>
                    <a:pt x="269124" y="59343"/>
                  </a:cubicBezTo>
                  <a:cubicBezTo>
                    <a:pt x="353790" y="-9448"/>
                    <a:pt x="433165" y="-25324"/>
                    <a:pt x="507248" y="43468"/>
                  </a:cubicBezTo>
                  <a:cubicBezTo>
                    <a:pt x="581332" y="112259"/>
                    <a:pt x="679228" y="403301"/>
                    <a:pt x="713624" y="472093"/>
                  </a:cubicBezTo>
                  <a:cubicBezTo>
                    <a:pt x="748019" y="540885"/>
                    <a:pt x="713623" y="458863"/>
                    <a:pt x="713624" y="456218"/>
                  </a:cubicBezTo>
                </a:path>
              </a:pathLst>
            </a:custGeom>
            <a:ln w="762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5" name="자유형 44"/>
            <p:cNvSpPr/>
            <p:nvPr/>
          </p:nvSpPr>
          <p:spPr>
            <a:xfrm>
              <a:off x="4185407" y="3216248"/>
              <a:ext cx="50466" cy="106190"/>
            </a:xfrm>
            <a:custGeom>
              <a:avLst/>
              <a:gdLst>
                <a:gd name="connsiteX0" fmla="*/ 50847 w 50466"/>
                <a:gd name="connsiteY0" fmla="*/ 108148 h 106190"/>
                <a:gd name="connsiteX1" fmla="*/ 3222 w 50466"/>
                <a:gd name="connsiteY1" fmla="*/ 28773 h 106190"/>
                <a:gd name="connsiteX2" fmla="*/ 3222 w 50466"/>
                <a:gd name="connsiteY2" fmla="*/ -2976 h 106190"/>
                <a:gd name="connsiteX3" fmla="*/ 3222 w 50466"/>
                <a:gd name="connsiteY3" fmla="*/ -2976 h 10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66" h="106190">
                  <a:moveTo>
                    <a:pt x="50847" y="108148"/>
                  </a:moveTo>
                  <a:cubicBezTo>
                    <a:pt x="42909" y="94919"/>
                    <a:pt x="11159" y="47294"/>
                    <a:pt x="3222" y="28773"/>
                  </a:cubicBezTo>
                  <a:cubicBezTo>
                    <a:pt x="-4716" y="10253"/>
                    <a:pt x="3221" y="2315"/>
                    <a:pt x="3222" y="-2976"/>
                  </a:cubicBezTo>
                  <a:cubicBezTo>
                    <a:pt x="3221" y="-8268"/>
                    <a:pt x="3221" y="-2976"/>
                    <a:pt x="3222" y="-2976"/>
                  </a:cubicBezTo>
                </a:path>
              </a:pathLst>
            </a:custGeom>
            <a:ln w="381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6" name="자유형 45"/>
            <p:cNvSpPr/>
            <p:nvPr/>
          </p:nvSpPr>
          <p:spPr>
            <a:xfrm>
              <a:off x="4235874" y="3121882"/>
              <a:ext cx="40771" cy="112221"/>
            </a:xfrm>
            <a:custGeom>
              <a:avLst/>
              <a:gdLst>
                <a:gd name="connsiteX0" fmla="*/ 40983 w 40771"/>
                <a:gd name="connsiteY0" fmla="*/ 115583 h 112221"/>
                <a:gd name="connsiteX1" fmla="*/ 9232 w 40771"/>
                <a:gd name="connsiteY1" fmla="*/ 20333 h 112221"/>
                <a:gd name="connsiteX2" fmla="*/ 9232 w 40771"/>
                <a:gd name="connsiteY2" fmla="*/ 20333 h 11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771" h="112221">
                  <a:moveTo>
                    <a:pt x="40983" y="115583"/>
                  </a:moveTo>
                  <a:cubicBezTo>
                    <a:pt x="35690" y="99708"/>
                    <a:pt x="14524" y="36208"/>
                    <a:pt x="9232" y="20333"/>
                  </a:cubicBezTo>
                  <a:cubicBezTo>
                    <a:pt x="3940" y="4458"/>
                    <a:pt x="9232" y="20333"/>
                    <a:pt x="9232" y="20333"/>
                  </a:cubicBezTo>
                </a:path>
              </a:pathLst>
            </a:custGeom>
            <a:ln w="381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7" name="자유형 46"/>
            <p:cNvSpPr/>
            <p:nvPr/>
          </p:nvSpPr>
          <p:spPr>
            <a:xfrm>
              <a:off x="3599740" y="3783824"/>
              <a:ext cx="1179223" cy="437076"/>
            </a:xfrm>
            <a:custGeom>
              <a:avLst/>
              <a:gdLst>
                <a:gd name="connsiteX0" fmla="*/ -1024 w 1128828"/>
                <a:gd name="connsiteY0" fmla="*/ -2598 h 386939"/>
                <a:gd name="connsiteX1" fmla="*/ 157725 w 1128828"/>
                <a:gd name="connsiteY1" fmla="*/ 255370 h 386939"/>
                <a:gd name="connsiteX2" fmla="*/ 366085 w 1128828"/>
                <a:gd name="connsiteY2" fmla="*/ 374433 h 386939"/>
                <a:gd name="connsiteX3" fmla="*/ 733194 w 1128828"/>
                <a:gd name="connsiteY3" fmla="*/ 344667 h 386939"/>
                <a:gd name="connsiteX4" fmla="*/ 1130069 w 1128828"/>
                <a:gd name="connsiteY4" fmla="*/ 27167 h 38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828" h="386939">
                  <a:moveTo>
                    <a:pt x="-1024" y="-2598"/>
                  </a:moveTo>
                  <a:cubicBezTo>
                    <a:pt x="25434" y="40396"/>
                    <a:pt x="96540" y="192531"/>
                    <a:pt x="157725" y="255370"/>
                  </a:cubicBezTo>
                  <a:cubicBezTo>
                    <a:pt x="218910" y="318208"/>
                    <a:pt x="270173" y="359549"/>
                    <a:pt x="366085" y="374433"/>
                  </a:cubicBezTo>
                  <a:cubicBezTo>
                    <a:pt x="461996" y="389315"/>
                    <a:pt x="605862" y="402544"/>
                    <a:pt x="733194" y="344667"/>
                  </a:cubicBezTo>
                  <a:cubicBezTo>
                    <a:pt x="860524" y="286789"/>
                    <a:pt x="1063923" y="80083"/>
                    <a:pt x="1130069" y="27167"/>
                  </a:cubicBezTo>
                </a:path>
              </a:pathLst>
            </a:custGeom>
            <a:ln w="762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8" name="자유형 47"/>
            <p:cNvSpPr/>
            <p:nvPr/>
          </p:nvSpPr>
          <p:spPr>
            <a:xfrm>
              <a:off x="3532006" y="3723681"/>
              <a:ext cx="127905" cy="106123"/>
            </a:xfrm>
            <a:custGeom>
              <a:avLst/>
              <a:gdLst>
                <a:gd name="connsiteX0" fmla="*/ -1803 w 127905"/>
                <a:gd name="connsiteY0" fmla="*/ 107155 h 106123"/>
                <a:gd name="connsiteX1" fmla="*/ 87493 w 127905"/>
                <a:gd name="connsiteY1" fmla="*/ 37701 h 106123"/>
                <a:gd name="connsiteX2" fmla="*/ 127180 w 127905"/>
                <a:gd name="connsiteY2" fmla="*/ 27779 h 106123"/>
                <a:gd name="connsiteX3" fmla="*/ 107337 w 127905"/>
                <a:gd name="connsiteY3" fmla="*/ -1986 h 10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905" h="106123">
                  <a:moveTo>
                    <a:pt x="-1803" y="107155"/>
                  </a:moveTo>
                  <a:cubicBezTo>
                    <a:pt x="13079" y="95579"/>
                    <a:pt x="65996" y="50930"/>
                    <a:pt x="87493" y="37701"/>
                  </a:cubicBezTo>
                  <a:cubicBezTo>
                    <a:pt x="108990" y="24472"/>
                    <a:pt x="123872" y="34394"/>
                    <a:pt x="127180" y="27779"/>
                  </a:cubicBezTo>
                  <a:cubicBezTo>
                    <a:pt x="130488" y="21164"/>
                    <a:pt x="110644" y="2975"/>
                    <a:pt x="107337" y="-1986"/>
                  </a:cubicBezTo>
                </a:path>
              </a:pathLst>
            </a:custGeom>
            <a:ln w="762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0" name="자유형 49"/>
            <p:cNvSpPr/>
            <p:nvPr/>
          </p:nvSpPr>
          <p:spPr>
            <a:xfrm>
              <a:off x="4732524" y="3752881"/>
              <a:ext cx="151934" cy="138543"/>
            </a:xfrm>
            <a:custGeom>
              <a:avLst/>
              <a:gdLst>
                <a:gd name="connsiteX0" fmla="*/ -1775 w 151934"/>
                <a:gd name="connsiteY0" fmla="*/ -1421 h 138543"/>
                <a:gd name="connsiteX1" fmla="*/ 137132 w 151934"/>
                <a:gd name="connsiteY1" fmla="*/ 127562 h 138543"/>
                <a:gd name="connsiteX2" fmla="*/ 127210 w 151934"/>
                <a:gd name="connsiteY2" fmla="*/ 127562 h 13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934" h="138543">
                  <a:moveTo>
                    <a:pt x="-1775" y="-1421"/>
                  </a:moveTo>
                  <a:cubicBezTo>
                    <a:pt x="21376" y="20075"/>
                    <a:pt x="115634" y="106065"/>
                    <a:pt x="137132" y="127562"/>
                  </a:cubicBezTo>
                  <a:cubicBezTo>
                    <a:pt x="158629" y="149059"/>
                    <a:pt x="128863" y="127562"/>
                    <a:pt x="127210" y="127562"/>
                  </a:cubicBezTo>
                </a:path>
              </a:pathLst>
            </a:custGeom>
            <a:ln w="76200">
              <a:solidFill>
                <a:schemeClr val="accent1"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02" name="그룹 101"/>
          <p:cNvGrpSpPr/>
          <p:nvPr/>
        </p:nvGrpSpPr>
        <p:grpSpPr>
          <a:xfrm rot="755796">
            <a:off x="2888989" y="4314852"/>
            <a:ext cx="1512000" cy="1512000"/>
            <a:chOff x="1907667" y="4292901"/>
            <a:chExt cx="1512000" cy="1512000"/>
          </a:xfrm>
        </p:grpSpPr>
        <p:sp>
          <p:nvSpPr>
            <p:cNvPr id="11" name="타원 10"/>
            <p:cNvSpPr>
              <a:spLocks noChangeAspect="1"/>
            </p:cNvSpPr>
            <p:nvPr/>
          </p:nvSpPr>
          <p:spPr>
            <a:xfrm>
              <a:off x="1907667" y="4292901"/>
              <a:ext cx="1512000" cy="1512000"/>
            </a:xfrm>
            <a:prstGeom prst="ellips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2250286" y="4707782"/>
              <a:ext cx="413380" cy="41338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2663667" y="4725162"/>
              <a:ext cx="423740" cy="39600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cxnSp>
          <p:nvCxnSpPr>
            <p:cNvPr id="30" name="직선 연결선 29"/>
            <p:cNvCxnSpPr/>
            <p:nvPr/>
          </p:nvCxnSpPr>
          <p:spPr>
            <a:xfrm>
              <a:off x="2267667" y="530100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21"/>
            <p:cNvSpPr/>
            <p:nvPr/>
          </p:nvSpPr>
          <p:spPr>
            <a:xfrm>
              <a:off x="2511387" y="5003181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8" name="타원 21"/>
            <p:cNvSpPr/>
            <p:nvPr/>
          </p:nvSpPr>
          <p:spPr>
            <a:xfrm>
              <a:off x="2884527" y="5048901"/>
              <a:ext cx="45720" cy="45720"/>
            </a:xfrm>
            <a:prstGeom prst="ellipse">
              <a:avLst/>
            </a:prstGeom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126456" y="5338762"/>
              <a:ext cx="1141214" cy="10120"/>
            </a:xfrm>
            <a:custGeom>
              <a:avLst/>
              <a:gdLst>
                <a:gd name="connsiteX0" fmla="*/ -5159 w 1141214"/>
                <a:gd name="connsiteY0" fmla="*/ 10120 h 10120"/>
                <a:gd name="connsiteX1" fmla="*/ 1066403 w 1141214"/>
                <a:gd name="connsiteY1" fmla="*/ 198 h 10120"/>
                <a:gd name="connsiteX2" fmla="*/ 1066403 w 1141214"/>
                <a:gd name="connsiteY2" fmla="*/ 198 h 1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1214" h="10120">
                  <a:moveTo>
                    <a:pt x="-5159" y="10120"/>
                  </a:moveTo>
                  <a:cubicBezTo>
                    <a:pt x="173434" y="8467"/>
                    <a:pt x="887809" y="1851"/>
                    <a:pt x="1066403" y="198"/>
                  </a:cubicBezTo>
                  <a:cubicBezTo>
                    <a:pt x="1244996" y="-1455"/>
                    <a:pt x="1066403" y="197"/>
                    <a:pt x="1066403" y="198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2250286" y="5373659"/>
              <a:ext cx="10710" cy="149650"/>
            </a:xfrm>
            <a:custGeom>
              <a:avLst/>
              <a:gdLst>
                <a:gd name="connsiteX0" fmla="*/ -5 w 10710"/>
                <a:gd name="connsiteY0" fmla="*/ -4934 h 149650"/>
                <a:gd name="connsiteX1" fmla="*/ 9916 w 10710"/>
                <a:gd name="connsiteY1" fmla="*/ 143894 h 149650"/>
                <a:gd name="connsiteX2" fmla="*/ 9916 w 10710"/>
                <a:gd name="connsiteY2" fmla="*/ 143894 h 14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0" h="149650">
                  <a:moveTo>
                    <a:pt x="-5" y="-4934"/>
                  </a:moveTo>
                  <a:cubicBezTo>
                    <a:pt x="1647" y="19870"/>
                    <a:pt x="8262" y="119089"/>
                    <a:pt x="9916" y="143894"/>
                  </a:cubicBezTo>
                  <a:cubicBezTo>
                    <a:pt x="11569" y="168699"/>
                    <a:pt x="9916" y="143894"/>
                    <a:pt x="9916" y="143894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2389584" y="5363765"/>
              <a:ext cx="0" cy="322064"/>
            </a:xfrm>
            <a:custGeom>
              <a:avLst/>
              <a:gdLst>
                <a:gd name="connsiteX0" fmla="*/ -397 w 0"/>
                <a:gd name="connsiteY0" fmla="*/ -4960 h 322064"/>
                <a:gd name="connsiteX1" fmla="*/ -397 w 0"/>
                <a:gd name="connsiteY1" fmla="*/ 292695 h 322064"/>
                <a:gd name="connsiteX2" fmla="*/ -397 w 0"/>
                <a:gd name="connsiteY2" fmla="*/ 322460 h 32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322064">
                  <a:moveTo>
                    <a:pt x="-397" y="-4960"/>
                  </a:moveTo>
                  <a:cubicBezTo>
                    <a:pt x="-397" y="44648"/>
                    <a:pt x="-397" y="238124"/>
                    <a:pt x="-397" y="292695"/>
                  </a:cubicBezTo>
                  <a:cubicBezTo>
                    <a:pt x="-397" y="347265"/>
                    <a:pt x="-397" y="317499"/>
                    <a:pt x="-397" y="322460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2518372" y="5373886"/>
              <a:ext cx="21230" cy="415416"/>
            </a:xfrm>
            <a:custGeom>
              <a:avLst/>
              <a:gdLst>
                <a:gd name="connsiteX0" fmla="*/ 19643 w 21230"/>
                <a:gd name="connsiteY0" fmla="*/ -5160 h 415416"/>
                <a:gd name="connsiteX1" fmla="*/ 19643 w 21230"/>
                <a:gd name="connsiteY1" fmla="*/ 391714 h 415416"/>
                <a:gd name="connsiteX2" fmla="*/ -200 w 21230"/>
                <a:gd name="connsiteY2" fmla="*/ 352027 h 41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30" h="415416">
                  <a:moveTo>
                    <a:pt x="19643" y="-5160"/>
                  </a:moveTo>
                  <a:cubicBezTo>
                    <a:pt x="19643" y="60984"/>
                    <a:pt x="22950" y="332182"/>
                    <a:pt x="19643" y="391714"/>
                  </a:cubicBezTo>
                  <a:cubicBezTo>
                    <a:pt x="16335" y="451245"/>
                    <a:pt x="3106" y="358641"/>
                    <a:pt x="-200" y="35202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2726535" y="5373679"/>
              <a:ext cx="10711" cy="395494"/>
            </a:xfrm>
            <a:custGeom>
              <a:avLst/>
              <a:gdLst>
                <a:gd name="connsiteX0" fmla="*/ -4 w 10711"/>
                <a:gd name="connsiteY0" fmla="*/ -4953 h 395494"/>
                <a:gd name="connsiteX1" fmla="*/ 9917 w 10711"/>
                <a:gd name="connsiteY1" fmla="*/ 372078 h 395494"/>
                <a:gd name="connsiteX2" fmla="*/ 9917 w 10711"/>
                <a:gd name="connsiteY2" fmla="*/ 372078 h 39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1" h="395494">
                  <a:moveTo>
                    <a:pt x="-4" y="-4953"/>
                  </a:moveTo>
                  <a:cubicBezTo>
                    <a:pt x="1648" y="57884"/>
                    <a:pt x="8263" y="309239"/>
                    <a:pt x="9917" y="372078"/>
                  </a:cubicBezTo>
                  <a:cubicBezTo>
                    <a:pt x="11570" y="434917"/>
                    <a:pt x="9916" y="372077"/>
                    <a:pt x="9917" y="372078"/>
                  </a:cubicBezTo>
                </a:path>
              </a:pathLst>
            </a:cu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2905130" y="5363539"/>
              <a:ext cx="10710" cy="363367"/>
            </a:xfrm>
            <a:custGeom>
              <a:avLst/>
              <a:gdLst>
                <a:gd name="connsiteX0" fmla="*/ -5 w 10710"/>
                <a:gd name="connsiteY0" fmla="*/ -4734 h 363367"/>
                <a:gd name="connsiteX1" fmla="*/ 9916 w 10710"/>
                <a:gd name="connsiteY1" fmla="*/ 342531 h 363367"/>
                <a:gd name="connsiteX2" fmla="*/ 9916 w 10710"/>
                <a:gd name="connsiteY2" fmla="*/ 342531 h 36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0" h="363367">
                  <a:moveTo>
                    <a:pt x="-5" y="-4734"/>
                  </a:moveTo>
                  <a:cubicBezTo>
                    <a:pt x="1647" y="53143"/>
                    <a:pt x="8262" y="284653"/>
                    <a:pt x="9916" y="342531"/>
                  </a:cubicBezTo>
                  <a:cubicBezTo>
                    <a:pt x="11569" y="400408"/>
                    <a:pt x="9916" y="342530"/>
                    <a:pt x="9916" y="342531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9" name="자유형 68"/>
            <p:cNvSpPr/>
            <p:nvPr/>
          </p:nvSpPr>
          <p:spPr>
            <a:xfrm>
              <a:off x="3074193" y="5353645"/>
              <a:ext cx="0" cy="208954"/>
            </a:xfrm>
            <a:custGeom>
              <a:avLst/>
              <a:gdLst>
                <a:gd name="connsiteX0" fmla="*/ -396 w 0"/>
                <a:gd name="connsiteY0" fmla="*/ 25002 h 208954"/>
                <a:gd name="connsiteX1" fmla="*/ -396 w 0"/>
                <a:gd name="connsiteY1" fmla="*/ 213517 h 208954"/>
                <a:gd name="connsiteX2" fmla="*/ -396 w 0"/>
                <a:gd name="connsiteY2" fmla="*/ 25002 h 20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208954">
                  <a:moveTo>
                    <a:pt x="-396" y="25002"/>
                  </a:moveTo>
                  <a:cubicBezTo>
                    <a:pt x="-397" y="56421"/>
                    <a:pt x="-397" y="218478"/>
                    <a:pt x="-396" y="213517"/>
                  </a:cubicBezTo>
                  <a:cubicBezTo>
                    <a:pt x="-397" y="208556"/>
                    <a:pt x="-397" y="31616"/>
                    <a:pt x="-396" y="25002"/>
                  </a:cubicBez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0" name="자유형 69"/>
            <p:cNvSpPr/>
            <p:nvPr/>
          </p:nvSpPr>
          <p:spPr>
            <a:xfrm>
              <a:off x="2261579" y="4616386"/>
              <a:ext cx="163649" cy="96266"/>
            </a:xfrm>
            <a:custGeom>
              <a:avLst/>
              <a:gdLst>
                <a:gd name="connsiteX0" fmla="*/ -1377 w 163649"/>
                <a:gd name="connsiteY0" fmla="*/ 97496 h 96266"/>
                <a:gd name="connsiteX1" fmla="*/ 48232 w 163649"/>
                <a:gd name="connsiteY1" fmla="*/ 47886 h 96266"/>
                <a:gd name="connsiteX2" fmla="*/ 117685 w 163649"/>
                <a:gd name="connsiteY2" fmla="*/ 18121 h 96266"/>
                <a:gd name="connsiteX3" fmla="*/ 117685 w 163649"/>
                <a:gd name="connsiteY3" fmla="*/ 18121 h 9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649" h="96266">
                  <a:moveTo>
                    <a:pt x="-1377" y="97496"/>
                  </a:moveTo>
                  <a:cubicBezTo>
                    <a:pt x="6891" y="89228"/>
                    <a:pt x="28388" y="61115"/>
                    <a:pt x="48232" y="47886"/>
                  </a:cubicBezTo>
                  <a:cubicBezTo>
                    <a:pt x="68076" y="34657"/>
                    <a:pt x="106110" y="23081"/>
                    <a:pt x="117685" y="18121"/>
                  </a:cubicBezTo>
                  <a:cubicBezTo>
                    <a:pt x="129261" y="13160"/>
                    <a:pt x="117685" y="18120"/>
                    <a:pt x="117685" y="18121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2711887" y="4611515"/>
              <a:ext cx="163649" cy="96266"/>
            </a:xfrm>
            <a:custGeom>
              <a:avLst/>
              <a:gdLst>
                <a:gd name="connsiteX0" fmla="*/ -1377 w 163649"/>
                <a:gd name="connsiteY0" fmla="*/ 97496 h 96266"/>
                <a:gd name="connsiteX1" fmla="*/ 48232 w 163649"/>
                <a:gd name="connsiteY1" fmla="*/ 47886 h 96266"/>
                <a:gd name="connsiteX2" fmla="*/ 117685 w 163649"/>
                <a:gd name="connsiteY2" fmla="*/ 18121 h 96266"/>
                <a:gd name="connsiteX3" fmla="*/ 117685 w 163649"/>
                <a:gd name="connsiteY3" fmla="*/ 18121 h 9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649" h="96266">
                  <a:moveTo>
                    <a:pt x="-1377" y="97496"/>
                  </a:moveTo>
                  <a:cubicBezTo>
                    <a:pt x="6891" y="89228"/>
                    <a:pt x="28388" y="61115"/>
                    <a:pt x="48232" y="47886"/>
                  </a:cubicBezTo>
                  <a:cubicBezTo>
                    <a:pt x="68076" y="34657"/>
                    <a:pt x="106110" y="23081"/>
                    <a:pt x="117685" y="18121"/>
                  </a:cubicBezTo>
                  <a:cubicBezTo>
                    <a:pt x="129261" y="13160"/>
                    <a:pt x="117685" y="18120"/>
                    <a:pt x="117685" y="18121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35" name="그룹 34"/>
          <p:cNvGrpSpPr/>
          <p:nvPr/>
        </p:nvGrpSpPr>
        <p:grpSpPr>
          <a:xfrm rot="20672554">
            <a:off x="1292159" y="1043045"/>
            <a:ext cx="2040824" cy="2016224"/>
            <a:chOff x="971600" y="620688"/>
            <a:chExt cx="2664296" cy="2664296"/>
          </a:xfrm>
        </p:grpSpPr>
        <p:sp>
          <p:nvSpPr>
            <p:cNvPr id="36" name="타원 35"/>
            <p:cNvSpPr/>
            <p:nvPr/>
          </p:nvSpPr>
          <p:spPr>
            <a:xfrm>
              <a:off x="971600" y="620688"/>
              <a:ext cx="2664296" cy="2664296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7" name="그룹 47"/>
            <p:cNvGrpSpPr/>
            <p:nvPr/>
          </p:nvGrpSpPr>
          <p:grpSpPr>
            <a:xfrm>
              <a:off x="1187624" y="2227006"/>
              <a:ext cx="2425731" cy="1057978"/>
              <a:chOff x="1187624" y="2227006"/>
              <a:chExt cx="2425731" cy="1057978"/>
            </a:xfrm>
          </p:grpSpPr>
          <p:cxnSp>
            <p:nvCxnSpPr>
              <p:cNvPr id="60" name="직선 연결선 59"/>
              <p:cNvCxnSpPr/>
              <p:nvPr/>
            </p:nvCxnSpPr>
            <p:spPr>
              <a:xfrm flipV="1">
                <a:off x="1187624" y="2227006"/>
                <a:ext cx="2425731" cy="409906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/>
              <p:cNvCxnSpPr/>
              <p:nvPr/>
            </p:nvCxnSpPr>
            <p:spPr>
              <a:xfrm>
                <a:off x="1691680" y="2564904"/>
                <a:ext cx="92875" cy="605999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직선 연결선 61"/>
              <p:cNvCxnSpPr/>
              <p:nvPr/>
            </p:nvCxnSpPr>
            <p:spPr>
              <a:xfrm>
                <a:off x="1961535" y="2492477"/>
                <a:ext cx="117988" cy="752168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>
                <a:endCxn id="36" idx="4"/>
              </p:cNvCxnSpPr>
              <p:nvPr/>
            </p:nvCxnSpPr>
            <p:spPr>
              <a:xfrm>
                <a:off x="2222622" y="2476414"/>
                <a:ext cx="81126" cy="808570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>
                <a:off x="2458596" y="2432169"/>
                <a:ext cx="107623" cy="827225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직선 연결선 73"/>
              <p:cNvCxnSpPr/>
              <p:nvPr/>
            </p:nvCxnSpPr>
            <p:spPr>
              <a:xfrm>
                <a:off x="2699792" y="2420888"/>
                <a:ext cx="72008" cy="792088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직선 연결선 74"/>
              <p:cNvCxnSpPr/>
              <p:nvPr/>
            </p:nvCxnSpPr>
            <p:spPr>
              <a:xfrm>
                <a:off x="2901048" y="2343679"/>
                <a:ext cx="86776" cy="725281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/>
              <p:cNvCxnSpPr/>
              <p:nvPr/>
            </p:nvCxnSpPr>
            <p:spPr>
              <a:xfrm>
                <a:off x="3151771" y="2299433"/>
                <a:ext cx="92875" cy="605999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직선 연결선 76"/>
              <p:cNvCxnSpPr/>
              <p:nvPr/>
            </p:nvCxnSpPr>
            <p:spPr>
              <a:xfrm>
                <a:off x="3387745" y="2255188"/>
                <a:ext cx="48629" cy="370025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/>
              <p:cNvCxnSpPr/>
              <p:nvPr/>
            </p:nvCxnSpPr>
            <p:spPr>
              <a:xfrm>
                <a:off x="1476573" y="2586170"/>
                <a:ext cx="86756" cy="466746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/>
              <p:cNvCxnSpPr/>
              <p:nvPr/>
            </p:nvCxnSpPr>
            <p:spPr>
              <a:xfrm>
                <a:off x="1299592" y="2630415"/>
                <a:ext cx="42511" cy="260269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그룹 54"/>
            <p:cNvGrpSpPr/>
            <p:nvPr/>
          </p:nvGrpSpPr>
          <p:grpSpPr>
            <a:xfrm>
              <a:off x="1259632" y="1268760"/>
              <a:ext cx="792088" cy="648072"/>
              <a:chOff x="1259632" y="1268760"/>
              <a:chExt cx="432048" cy="648072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1403648" y="1268760"/>
                <a:ext cx="288032" cy="288032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직선 연결선 56"/>
              <p:cNvCxnSpPr/>
              <p:nvPr/>
            </p:nvCxnSpPr>
            <p:spPr>
              <a:xfrm flipH="1">
                <a:off x="1403648" y="1556792"/>
                <a:ext cx="288032" cy="360040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직선 연결선 58"/>
              <p:cNvCxnSpPr/>
              <p:nvPr/>
            </p:nvCxnSpPr>
            <p:spPr>
              <a:xfrm flipH="1">
                <a:off x="1259632" y="1556792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55"/>
            <p:cNvGrpSpPr/>
            <p:nvPr/>
          </p:nvGrpSpPr>
          <p:grpSpPr>
            <a:xfrm rot="10573268">
              <a:off x="2414674" y="1208708"/>
              <a:ext cx="865060" cy="648072"/>
              <a:chOff x="1259632" y="1268760"/>
              <a:chExt cx="432048" cy="648072"/>
            </a:xfrm>
          </p:grpSpPr>
          <p:cxnSp>
            <p:nvCxnSpPr>
              <p:cNvPr id="52" name="직선 연결선 51"/>
              <p:cNvCxnSpPr/>
              <p:nvPr/>
            </p:nvCxnSpPr>
            <p:spPr>
              <a:xfrm>
                <a:off x="1403648" y="1268760"/>
                <a:ext cx="288032" cy="288032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직선 연결선 52"/>
              <p:cNvCxnSpPr/>
              <p:nvPr/>
            </p:nvCxnSpPr>
            <p:spPr>
              <a:xfrm flipH="1">
                <a:off x="1403648" y="1556792"/>
                <a:ext cx="288032" cy="360040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H="1">
                <a:off x="1259632" y="1556792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" name="타원 40"/>
            <p:cNvSpPr/>
            <p:nvPr/>
          </p:nvSpPr>
          <p:spPr>
            <a:xfrm rot="19644260">
              <a:off x="2390998" y="1813570"/>
              <a:ext cx="113533" cy="2234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 rot="2127261">
              <a:off x="2065276" y="1856922"/>
              <a:ext cx="116544" cy="23410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0" name="그룹 79"/>
          <p:cNvGrpSpPr/>
          <p:nvPr/>
        </p:nvGrpSpPr>
        <p:grpSpPr>
          <a:xfrm rot="20963156">
            <a:off x="5820168" y="1113832"/>
            <a:ext cx="2308043" cy="1953382"/>
            <a:chOff x="4788024" y="620688"/>
            <a:chExt cx="2664296" cy="2664296"/>
          </a:xfrm>
        </p:grpSpPr>
        <p:sp>
          <p:nvSpPr>
            <p:cNvPr id="81" name="타원 80"/>
            <p:cNvSpPr/>
            <p:nvPr/>
          </p:nvSpPr>
          <p:spPr>
            <a:xfrm>
              <a:off x="4788024" y="620688"/>
              <a:ext cx="2664296" cy="2664296"/>
            </a:xfrm>
            <a:prstGeom prst="ellipse">
              <a:avLst/>
            </a:prstGeom>
            <a:solidFill>
              <a:srgbClr val="FFC0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 flipH="1">
              <a:off x="5220072" y="1268760"/>
              <a:ext cx="864096" cy="864096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 flipH="1">
              <a:off x="6156176" y="1196752"/>
              <a:ext cx="864096" cy="864096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5540504" y="1578104"/>
              <a:ext cx="216024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6465952" y="1528192"/>
              <a:ext cx="216024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막힌 원호 85"/>
            <p:cNvSpPr/>
            <p:nvPr/>
          </p:nvSpPr>
          <p:spPr>
            <a:xfrm>
              <a:off x="5220072" y="980728"/>
              <a:ext cx="781392" cy="537553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막힌 원호 86"/>
            <p:cNvSpPr/>
            <p:nvPr/>
          </p:nvSpPr>
          <p:spPr>
            <a:xfrm>
              <a:off x="6228184" y="908720"/>
              <a:ext cx="781392" cy="537552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 rot="20797697">
              <a:off x="5053369" y="2480224"/>
              <a:ext cx="2391178" cy="8410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2" name="그룹 131"/>
          <p:cNvGrpSpPr/>
          <p:nvPr/>
        </p:nvGrpSpPr>
        <p:grpSpPr>
          <a:xfrm rot="21133613">
            <a:off x="6138316" y="3289054"/>
            <a:ext cx="2067704" cy="2169831"/>
            <a:chOff x="6046957" y="3363539"/>
            <a:chExt cx="2067704" cy="2169831"/>
          </a:xfrm>
        </p:grpSpPr>
        <p:sp>
          <p:nvSpPr>
            <p:cNvPr id="90" name="타원 89"/>
            <p:cNvSpPr/>
            <p:nvPr/>
          </p:nvSpPr>
          <p:spPr>
            <a:xfrm>
              <a:off x="6046957" y="3363539"/>
              <a:ext cx="2067704" cy="216983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1" name="그룹 71"/>
            <p:cNvGrpSpPr/>
            <p:nvPr/>
          </p:nvGrpSpPr>
          <p:grpSpPr>
            <a:xfrm rot="16429101">
              <a:off x="7625779" y="3960463"/>
              <a:ext cx="157255" cy="272255"/>
              <a:chOff x="4061979" y="3911163"/>
              <a:chExt cx="304161" cy="493668"/>
            </a:xfrm>
            <a:solidFill>
              <a:srgbClr val="FFFF00"/>
            </a:solidFill>
          </p:grpSpPr>
          <p:sp>
            <p:nvSpPr>
              <p:cNvPr id="100" name="타원 99"/>
              <p:cNvSpPr/>
              <p:nvPr/>
            </p:nvSpPr>
            <p:spPr>
              <a:xfrm rot="2423122">
                <a:off x="4061979" y="3911163"/>
                <a:ext cx="146434" cy="37973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타원 100"/>
              <p:cNvSpPr/>
              <p:nvPr/>
            </p:nvSpPr>
            <p:spPr>
              <a:xfrm rot="2423122">
                <a:off x="4219706" y="4025092"/>
                <a:ext cx="146434" cy="37973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2" name="자유형 91"/>
            <p:cNvSpPr/>
            <p:nvPr/>
          </p:nvSpPr>
          <p:spPr>
            <a:xfrm rot="10800000">
              <a:off x="7052869" y="3774048"/>
              <a:ext cx="838258" cy="437821"/>
            </a:xfrm>
            <a:custGeom>
              <a:avLst/>
              <a:gdLst>
                <a:gd name="connsiteX0" fmla="*/ 0 w 1615440"/>
                <a:gd name="connsiteY0" fmla="*/ 609600 h 609600"/>
                <a:gd name="connsiteX1" fmla="*/ 960120 w 1615440"/>
                <a:gd name="connsiteY1" fmla="*/ 0 h 609600"/>
                <a:gd name="connsiteX2" fmla="*/ 1615440 w 1615440"/>
                <a:gd name="connsiteY2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5440" h="609600">
                  <a:moveTo>
                    <a:pt x="0" y="609600"/>
                  </a:moveTo>
                  <a:cubicBezTo>
                    <a:pt x="345440" y="304800"/>
                    <a:pt x="690880" y="0"/>
                    <a:pt x="960120" y="0"/>
                  </a:cubicBezTo>
                  <a:cubicBezTo>
                    <a:pt x="1229360" y="0"/>
                    <a:pt x="1488440" y="500380"/>
                    <a:pt x="1615440" y="609600"/>
                  </a:cubicBezTo>
                </a:path>
              </a:pathLst>
            </a:custGeom>
            <a:solidFill>
              <a:srgbClr val="FFFF00"/>
            </a:solidFill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3" name="그룹 75"/>
            <p:cNvGrpSpPr/>
            <p:nvPr/>
          </p:nvGrpSpPr>
          <p:grpSpPr>
            <a:xfrm>
              <a:off x="6270493" y="4067268"/>
              <a:ext cx="180171" cy="293220"/>
              <a:chOff x="4061979" y="3911163"/>
              <a:chExt cx="304161" cy="493668"/>
            </a:xfrm>
            <a:solidFill>
              <a:srgbClr val="FFFF00"/>
            </a:solidFill>
          </p:grpSpPr>
          <p:sp>
            <p:nvSpPr>
              <p:cNvPr id="98" name="타원 97"/>
              <p:cNvSpPr/>
              <p:nvPr/>
            </p:nvSpPr>
            <p:spPr>
              <a:xfrm rot="2423122">
                <a:off x="4061979" y="3911163"/>
                <a:ext cx="146434" cy="37973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98"/>
              <p:cNvSpPr/>
              <p:nvPr/>
            </p:nvSpPr>
            <p:spPr>
              <a:xfrm rot="2423122">
                <a:off x="4219706" y="4025092"/>
                <a:ext cx="146434" cy="379739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4" name="자유형 93"/>
            <p:cNvSpPr/>
            <p:nvPr/>
          </p:nvSpPr>
          <p:spPr>
            <a:xfrm rot="10439934">
              <a:off x="6214947" y="3780081"/>
              <a:ext cx="750717" cy="422547"/>
            </a:xfrm>
            <a:custGeom>
              <a:avLst/>
              <a:gdLst>
                <a:gd name="connsiteX0" fmla="*/ 0 w 1615440"/>
                <a:gd name="connsiteY0" fmla="*/ 609600 h 609600"/>
                <a:gd name="connsiteX1" fmla="*/ 960120 w 1615440"/>
                <a:gd name="connsiteY1" fmla="*/ 0 h 609600"/>
                <a:gd name="connsiteX2" fmla="*/ 1615440 w 1615440"/>
                <a:gd name="connsiteY2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5440" h="609600">
                  <a:moveTo>
                    <a:pt x="0" y="609600"/>
                  </a:moveTo>
                  <a:cubicBezTo>
                    <a:pt x="345440" y="304800"/>
                    <a:pt x="690880" y="0"/>
                    <a:pt x="960120" y="0"/>
                  </a:cubicBezTo>
                  <a:cubicBezTo>
                    <a:pt x="1229360" y="0"/>
                    <a:pt x="1488440" y="500380"/>
                    <a:pt x="1615440" y="609600"/>
                  </a:cubicBezTo>
                </a:path>
              </a:pathLst>
            </a:custGeom>
            <a:solidFill>
              <a:srgbClr val="FFFF00"/>
            </a:solidFill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6941099" y="3598115"/>
              <a:ext cx="111768" cy="11728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rot="2127261">
              <a:off x="7136758" y="3551272"/>
              <a:ext cx="91044" cy="20639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자유형 96"/>
            <p:cNvSpPr/>
            <p:nvPr/>
          </p:nvSpPr>
          <p:spPr>
            <a:xfrm>
              <a:off x="6873650" y="4502264"/>
              <a:ext cx="514520" cy="444665"/>
            </a:xfrm>
            <a:custGeom>
              <a:avLst/>
              <a:gdLst>
                <a:gd name="connsiteX0" fmla="*/ 51619 w 489154"/>
                <a:gd name="connsiteY0" fmla="*/ 115529 h 462115"/>
                <a:gd name="connsiteX1" fmla="*/ 140109 w 489154"/>
                <a:gd name="connsiteY1" fmla="*/ 27038 h 462115"/>
                <a:gd name="connsiteX2" fmla="*/ 331838 w 489154"/>
                <a:gd name="connsiteY2" fmla="*/ 12290 h 462115"/>
                <a:gd name="connsiteX3" fmla="*/ 346586 w 489154"/>
                <a:gd name="connsiteY3" fmla="*/ 100780 h 462115"/>
                <a:gd name="connsiteX4" fmla="*/ 243348 w 489154"/>
                <a:gd name="connsiteY4" fmla="*/ 233516 h 462115"/>
                <a:gd name="connsiteX5" fmla="*/ 361335 w 489154"/>
                <a:gd name="connsiteY5" fmla="*/ 130277 h 462115"/>
                <a:gd name="connsiteX6" fmla="*/ 420328 w 489154"/>
                <a:gd name="connsiteY6" fmla="*/ 130277 h 462115"/>
                <a:gd name="connsiteX7" fmla="*/ 479322 w 489154"/>
                <a:gd name="connsiteY7" fmla="*/ 233516 h 462115"/>
                <a:gd name="connsiteX8" fmla="*/ 361335 w 489154"/>
                <a:gd name="connsiteY8" fmla="*/ 425245 h 462115"/>
                <a:gd name="connsiteX9" fmla="*/ 51619 w 489154"/>
                <a:gd name="connsiteY9" fmla="*/ 410496 h 462115"/>
                <a:gd name="connsiteX10" fmla="*/ 51619 w 489154"/>
                <a:gd name="connsiteY10" fmla="*/ 115529 h 462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9154" h="462115">
                  <a:moveTo>
                    <a:pt x="51619" y="115529"/>
                  </a:moveTo>
                  <a:cubicBezTo>
                    <a:pt x="66367" y="51619"/>
                    <a:pt x="93406" y="44245"/>
                    <a:pt x="140109" y="27038"/>
                  </a:cubicBezTo>
                  <a:cubicBezTo>
                    <a:pt x="186812" y="9832"/>
                    <a:pt x="297425" y="0"/>
                    <a:pt x="331838" y="12290"/>
                  </a:cubicBezTo>
                  <a:cubicBezTo>
                    <a:pt x="366251" y="24580"/>
                    <a:pt x="361334" y="63909"/>
                    <a:pt x="346586" y="100780"/>
                  </a:cubicBezTo>
                  <a:cubicBezTo>
                    <a:pt x="331838" y="137651"/>
                    <a:pt x="240890" y="228600"/>
                    <a:pt x="243348" y="233516"/>
                  </a:cubicBezTo>
                  <a:cubicBezTo>
                    <a:pt x="245806" y="238432"/>
                    <a:pt x="331838" y="147483"/>
                    <a:pt x="361335" y="130277"/>
                  </a:cubicBezTo>
                  <a:cubicBezTo>
                    <a:pt x="390832" y="113071"/>
                    <a:pt x="400664" y="113071"/>
                    <a:pt x="420328" y="130277"/>
                  </a:cubicBezTo>
                  <a:cubicBezTo>
                    <a:pt x="439992" y="147483"/>
                    <a:pt x="489154" y="184355"/>
                    <a:pt x="479322" y="233516"/>
                  </a:cubicBezTo>
                  <a:cubicBezTo>
                    <a:pt x="469490" y="282677"/>
                    <a:pt x="432619" y="395748"/>
                    <a:pt x="361335" y="425245"/>
                  </a:cubicBezTo>
                  <a:cubicBezTo>
                    <a:pt x="290051" y="454742"/>
                    <a:pt x="103238" y="462115"/>
                    <a:pt x="51619" y="410496"/>
                  </a:cubicBezTo>
                  <a:cubicBezTo>
                    <a:pt x="0" y="358877"/>
                    <a:pt x="36871" y="179439"/>
                    <a:pt x="51619" y="115529"/>
                  </a:cubicBezTo>
                  <a:close/>
                </a:path>
              </a:pathLst>
            </a:custGeom>
            <a:solidFill>
              <a:srgbClr val="FFFF00"/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839201" y="3103904"/>
            <a:ext cx="2061698" cy="2015114"/>
            <a:chOff x="1043608" y="3861048"/>
            <a:chExt cx="2664296" cy="266429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4" name="타원 103"/>
            <p:cNvSpPr/>
            <p:nvPr/>
          </p:nvSpPr>
          <p:spPr>
            <a:xfrm>
              <a:off x="1043608" y="3861048"/>
              <a:ext cx="2664296" cy="2664296"/>
            </a:xfrm>
            <a:prstGeom prst="ellipse">
              <a:avLst/>
            </a:prstGeom>
            <a:grp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5" name="그룹 116"/>
            <p:cNvGrpSpPr/>
            <p:nvPr/>
          </p:nvGrpSpPr>
          <p:grpSpPr>
            <a:xfrm rot="16429101">
              <a:off x="3169411" y="4572019"/>
              <a:ext cx="343383" cy="540876"/>
              <a:chOff x="4061979" y="3911163"/>
              <a:chExt cx="304161" cy="493668"/>
            </a:xfrm>
            <a:grpFill/>
          </p:grpSpPr>
          <p:sp>
            <p:nvSpPr>
              <p:cNvPr id="122" name="타원 121"/>
              <p:cNvSpPr/>
              <p:nvPr/>
            </p:nvSpPr>
            <p:spPr>
              <a:xfrm rot="2423122">
                <a:off x="4061979" y="3911163"/>
                <a:ext cx="146434" cy="379739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타원 122"/>
              <p:cNvSpPr/>
              <p:nvPr/>
            </p:nvSpPr>
            <p:spPr>
              <a:xfrm rot="2423122">
                <a:off x="4219706" y="4025092"/>
                <a:ext cx="146434" cy="379739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6" name="자유형 105"/>
            <p:cNvSpPr/>
            <p:nvPr/>
          </p:nvSpPr>
          <p:spPr>
            <a:xfrm rot="10800000">
              <a:off x="2411760" y="4365104"/>
              <a:ext cx="1080120" cy="537592"/>
            </a:xfrm>
            <a:custGeom>
              <a:avLst/>
              <a:gdLst>
                <a:gd name="connsiteX0" fmla="*/ 0 w 1615440"/>
                <a:gd name="connsiteY0" fmla="*/ 609600 h 609600"/>
                <a:gd name="connsiteX1" fmla="*/ 960120 w 1615440"/>
                <a:gd name="connsiteY1" fmla="*/ 0 h 609600"/>
                <a:gd name="connsiteX2" fmla="*/ 1615440 w 1615440"/>
                <a:gd name="connsiteY2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5440" h="609600">
                  <a:moveTo>
                    <a:pt x="0" y="609600"/>
                  </a:moveTo>
                  <a:cubicBezTo>
                    <a:pt x="345440" y="304800"/>
                    <a:pt x="690880" y="0"/>
                    <a:pt x="960120" y="0"/>
                  </a:cubicBezTo>
                  <a:cubicBezTo>
                    <a:pt x="1229360" y="0"/>
                    <a:pt x="1488440" y="500380"/>
                    <a:pt x="1615440" y="609600"/>
                  </a:cubicBezTo>
                </a:path>
              </a:pathLst>
            </a:custGeom>
            <a:grp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7" name="그룹 115"/>
            <p:cNvGrpSpPr/>
            <p:nvPr/>
          </p:nvGrpSpPr>
          <p:grpSpPr>
            <a:xfrm>
              <a:off x="1331640" y="4725144"/>
              <a:ext cx="304161" cy="493668"/>
              <a:chOff x="4061979" y="3911163"/>
              <a:chExt cx="304161" cy="493668"/>
            </a:xfrm>
            <a:grpFill/>
          </p:grpSpPr>
          <p:sp>
            <p:nvSpPr>
              <p:cNvPr id="120" name="타원 119"/>
              <p:cNvSpPr/>
              <p:nvPr/>
            </p:nvSpPr>
            <p:spPr>
              <a:xfrm rot="2423122">
                <a:off x="4061979" y="3911163"/>
                <a:ext cx="146434" cy="379739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1" name="타원 120"/>
              <p:cNvSpPr/>
              <p:nvPr/>
            </p:nvSpPr>
            <p:spPr>
              <a:xfrm rot="2423122">
                <a:off x="4219706" y="4025092"/>
                <a:ext cx="146434" cy="379739"/>
              </a:xfrm>
              <a:prstGeom prst="ellips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8" name="자유형 107"/>
            <p:cNvSpPr/>
            <p:nvPr/>
          </p:nvSpPr>
          <p:spPr>
            <a:xfrm rot="10439934">
              <a:off x="1332074" y="4372512"/>
              <a:ext cx="967321" cy="518838"/>
            </a:xfrm>
            <a:custGeom>
              <a:avLst/>
              <a:gdLst>
                <a:gd name="connsiteX0" fmla="*/ 0 w 1615440"/>
                <a:gd name="connsiteY0" fmla="*/ 609600 h 609600"/>
                <a:gd name="connsiteX1" fmla="*/ 960120 w 1615440"/>
                <a:gd name="connsiteY1" fmla="*/ 0 h 609600"/>
                <a:gd name="connsiteX2" fmla="*/ 1615440 w 1615440"/>
                <a:gd name="connsiteY2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5440" h="609600">
                  <a:moveTo>
                    <a:pt x="0" y="609600"/>
                  </a:moveTo>
                  <a:cubicBezTo>
                    <a:pt x="345440" y="304800"/>
                    <a:pt x="690880" y="0"/>
                    <a:pt x="960120" y="0"/>
                  </a:cubicBezTo>
                  <a:cubicBezTo>
                    <a:pt x="1229360" y="0"/>
                    <a:pt x="1488440" y="500380"/>
                    <a:pt x="1615440" y="609600"/>
                  </a:cubicBezTo>
                </a:path>
              </a:pathLst>
            </a:custGeom>
            <a:grp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9" name="그룹 82"/>
            <p:cNvGrpSpPr/>
            <p:nvPr/>
          </p:nvGrpSpPr>
          <p:grpSpPr>
            <a:xfrm>
              <a:off x="1105044" y="5327288"/>
              <a:ext cx="2495004" cy="1027400"/>
              <a:chOff x="1105044" y="5327288"/>
              <a:chExt cx="2495004" cy="1027400"/>
            </a:xfrm>
            <a:grpFill/>
          </p:grpSpPr>
          <p:sp>
            <p:nvSpPr>
              <p:cNvPr id="110" name="자유형 109"/>
              <p:cNvSpPr/>
              <p:nvPr/>
            </p:nvSpPr>
            <p:spPr>
              <a:xfrm>
                <a:off x="1105044" y="5327288"/>
                <a:ext cx="2495004" cy="1027400"/>
              </a:xfrm>
              <a:custGeom>
                <a:avLst/>
                <a:gdLst>
                  <a:gd name="connsiteX0" fmla="*/ 170180 w 3058160"/>
                  <a:gd name="connsiteY0" fmla="*/ 635000 h 1384300"/>
                  <a:gd name="connsiteX1" fmla="*/ 627380 w 3058160"/>
                  <a:gd name="connsiteY1" fmla="*/ 132080 h 1384300"/>
                  <a:gd name="connsiteX2" fmla="*/ 1572260 w 3058160"/>
                  <a:gd name="connsiteY2" fmla="*/ 482600 h 1384300"/>
                  <a:gd name="connsiteX3" fmla="*/ 2334260 w 3058160"/>
                  <a:gd name="connsiteY3" fmla="*/ 25400 h 1384300"/>
                  <a:gd name="connsiteX4" fmla="*/ 2943860 w 3058160"/>
                  <a:gd name="connsiteY4" fmla="*/ 635000 h 1384300"/>
                  <a:gd name="connsiteX5" fmla="*/ 1648460 w 3058160"/>
                  <a:gd name="connsiteY5" fmla="*/ 1381760 h 1384300"/>
                  <a:gd name="connsiteX6" fmla="*/ 170180 w 3058160"/>
                  <a:gd name="connsiteY6" fmla="*/ 635000 h 138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58160" h="1384300">
                    <a:moveTo>
                      <a:pt x="170180" y="635000"/>
                    </a:moveTo>
                    <a:cubicBezTo>
                      <a:pt x="0" y="426720"/>
                      <a:pt x="393700" y="157480"/>
                      <a:pt x="627380" y="132080"/>
                    </a:cubicBezTo>
                    <a:cubicBezTo>
                      <a:pt x="861060" y="106680"/>
                      <a:pt x="1287780" y="500380"/>
                      <a:pt x="1572260" y="482600"/>
                    </a:cubicBezTo>
                    <a:cubicBezTo>
                      <a:pt x="1856740" y="464820"/>
                      <a:pt x="2105660" y="0"/>
                      <a:pt x="2334260" y="25400"/>
                    </a:cubicBezTo>
                    <a:cubicBezTo>
                      <a:pt x="2562860" y="50800"/>
                      <a:pt x="3058160" y="408940"/>
                      <a:pt x="2943860" y="635000"/>
                    </a:cubicBezTo>
                    <a:cubicBezTo>
                      <a:pt x="2829560" y="861060"/>
                      <a:pt x="2113280" y="1384300"/>
                      <a:pt x="1648460" y="1381760"/>
                    </a:cubicBezTo>
                    <a:cubicBezTo>
                      <a:pt x="1183640" y="1379220"/>
                      <a:pt x="340360" y="843280"/>
                      <a:pt x="170180" y="635000"/>
                    </a:cubicBezTo>
                    <a:close/>
                  </a:path>
                </a:pathLst>
              </a:cu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cxnSp>
            <p:nvCxnSpPr>
              <p:cNvPr id="111" name="직선 연결선 110"/>
              <p:cNvCxnSpPr/>
              <p:nvPr/>
            </p:nvCxnSpPr>
            <p:spPr>
              <a:xfrm flipH="1">
                <a:off x="1554480" y="5481072"/>
                <a:ext cx="319296" cy="523488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>
                <a:off x="1341120" y="5445224"/>
                <a:ext cx="278552" cy="422176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>
              <a:xfrm>
                <a:off x="2694128" y="5514313"/>
                <a:ext cx="417782" cy="591519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>
                <a:off x="2839545" y="5396095"/>
                <a:ext cx="432856" cy="597583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" name="자유형 114"/>
              <p:cNvSpPr/>
              <p:nvPr/>
            </p:nvSpPr>
            <p:spPr>
              <a:xfrm flipH="1">
                <a:off x="1835696" y="5589240"/>
                <a:ext cx="216024" cy="648072"/>
              </a:xfrm>
              <a:custGeom>
                <a:avLst/>
                <a:gdLst>
                  <a:gd name="connsiteX0" fmla="*/ 0 w 165100"/>
                  <a:gd name="connsiteY0" fmla="*/ 0 h 579120"/>
                  <a:gd name="connsiteX1" fmla="*/ 152400 w 165100"/>
                  <a:gd name="connsiteY1" fmla="*/ 243840 h 579120"/>
                  <a:gd name="connsiteX2" fmla="*/ 76200 w 165100"/>
                  <a:gd name="connsiteY2" fmla="*/ 579120 h 579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5100" h="579120">
                    <a:moveTo>
                      <a:pt x="0" y="0"/>
                    </a:moveTo>
                    <a:cubicBezTo>
                      <a:pt x="69850" y="73660"/>
                      <a:pt x="139700" y="147320"/>
                      <a:pt x="152400" y="243840"/>
                    </a:cubicBezTo>
                    <a:cubicBezTo>
                      <a:pt x="165100" y="340360"/>
                      <a:pt x="96520" y="515620"/>
                      <a:pt x="76200" y="579120"/>
                    </a:cubicBezTo>
                  </a:path>
                </a:pathLst>
              </a:cu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" name="자유형 115"/>
              <p:cNvSpPr/>
              <p:nvPr/>
            </p:nvSpPr>
            <p:spPr>
              <a:xfrm>
                <a:off x="2482931" y="5626071"/>
                <a:ext cx="216024" cy="720080"/>
              </a:xfrm>
              <a:custGeom>
                <a:avLst/>
                <a:gdLst>
                  <a:gd name="connsiteX0" fmla="*/ 0 w 165100"/>
                  <a:gd name="connsiteY0" fmla="*/ 0 h 579120"/>
                  <a:gd name="connsiteX1" fmla="*/ 152400 w 165100"/>
                  <a:gd name="connsiteY1" fmla="*/ 243840 h 579120"/>
                  <a:gd name="connsiteX2" fmla="*/ 76200 w 165100"/>
                  <a:gd name="connsiteY2" fmla="*/ 579120 h 579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5100" h="579120">
                    <a:moveTo>
                      <a:pt x="0" y="0"/>
                    </a:moveTo>
                    <a:cubicBezTo>
                      <a:pt x="69850" y="73660"/>
                      <a:pt x="139700" y="147320"/>
                      <a:pt x="152400" y="243840"/>
                    </a:cubicBezTo>
                    <a:cubicBezTo>
                      <a:pt x="165100" y="340360"/>
                      <a:pt x="96520" y="515620"/>
                      <a:pt x="76200" y="579120"/>
                    </a:cubicBezTo>
                  </a:path>
                </a:pathLst>
              </a:cu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17" name="직선 연결선 116"/>
              <p:cNvCxnSpPr/>
              <p:nvPr/>
            </p:nvCxnSpPr>
            <p:spPr>
              <a:xfrm>
                <a:off x="2339752" y="5661248"/>
                <a:ext cx="5242" cy="680558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/>
              <p:cNvCxnSpPr/>
              <p:nvPr/>
            </p:nvCxnSpPr>
            <p:spPr>
              <a:xfrm>
                <a:off x="2169747" y="5627805"/>
                <a:ext cx="5242" cy="680558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/>
              <p:cNvCxnSpPr/>
              <p:nvPr/>
            </p:nvCxnSpPr>
            <p:spPr>
              <a:xfrm>
                <a:off x="3026092" y="5353982"/>
                <a:ext cx="410282" cy="560121"/>
              </a:xfrm>
              <a:prstGeom prst="line">
                <a:avLst/>
              </a:prstGeom>
              <a:grpFill/>
              <a:ln w="762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3" name="순서도: 처리 132"/>
          <p:cNvSpPr/>
          <p:nvPr/>
        </p:nvSpPr>
        <p:spPr>
          <a:xfrm>
            <a:off x="1090526" y="332570"/>
            <a:ext cx="7046643" cy="612648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어떤 얼굴이 보기</a:t>
            </a:r>
            <a:r>
              <a:rPr lang="ko-KR" altLang="en-US" dirty="0" smtClean="0"/>
              <a:t> </a:t>
            </a:r>
            <a:r>
              <a:rPr lang="ko-KR" altLang="en-US" sz="2800" dirty="0" smtClean="0"/>
              <a:t>좋은가요</a:t>
            </a:r>
            <a:r>
              <a:rPr lang="en-US" altLang="ko-KR" sz="2800" dirty="0" smtClean="0"/>
              <a:t>?</a:t>
            </a:r>
            <a:endParaRPr lang="ko-KR" altLang="en-US" sz="2800" dirty="0"/>
          </a:p>
        </p:txBody>
      </p:sp>
      <p:sp>
        <p:nvSpPr>
          <p:cNvPr id="134" name="순서도: 처리 133"/>
          <p:cNvSpPr/>
          <p:nvPr/>
        </p:nvSpPr>
        <p:spPr>
          <a:xfrm>
            <a:off x="1004537" y="5951608"/>
            <a:ext cx="7279134" cy="645832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친절의 시작은 스마일 입니다</a:t>
            </a:r>
            <a:r>
              <a:rPr lang="en-US" altLang="ko-KR" sz="2800" dirty="0" smtClean="0"/>
              <a:t>.</a:t>
            </a:r>
            <a:endParaRPr lang="ko-KR" altLang="en-US" dirty="0"/>
          </a:p>
        </p:txBody>
      </p:sp>
      <p:grpSp>
        <p:nvGrpSpPr>
          <p:cNvPr id="154" name="그룹 153"/>
          <p:cNvGrpSpPr/>
          <p:nvPr/>
        </p:nvGrpSpPr>
        <p:grpSpPr>
          <a:xfrm>
            <a:off x="4698310" y="4540291"/>
            <a:ext cx="1484005" cy="1350632"/>
            <a:chOff x="3993376" y="4436981"/>
            <a:chExt cx="1484005" cy="1350632"/>
          </a:xfrm>
        </p:grpSpPr>
        <p:sp>
          <p:nvSpPr>
            <p:cNvPr id="135" name="타원 134"/>
            <p:cNvSpPr/>
            <p:nvPr/>
          </p:nvSpPr>
          <p:spPr>
            <a:xfrm>
              <a:off x="3993376" y="4436981"/>
              <a:ext cx="1484005" cy="1350632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7" name="직선 연결선 136"/>
            <p:cNvCxnSpPr/>
            <p:nvPr/>
          </p:nvCxnSpPr>
          <p:spPr>
            <a:xfrm>
              <a:off x="4279654" y="4807107"/>
              <a:ext cx="292346" cy="24701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/>
            <p:nvPr/>
          </p:nvCxnSpPr>
          <p:spPr>
            <a:xfrm flipV="1">
              <a:off x="4836479" y="4807107"/>
              <a:ext cx="387427" cy="24701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자유형 152"/>
            <p:cNvSpPr/>
            <p:nvPr/>
          </p:nvSpPr>
          <p:spPr>
            <a:xfrm>
              <a:off x="4443984" y="5286756"/>
              <a:ext cx="504444" cy="236220"/>
            </a:xfrm>
            <a:custGeom>
              <a:avLst/>
              <a:gdLst>
                <a:gd name="connsiteX0" fmla="*/ 0 w 504444"/>
                <a:gd name="connsiteY0" fmla="*/ 236220 h 236220"/>
                <a:gd name="connsiteX1" fmla="*/ 228600 w 504444"/>
                <a:gd name="connsiteY1" fmla="*/ 7620 h 236220"/>
                <a:gd name="connsiteX2" fmla="*/ 466344 w 504444"/>
                <a:gd name="connsiteY2" fmla="*/ 190500 h 236220"/>
                <a:gd name="connsiteX3" fmla="*/ 457200 w 504444"/>
                <a:gd name="connsiteY3" fmla="*/ 19050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444" h="236220">
                  <a:moveTo>
                    <a:pt x="0" y="236220"/>
                  </a:moveTo>
                  <a:cubicBezTo>
                    <a:pt x="75438" y="125730"/>
                    <a:pt x="150876" y="15240"/>
                    <a:pt x="228600" y="7620"/>
                  </a:cubicBezTo>
                  <a:cubicBezTo>
                    <a:pt x="306324" y="0"/>
                    <a:pt x="428244" y="160020"/>
                    <a:pt x="466344" y="190500"/>
                  </a:cubicBezTo>
                  <a:cubicBezTo>
                    <a:pt x="504444" y="220980"/>
                    <a:pt x="457200" y="190500"/>
                    <a:pt x="457200" y="190500"/>
                  </a:cubicBezTo>
                </a:path>
              </a:pathLst>
            </a:cu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10</Words>
  <Application>Microsoft Office PowerPoint</Application>
  <PresentationFormat>화면 슬라이드 쇼(4:3)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한컴오피스</vt:lpstr>
      <vt:lpstr>슬라이드 1</vt:lpstr>
    </vt:vector>
  </TitlesOfParts>
  <Manager/>
  <Company>민방위경보통제소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user1</dc:creator>
  <cp:keywords/>
  <dc:description/>
  <cp:lastModifiedBy>user</cp:lastModifiedBy>
  <cp:revision>15</cp:revision>
  <dcterms:created xsi:type="dcterms:W3CDTF">2014-02-19T00:40:28Z</dcterms:created>
  <dcterms:modified xsi:type="dcterms:W3CDTF">2014-02-19T04:43:51Z</dcterms:modified>
  <cp:category/>
</cp:coreProperties>
</file>