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742113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92" y="6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520FB-9C01-4C9B-843A-E805D6F7C330}" type="datetimeFigureOut">
              <a:rPr lang="ko-KR" altLang="en-US" smtClean="0"/>
              <a:pPr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FBAF4-F66C-4115-A7F8-C85A120056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38618" y="2066925"/>
            <a:ext cx="7777163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104" y="827584"/>
            <a:ext cx="292258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4054971" y="2806874"/>
            <a:ext cx="129614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7</cp:revision>
  <dcterms:created xsi:type="dcterms:W3CDTF">2014-04-09T06:08:54Z</dcterms:created>
  <dcterms:modified xsi:type="dcterms:W3CDTF">2014-04-10T03:57:25Z</dcterms:modified>
</cp:coreProperties>
</file>