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40FA9-D8E8-4588-BFEE-75F1CB787962}" type="datetimeFigureOut">
              <a:rPr lang="ko-KR" altLang="en-US" smtClean="0"/>
              <a:pPr/>
              <a:t>2014-07-06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D919D-1AFD-4F30-AE9C-D17031AC37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980728"/>
            <a:ext cx="387798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600" b="1" dirty="0" err="1" smtClean="0">
                <a:solidFill>
                  <a:schemeClr val="bg1"/>
                </a:solidFill>
              </a:rPr>
              <a:t>맞</a:t>
            </a:r>
            <a:r>
              <a:rPr lang="ko-KR" altLang="en-US" sz="4800" b="1" dirty="0" err="1" smtClean="0">
                <a:solidFill>
                  <a:schemeClr val="bg1"/>
                </a:solidFill>
              </a:rPr>
              <a:t>출때까지</a:t>
            </a:r>
            <a:endParaRPr lang="en-US" altLang="ko-KR" sz="4800" b="1" dirty="0" smtClean="0">
              <a:solidFill>
                <a:schemeClr val="bg1"/>
              </a:solidFill>
            </a:endParaRPr>
          </a:p>
          <a:p>
            <a:r>
              <a:rPr lang="ko-KR" altLang="en-US" sz="9600" b="1" dirty="0" smtClean="0">
                <a:solidFill>
                  <a:schemeClr val="bg1"/>
                </a:solidFill>
              </a:rPr>
              <a:t>부</a:t>
            </a:r>
            <a:r>
              <a:rPr lang="ko-KR" altLang="en-US" sz="4800" b="1" dirty="0" smtClean="0">
                <a:solidFill>
                  <a:schemeClr val="bg1"/>
                </a:solidFill>
              </a:rPr>
              <a:t>채질하는</a:t>
            </a:r>
            <a:endParaRPr lang="en-US" altLang="ko-KR" sz="4800" b="1" dirty="0" smtClean="0">
              <a:solidFill>
                <a:schemeClr val="bg1"/>
              </a:solidFill>
            </a:endParaRPr>
          </a:p>
          <a:p>
            <a:r>
              <a:rPr lang="ko-KR" altLang="en-US" sz="9600" b="1" dirty="0" smtClean="0">
                <a:solidFill>
                  <a:schemeClr val="bg1"/>
                </a:solidFill>
              </a:rPr>
              <a:t>게</a:t>
            </a:r>
            <a:r>
              <a:rPr lang="ko-KR" altLang="en-US" sz="4800" b="1" dirty="0">
                <a:solidFill>
                  <a:schemeClr val="bg1"/>
                </a:solidFill>
              </a:rPr>
              <a:t>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9792" y="6093296"/>
            <a:ext cx="2342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</a:rPr>
              <a:t>Let’s </a:t>
            </a:r>
            <a:r>
              <a:rPr lang="en-US" altLang="ko-KR" sz="3200" dirty="0" err="1" smtClean="0">
                <a:solidFill>
                  <a:schemeClr val="bg1"/>
                </a:solidFill>
              </a:rPr>
              <a:t>SeMA</a:t>
            </a:r>
            <a:r>
              <a:rPr lang="en-US" altLang="ko-KR" sz="3200" dirty="0">
                <a:solidFill>
                  <a:schemeClr val="bg1"/>
                </a:solidFill>
              </a:rPr>
              <a:t>!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/>
              <a:t>게임목적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게임방법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활동시간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기대효과</a:t>
            </a:r>
            <a:endParaRPr lang="ko-KR" altLang="en-US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/>
              <a:t>게임목적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게임방법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활동시간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기대효과</a:t>
            </a:r>
            <a:endParaRPr lang="ko-KR" altLang="en-US" sz="3200" b="1" dirty="0">
              <a:solidFill>
                <a:srgbClr val="FF66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332656"/>
            <a:ext cx="60660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서울시립미술관에는 </a:t>
            </a:r>
            <a:r>
              <a:rPr lang="en-US" altLang="ko-KR" b="1" dirty="0" smtClean="0">
                <a:solidFill>
                  <a:schemeClr val="bg1"/>
                </a:solidFill>
              </a:rPr>
              <a:t>5</a:t>
            </a:r>
            <a:r>
              <a:rPr lang="ko-KR" altLang="en-US" b="1" dirty="0" smtClean="0">
                <a:solidFill>
                  <a:schemeClr val="bg1"/>
                </a:solidFill>
              </a:rPr>
              <a:t>개의 분관이 있습니다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5</a:t>
            </a:r>
            <a:r>
              <a:rPr lang="ko-KR" altLang="en-US" b="1" dirty="0" smtClean="0">
                <a:solidFill>
                  <a:schemeClr val="bg1"/>
                </a:solidFill>
              </a:rPr>
              <a:t>개의 분관 모두 시민을 위한 공간이지만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아쉽게도 이 분관에 대한 홍보는 제대로 이루어지고 있지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않은 실정입니다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“</a:t>
            </a:r>
            <a:r>
              <a:rPr lang="ko-KR" altLang="en-US" b="1" dirty="0" err="1" smtClean="0">
                <a:solidFill>
                  <a:schemeClr val="bg1"/>
                </a:solidFill>
              </a:rPr>
              <a:t>맞출때까지</a:t>
            </a:r>
            <a:r>
              <a:rPr lang="ko-KR" altLang="en-US" b="1" dirty="0" smtClean="0">
                <a:solidFill>
                  <a:schemeClr val="bg1"/>
                </a:solidFill>
              </a:rPr>
              <a:t> 부채질하는 게임</a:t>
            </a:r>
            <a:r>
              <a:rPr lang="en-US" altLang="ko-KR" b="1" dirty="0" smtClean="0">
                <a:solidFill>
                  <a:schemeClr val="bg1"/>
                </a:solidFill>
              </a:rPr>
              <a:t>”</a:t>
            </a:r>
            <a:r>
              <a:rPr lang="ko-KR" altLang="en-US" b="1" dirty="0" smtClean="0">
                <a:solidFill>
                  <a:schemeClr val="bg1"/>
                </a:solidFill>
              </a:rPr>
              <a:t>의 목적은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시립미술관의 </a:t>
            </a:r>
            <a:r>
              <a:rPr lang="en-US" altLang="ko-KR" b="1" dirty="0" smtClean="0">
                <a:solidFill>
                  <a:schemeClr val="bg1"/>
                </a:solidFill>
              </a:rPr>
              <a:t>5</a:t>
            </a:r>
            <a:r>
              <a:rPr lang="ko-KR" altLang="en-US" b="1" dirty="0" smtClean="0">
                <a:solidFill>
                  <a:schemeClr val="bg1"/>
                </a:solidFill>
              </a:rPr>
              <a:t>개의 분관을 홍보하는 것입니다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7" name="그림 6" descr="Untitled-1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420888"/>
            <a:ext cx="5618753" cy="4221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게임목적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게임방법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활동시간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기대효과</a:t>
            </a:r>
            <a:endParaRPr lang="ko-KR" altLang="en-US" sz="3200" b="1" dirty="0">
              <a:solidFill>
                <a:srgbClr val="FF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3509" y="332656"/>
            <a:ext cx="671049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 err="1" smtClean="0">
                <a:solidFill>
                  <a:schemeClr val="bg1"/>
                </a:solidFill>
              </a:rPr>
              <a:t>서포터즈는</a:t>
            </a:r>
            <a:r>
              <a:rPr lang="ko-KR" altLang="en-US" b="1" dirty="0" smtClean="0">
                <a:solidFill>
                  <a:schemeClr val="bg1"/>
                </a:solidFill>
              </a:rPr>
              <a:t> 광화문이나 덕수궁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돌담길</a:t>
            </a:r>
            <a:r>
              <a:rPr lang="ko-KR" altLang="en-US" b="1" dirty="0" smtClean="0">
                <a:solidFill>
                  <a:schemeClr val="bg1"/>
                </a:solidFill>
              </a:rPr>
              <a:t> 등 서울시립미술관과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ko-KR" altLang="en-US" b="1" dirty="0" smtClean="0">
                <a:solidFill>
                  <a:schemeClr val="bg1"/>
                </a:solidFill>
              </a:rPr>
              <a:t>가까운 곳에 자리를 잡고 재미있는 구호나 </a:t>
            </a:r>
            <a:r>
              <a:rPr lang="en-US" altLang="ko-KR" b="1" dirty="0" smtClean="0">
                <a:solidFill>
                  <a:schemeClr val="bg1"/>
                </a:solidFill>
              </a:rPr>
              <a:t>X</a:t>
            </a:r>
            <a:r>
              <a:rPr lang="ko-KR" altLang="en-US" b="1" dirty="0" smtClean="0">
                <a:solidFill>
                  <a:schemeClr val="bg1"/>
                </a:solidFill>
              </a:rPr>
              <a:t>배너 </a:t>
            </a:r>
            <a:r>
              <a:rPr lang="ko-KR" altLang="en-US" b="1" dirty="0" smtClean="0">
                <a:solidFill>
                  <a:schemeClr val="bg1"/>
                </a:solidFill>
              </a:rPr>
              <a:t>그리고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ko-KR" altLang="en-US" b="1" dirty="0" smtClean="0">
                <a:solidFill>
                  <a:schemeClr val="bg1"/>
                </a:solidFill>
              </a:rPr>
              <a:t>피켓으로 사람들의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</a:rPr>
              <a:t>관심을 </a:t>
            </a:r>
            <a:r>
              <a:rPr lang="ko-KR" altLang="en-US" b="1" dirty="0" smtClean="0">
                <a:solidFill>
                  <a:schemeClr val="bg1"/>
                </a:solidFill>
              </a:rPr>
              <a:t>끕니다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/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en-US" altLang="ko-KR" b="1" dirty="0" smtClean="0">
                <a:solidFill>
                  <a:schemeClr val="bg1"/>
                </a:solidFill>
              </a:rPr>
              <a:t>2.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서포터즈는</a:t>
            </a:r>
            <a:r>
              <a:rPr lang="ko-KR" altLang="en-US" b="1" dirty="0" smtClean="0">
                <a:solidFill>
                  <a:schemeClr val="bg1"/>
                </a:solidFill>
              </a:rPr>
              <a:t> 관심을 갖는 사람들에게 서울시립미술관과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en-US" altLang="ko-KR" b="1" dirty="0" err="1" smtClean="0">
                <a:solidFill>
                  <a:schemeClr val="bg1"/>
                </a:solidFill>
              </a:rPr>
              <a:t>SeMA</a:t>
            </a:r>
            <a:r>
              <a:rPr lang="ko-KR" altLang="en-US" b="1" dirty="0" smtClean="0">
                <a:solidFill>
                  <a:schemeClr val="bg1"/>
                </a:solidFill>
              </a:rPr>
              <a:t>의 프로젝트 분관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이번 미션을 설명합니다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endParaRPr lang="en-US" altLang="ko-KR" b="1" dirty="0">
              <a:solidFill>
                <a:schemeClr val="bg1"/>
              </a:solidFill>
            </a:endParaRPr>
          </a:p>
          <a:p>
            <a:pPr marL="342900" indent="-342900"/>
            <a:r>
              <a:rPr lang="ko-KR" altLang="en-US" b="1" dirty="0" smtClean="0">
                <a:solidFill>
                  <a:schemeClr val="bg1"/>
                </a:solidFill>
              </a:rPr>
              <a:t>그리고 부채에 </a:t>
            </a:r>
            <a:r>
              <a:rPr lang="ko-KR" altLang="en-US" b="1" dirty="0" err="1" smtClean="0">
                <a:solidFill>
                  <a:schemeClr val="bg1"/>
                </a:solidFill>
              </a:rPr>
              <a:t>그려져있는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개의 분관의 위치를 </a:t>
            </a:r>
            <a:r>
              <a:rPr lang="ko-KR" altLang="en-US" b="1" dirty="0" smtClean="0">
                <a:solidFill>
                  <a:schemeClr val="bg1"/>
                </a:solidFill>
              </a:rPr>
              <a:t>설명합니다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/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en-US" altLang="ko-KR" b="1" dirty="0" smtClean="0">
                <a:solidFill>
                  <a:schemeClr val="bg1"/>
                </a:solidFill>
              </a:rPr>
              <a:t>3. </a:t>
            </a:r>
            <a:r>
              <a:rPr lang="ko-KR" altLang="en-US" b="1" dirty="0" smtClean="0">
                <a:solidFill>
                  <a:schemeClr val="bg1"/>
                </a:solidFill>
              </a:rPr>
              <a:t>설명을 들은 시민은 </a:t>
            </a:r>
            <a:r>
              <a:rPr lang="en-US" altLang="ko-KR" b="1" dirty="0" smtClean="0">
                <a:solidFill>
                  <a:schemeClr val="bg1"/>
                </a:solidFill>
              </a:rPr>
              <a:t>10</a:t>
            </a:r>
            <a:r>
              <a:rPr lang="ko-KR" altLang="en-US" b="1" dirty="0" smtClean="0">
                <a:solidFill>
                  <a:schemeClr val="bg1"/>
                </a:solidFill>
              </a:rPr>
              <a:t>초 안에 </a:t>
            </a:r>
            <a:r>
              <a:rPr lang="en-US" altLang="ko-KR" b="1" dirty="0" smtClean="0">
                <a:solidFill>
                  <a:schemeClr val="bg1"/>
                </a:solidFill>
              </a:rPr>
              <a:t>5</a:t>
            </a:r>
            <a:r>
              <a:rPr lang="ko-KR" altLang="en-US" b="1" dirty="0" smtClean="0">
                <a:solidFill>
                  <a:schemeClr val="bg1"/>
                </a:solidFill>
              </a:rPr>
              <a:t>개의 분관의 위치와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ko-KR" altLang="en-US" b="1" dirty="0" smtClean="0">
                <a:solidFill>
                  <a:schemeClr val="bg1"/>
                </a:solidFill>
              </a:rPr>
              <a:t>명칭을 말합니다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/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en-US" altLang="ko-KR" b="1" dirty="0" smtClean="0">
                <a:solidFill>
                  <a:schemeClr val="bg1"/>
                </a:solidFill>
              </a:rPr>
              <a:t>4. 10</a:t>
            </a:r>
            <a:r>
              <a:rPr lang="ko-KR" altLang="en-US" b="1" dirty="0" smtClean="0">
                <a:solidFill>
                  <a:schemeClr val="bg1"/>
                </a:solidFill>
              </a:rPr>
              <a:t>초안에 설명하면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서포터즈가</a:t>
            </a:r>
            <a:r>
              <a:rPr lang="ko-KR" altLang="en-US" b="1" dirty="0" smtClean="0">
                <a:solidFill>
                  <a:schemeClr val="bg1"/>
                </a:solidFill>
              </a:rPr>
              <a:t> 시민에게 부채질을 해주고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ko-KR" altLang="en-US" b="1" dirty="0" smtClean="0">
                <a:solidFill>
                  <a:schemeClr val="bg1"/>
                </a:solidFill>
              </a:rPr>
              <a:t>설명하지 못하면 시민이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서포터즈에게</a:t>
            </a:r>
            <a:r>
              <a:rPr lang="ko-KR" altLang="en-US" b="1" dirty="0" smtClean="0">
                <a:solidFill>
                  <a:schemeClr val="bg1"/>
                </a:solidFill>
              </a:rPr>
              <a:t> 부채질을 해줍니다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/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err="1" smtClean="0">
                <a:solidFill>
                  <a:schemeClr val="bg1"/>
                </a:solidFill>
              </a:rPr>
              <a:t>약풍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중풍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강풍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시간 정도는 알아서 조율합니다</a:t>
            </a:r>
            <a:r>
              <a:rPr lang="en-US" altLang="ko-KR" b="1" dirty="0" smtClean="0">
                <a:solidFill>
                  <a:schemeClr val="bg1"/>
                </a:solidFill>
              </a:rPr>
              <a:t>!)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게임목적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게임방법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활동시간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기대효과</a:t>
            </a:r>
            <a:endParaRPr lang="ko-KR" altLang="en-US" sz="3200" b="1" dirty="0">
              <a:solidFill>
                <a:srgbClr val="FF6699"/>
              </a:solidFill>
            </a:endParaRPr>
          </a:p>
        </p:txBody>
      </p:sp>
      <p:pic>
        <p:nvPicPr>
          <p:cNvPr id="5" name="그림 4" descr="KakaoTalk_20140706_014709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0"/>
            <a:ext cx="5151549" cy="6858000"/>
          </a:xfrm>
          <a:prstGeom prst="rect">
            <a:avLst/>
          </a:prstGeom>
        </p:spPr>
      </p:pic>
      <p:sp>
        <p:nvSpPr>
          <p:cNvPr id="6" name="모서리가 둥근 사각형 설명선 5"/>
          <p:cNvSpPr/>
          <p:nvPr/>
        </p:nvSpPr>
        <p:spPr>
          <a:xfrm>
            <a:off x="3995936" y="260648"/>
            <a:ext cx="4968552" cy="1584176"/>
          </a:xfrm>
          <a:prstGeom prst="wedgeRoundRectCallout">
            <a:avLst>
              <a:gd name="adj1" fmla="val -18245"/>
              <a:gd name="adj2" fmla="val 796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서울시립미술관은 총 </a:t>
            </a:r>
            <a:r>
              <a:rPr lang="en-US" altLang="ko-KR" dirty="0" smtClean="0">
                <a:solidFill>
                  <a:schemeClr val="tx1"/>
                </a:solidFill>
              </a:rPr>
              <a:t>5</a:t>
            </a:r>
            <a:r>
              <a:rPr lang="ko-KR" altLang="en-US" dirty="0" smtClean="0">
                <a:solidFill>
                  <a:schemeClr val="tx1"/>
                </a:solidFill>
              </a:rPr>
              <a:t>개의 분관으로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북서울에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북서울미술관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시청에 서소문 본관</a:t>
            </a:r>
            <a:r>
              <a:rPr lang="en-US" altLang="ko-KR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경희궁에 경희궁 대관전용 분관</a:t>
            </a:r>
            <a:r>
              <a:rPr lang="en-US" altLang="ko-KR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사당에 </a:t>
            </a:r>
            <a:r>
              <a:rPr lang="ko-KR" altLang="en-US" dirty="0" err="1" smtClean="0">
                <a:solidFill>
                  <a:schemeClr val="tx1"/>
                </a:solidFill>
              </a:rPr>
              <a:t>남서울미술관</a:t>
            </a:r>
            <a:r>
              <a:rPr lang="ko-KR" altLang="en-US" dirty="0" smtClean="0">
                <a:solidFill>
                  <a:schemeClr val="tx1"/>
                </a:solidFill>
              </a:rPr>
              <a:t> 그리고 </a:t>
            </a:r>
            <a:r>
              <a:rPr lang="ko-KR" altLang="en-US" dirty="0" err="1" smtClean="0">
                <a:solidFill>
                  <a:schemeClr val="tx1"/>
                </a:solidFill>
              </a:rPr>
              <a:t>난지지구에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난지 창작 스튜디오가 있습니다</a:t>
            </a:r>
            <a:r>
              <a:rPr lang="en-US" altLang="ko-KR" dirty="0" smtClean="0">
                <a:solidFill>
                  <a:schemeClr val="tx1"/>
                </a:solidFill>
              </a:rPr>
              <a:t>~~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타원형 설명선 6"/>
          <p:cNvSpPr/>
          <p:nvPr/>
        </p:nvSpPr>
        <p:spPr>
          <a:xfrm>
            <a:off x="4932040" y="5013176"/>
            <a:ext cx="2592288" cy="1224136"/>
          </a:xfrm>
          <a:prstGeom prst="wedgeEllipseCallout">
            <a:avLst>
              <a:gd name="adj1" fmla="val -71539"/>
              <a:gd name="adj2" fmla="val 2865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정답입니다</a:t>
            </a:r>
            <a:r>
              <a:rPr lang="en-US" altLang="ko-KR" dirty="0" smtClean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부채질 강</a:t>
            </a:r>
            <a:r>
              <a:rPr lang="en-US" altLang="ko-KR" dirty="0" smtClean="0">
                <a:solidFill>
                  <a:schemeClr val="tx1"/>
                </a:solidFill>
              </a:rPr>
              <a:t>,</a:t>
            </a:r>
            <a:r>
              <a:rPr lang="ko-KR" altLang="en-US" dirty="0" smtClean="0">
                <a:solidFill>
                  <a:schemeClr val="tx1"/>
                </a:solidFill>
              </a:rPr>
              <a:t>중</a:t>
            </a:r>
            <a:r>
              <a:rPr lang="en-US" altLang="ko-KR" dirty="0" smtClean="0">
                <a:solidFill>
                  <a:schemeClr val="tx1"/>
                </a:solidFill>
              </a:rPr>
              <a:t>,</a:t>
            </a:r>
            <a:r>
              <a:rPr lang="ko-KR" altLang="en-US" dirty="0" err="1" smtClean="0">
                <a:solidFill>
                  <a:schemeClr val="tx1"/>
                </a:solidFill>
              </a:rPr>
              <a:t>약선택해주세요</a:t>
            </a:r>
            <a:r>
              <a:rPr lang="en-US" altLang="ko-KR" dirty="0" smtClean="0">
                <a:solidFill>
                  <a:schemeClr val="tx1"/>
                </a:solidFill>
              </a:rPr>
              <a:t>~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게임목적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게임방법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활동시간</a:t>
            </a:r>
            <a:endParaRPr lang="en-US" altLang="ko-KR" sz="3200" b="1" dirty="0" smtClean="0"/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기대효과</a:t>
            </a:r>
            <a:endParaRPr lang="ko-KR" altLang="en-US" sz="3200" b="1" dirty="0">
              <a:solidFill>
                <a:srgbClr val="FF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404664"/>
            <a:ext cx="49231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</a:rPr>
              <a:t>7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월 한 달 동안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맞부게는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en-US" altLang="ko-KR" sz="2800" b="1" dirty="0" smtClean="0">
              <a:solidFill>
                <a:schemeClr val="bg1"/>
              </a:solidFill>
            </a:endParaRPr>
          </a:p>
          <a:p>
            <a:r>
              <a:rPr lang="ko-KR" altLang="en-US" sz="2800" b="1" dirty="0" smtClean="0">
                <a:solidFill>
                  <a:schemeClr val="bg1"/>
                </a:solidFill>
              </a:rPr>
              <a:t>총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2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번 진행될 예정입니다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주말활동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번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주중활동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번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1800" y="2132856"/>
            <a:ext cx="609974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/>
              <a:t>주말활동</a:t>
            </a:r>
            <a:endParaRPr lang="en-US" altLang="ko-KR" sz="2000" b="1" dirty="0"/>
          </a:p>
          <a:p>
            <a:r>
              <a:rPr lang="ko-KR" altLang="en-US" sz="2000" b="1" dirty="0" smtClean="0"/>
              <a:t>날짜</a:t>
            </a:r>
            <a:r>
              <a:rPr lang="en-US" altLang="ko-KR" sz="2000" b="1" dirty="0" smtClean="0"/>
              <a:t>: 7</a:t>
            </a:r>
            <a:r>
              <a:rPr lang="ko-KR" altLang="en-US" sz="2000" b="1" dirty="0" smtClean="0"/>
              <a:t>월 </a:t>
            </a:r>
            <a:r>
              <a:rPr lang="en-US" altLang="ko-KR" sz="2000" b="1" dirty="0" smtClean="0"/>
              <a:t>12</a:t>
            </a:r>
            <a:r>
              <a:rPr lang="ko-KR" altLang="en-US" sz="2000" b="1" dirty="0" smtClean="0"/>
              <a:t>일 토요일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시간</a:t>
            </a:r>
            <a:r>
              <a:rPr lang="en-US" altLang="ko-KR" sz="2000" b="1" dirty="0" smtClean="0"/>
              <a:t>: 11</a:t>
            </a:r>
            <a:r>
              <a:rPr lang="ko-KR" altLang="en-US" sz="2000" b="1" dirty="0" smtClean="0"/>
              <a:t>시부터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시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장소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시청역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덕수궁 </a:t>
            </a:r>
            <a:r>
              <a:rPr lang="ko-KR" altLang="en-US" sz="2000" b="1" dirty="0" err="1" smtClean="0"/>
              <a:t>돌담길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참여인원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큰지원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작은지원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박보나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조담희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정예희</a:t>
            </a:r>
            <a:endParaRPr lang="en-US" altLang="ko-KR" sz="2000" b="1" dirty="0" smtClean="0"/>
          </a:p>
          <a:p>
            <a:endParaRPr lang="en-US" altLang="ko-KR" sz="2000" b="1" dirty="0"/>
          </a:p>
          <a:p>
            <a:r>
              <a:rPr lang="ko-KR" altLang="en-US" sz="2000" b="1" dirty="0" smtClean="0"/>
              <a:t>주중활동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날짜</a:t>
            </a:r>
            <a:r>
              <a:rPr lang="en-US" altLang="ko-KR" sz="2000" b="1" dirty="0" smtClean="0"/>
              <a:t>: 7</a:t>
            </a:r>
            <a:r>
              <a:rPr lang="ko-KR" altLang="en-US" sz="2000" b="1" dirty="0" smtClean="0"/>
              <a:t>월 </a:t>
            </a:r>
            <a:r>
              <a:rPr lang="en-US" altLang="ko-KR" sz="2000" b="1" dirty="0" smtClean="0"/>
              <a:t>17</a:t>
            </a:r>
            <a:r>
              <a:rPr lang="ko-KR" altLang="en-US" sz="2000" b="1" dirty="0" smtClean="0"/>
              <a:t>일 목요일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시간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점심시간</a:t>
            </a:r>
            <a:r>
              <a:rPr lang="en-US" altLang="ko-KR" sz="2000" b="1" dirty="0" smtClean="0"/>
              <a:t>(11</a:t>
            </a:r>
            <a:r>
              <a:rPr lang="ko-KR" altLang="en-US" sz="2000" b="1" dirty="0" smtClean="0"/>
              <a:t>시 </a:t>
            </a:r>
            <a:r>
              <a:rPr lang="en-US" altLang="ko-KR" sz="2000" b="1" dirty="0" smtClean="0"/>
              <a:t>30</a:t>
            </a:r>
            <a:r>
              <a:rPr lang="ko-KR" altLang="en-US" sz="2000" b="1" dirty="0" smtClean="0"/>
              <a:t>분 </a:t>
            </a:r>
            <a:r>
              <a:rPr lang="en-US" altLang="ko-KR" sz="2000" b="1" dirty="0" smtClean="0"/>
              <a:t>~ 1</a:t>
            </a:r>
            <a:r>
              <a:rPr lang="ko-KR" altLang="en-US" sz="2000" b="1" dirty="0" smtClean="0"/>
              <a:t>시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or </a:t>
            </a:r>
            <a:r>
              <a:rPr lang="ko-KR" altLang="en-US" sz="2000" b="1" dirty="0" smtClean="0"/>
              <a:t>퇴근시간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(6</a:t>
            </a:r>
            <a:r>
              <a:rPr lang="ko-KR" altLang="en-US" sz="2000" b="1" dirty="0" smtClean="0"/>
              <a:t>시</a:t>
            </a:r>
            <a:r>
              <a:rPr lang="en-US" altLang="ko-KR" sz="2000" b="1" dirty="0" smtClean="0"/>
              <a:t>~ 7</a:t>
            </a:r>
            <a:r>
              <a:rPr lang="ko-KR" altLang="en-US" sz="2000" b="1" dirty="0" smtClean="0"/>
              <a:t>시 </a:t>
            </a:r>
            <a:r>
              <a:rPr lang="en-US" altLang="ko-KR" sz="2000" b="1" dirty="0" smtClean="0"/>
              <a:t>30</a:t>
            </a:r>
            <a:r>
              <a:rPr lang="ko-KR" altLang="en-US" sz="2000" b="1" dirty="0" smtClean="0"/>
              <a:t>분</a:t>
            </a:r>
            <a:r>
              <a:rPr lang="en-US" altLang="ko-KR" sz="2000" b="1" dirty="0" smtClean="0"/>
              <a:t>)</a:t>
            </a:r>
          </a:p>
          <a:p>
            <a:r>
              <a:rPr lang="ko-KR" altLang="en-US" sz="2000" b="1" dirty="0" smtClean="0"/>
              <a:t>참여인원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박보나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배준영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박상준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최미영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이예인</a:t>
            </a:r>
            <a:r>
              <a:rPr lang="ko-KR" altLang="en-US" sz="2000" b="1" dirty="0" smtClean="0"/>
              <a:t> </a:t>
            </a:r>
            <a:endParaRPr lang="en-US" altLang="ko-KR" sz="2000" b="1" dirty="0" smtClean="0"/>
          </a:p>
          <a:p>
            <a:endParaRPr lang="en-US" altLang="ko-KR" sz="20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233975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0" y="476672"/>
            <a:ext cx="21723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게임목적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게임방법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3200" b="1" dirty="0" smtClean="0">
                <a:solidFill>
                  <a:srgbClr val="FF6699"/>
                </a:solidFill>
              </a:rPr>
              <a:t>활동시간</a:t>
            </a:r>
            <a:endParaRPr lang="en-US" altLang="ko-KR" sz="3200" b="1" dirty="0" smtClean="0">
              <a:solidFill>
                <a:srgbClr val="FF6699"/>
              </a:solidFill>
            </a:endParaRPr>
          </a:p>
          <a:p>
            <a:pPr marL="342900" indent="-342900">
              <a:buAutoNum type="arabicPeriod"/>
            </a:pPr>
            <a:endParaRPr lang="en-US" altLang="ko-KR" sz="3200" b="1" dirty="0" smtClean="0"/>
          </a:p>
          <a:p>
            <a:pPr marL="342900" indent="-342900">
              <a:buAutoNum type="arabicPeriod"/>
            </a:pPr>
            <a:r>
              <a:rPr lang="ko-KR" altLang="en-US" sz="3200" b="1" dirty="0" smtClean="0"/>
              <a:t>기대효과</a:t>
            </a:r>
            <a:endParaRPr lang="ko-KR" alt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83768" y="404664"/>
            <a:ext cx="679224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400" b="1" dirty="0" smtClean="0"/>
              <a:t>사람들과 직접적으로 소통하는 </a:t>
            </a:r>
            <a:endParaRPr lang="en-US" altLang="ko-KR" sz="2400" b="1" dirty="0" smtClean="0"/>
          </a:p>
          <a:p>
            <a:pPr marL="342900" indent="-342900"/>
            <a:r>
              <a:rPr lang="ko-KR" altLang="en-US" sz="2400" b="1" dirty="0" smtClean="0"/>
              <a:t>오프라인 활동으로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Let’s </a:t>
            </a:r>
            <a:r>
              <a:rPr lang="en-US" altLang="ko-KR" sz="2400" b="1" dirty="0" err="1" smtClean="0"/>
              <a:t>SeMA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프로젝트와 </a:t>
            </a:r>
            <a:endParaRPr lang="en-US" altLang="ko-KR" sz="2400" b="1" dirty="0" smtClean="0"/>
          </a:p>
          <a:p>
            <a:pPr marL="342900" indent="-342900"/>
            <a:r>
              <a:rPr lang="en-US" altLang="ko-KR" sz="2400" b="1" dirty="0" err="1" smtClean="0"/>
              <a:t>SeM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자체를 알리는 좋은 기회를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만들 것입니다</a:t>
            </a:r>
            <a:r>
              <a:rPr lang="en-US" altLang="ko-KR" sz="2400" b="1" dirty="0" smtClean="0"/>
              <a:t>.</a:t>
            </a:r>
          </a:p>
          <a:p>
            <a:pPr marL="342900" indent="-342900"/>
            <a:endParaRPr lang="en-US" altLang="ko-KR" sz="2400" b="1" dirty="0" smtClean="0"/>
          </a:p>
          <a:p>
            <a:pPr marL="342900" indent="-342900"/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사람들이 잘 인지하지 못했던 시립미술관의 </a:t>
            </a:r>
            <a:endParaRPr lang="en-US" altLang="ko-KR" sz="2400" b="1" dirty="0" smtClean="0"/>
          </a:p>
          <a:p>
            <a:pPr marL="342900" indent="-342900"/>
            <a:r>
              <a:rPr lang="ko-KR" altLang="en-US" sz="2400" b="1" dirty="0" smtClean="0"/>
              <a:t>분관을</a:t>
            </a:r>
            <a:r>
              <a:rPr lang="en-US" altLang="ko-KR" sz="2400" b="1" dirty="0"/>
              <a:t> </a:t>
            </a:r>
            <a:r>
              <a:rPr lang="ko-KR" altLang="en-US" sz="2400" b="1" dirty="0" smtClean="0"/>
              <a:t>홍보할 것입니다</a:t>
            </a:r>
            <a:r>
              <a:rPr lang="en-US" altLang="ko-KR" sz="2400" b="1" dirty="0" smtClean="0"/>
              <a:t>.</a:t>
            </a:r>
          </a:p>
          <a:p>
            <a:pPr marL="342900" indent="-342900"/>
            <a:endParaRPr lang="en-US" altLang="ko-KR" sz="2400" b="1" dirty="0" smtClean="0"/>
          </a:p>
          <a:p>
            <a:pPr marL="342900" indent="-342900"/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귀여운 부채를 나눠줌으로써 사람들에게 </a:t>
            </a:r>
            <a:endParaRPr lang="en-US" altLang="ko-KR" sz="2400" b="1" dirty="0" smtClean="0"/>
          </a:p>
          <a:p>
            <a:pPr marL="342900" indent="-342900"/>
            <a:r>
              <a:rPr lang="ko-KR" altLang="en-US" sz="2400" b="1" dirty="0" smtClean="0"/>
              <a:t>미술관은 한층 더 친근한 장소로 인식할 </a:t>
            </a:r>
            <a:endParaRPr lang="en-US" altLang="ko-KR" sz="2400" b="1" dirty="0" smtClean="0"/>
          </a:p>
          <a:p>
            <a:pPr marL="342900" indent="-342900"/>
            <a:r>
              <a:rPr lang="ko-KR" altLang="en-US" sz="2400" b="1" dirty="0" smtClean="0"/>
              <a:t>기회를 제공할 것입니다</a:t>
            </a:r>
            <a:r>
              <a:rPr lang="en-US" altLang="ko-KR" sz="2400" b="1" dirty="0" smtClean="0"/>
              <a:t>.</a:t>
            </a:r>
            <a:endParaRPr lang="en-US" altLang="ko-KR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328</Words>
  <Application>Microsoft Office PowerPoint</Application>
  <PresentationFormat>화면 슬라이드 쇼(4:3)</PresentationFormat>
  <Paragraphs>98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bona</dc:creator>
  <cp:lastModifiedBy>bona</cp:lastModifiedBy>
  <cp:revision>6</cp:revision>
  <dcterms:created xsi:type="dcterms:W3CDTF">2014-07-05T16:41:46Z</dcterms:created>
  <dcterms:modified xsi:type="dcterms:W3CDTF">2014-07-06T03:46:23Z</dcterms:modified>
</cp:coreProperties>
</file>