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9"/>
    <p:restoredTop sz="94862"/>
  </p:normalViewPr>
  <p:slideViewPr>
    <p:cSldViewPr>
      <p:cViewPr>
        <p:scale>
          <a:sx n="80" d="100"/>
          <a:sy n="80" d="100"/>
        </p:scale>
        <p:origin x="-864" y="-594"/>
      </p:cViewPr>
      <p:guideLst>
        <p:guide orient="horz" pos="797"/>
        <p:guide pos="6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242503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월 간 업 무 보 고</a:t>
            </a:r>
          </a:p>
          <a:p>
            <a:pPr algn="ctr">
              <a:lnSpc>
                <a:spcPct val="150000"/>
              </a:lnSpc>
              <a:buChar char="-"/>
              <a:defRPr lang="ko-KR" altLang="en-US"/>
            </a:pP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 실적</a:t>
            </a: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09.01~09.30)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buChar char="-"/>
              <a:defRPr lang="ko-KR" altLang="en-US"/>
            </a:pP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 계획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(10.01~10.31)</a:t>
            </a:r>
            <a:endParaRPr lang="ko-KR" altLang="en-US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신영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실적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19274" y="1492653"/>
            <a:ext cx="576895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 등 피난</a:t>
            </a:r>
            <a:r>
              <a:rPr lang="en-US" altLang="ko-KR" sz="24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HY견고딕" pitchFamily="18" charset="-127"/>
                <a:ea typeface="HY견고딕" pitchFamily="18" charset="-127"/>
              </a:rPr>
              <a:t> ·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방화시설 특별단속</a:t>
            </a:r>
            <a:endParaRPr lang="en-US" altLang="ko-KR" sz="24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1988840"/>
            <a:ext cx="74888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9. 15(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), 26(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 / 2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화정박물관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탑승대원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: 피난</a:t>
            </a:r>
            <a:r>
              <a:rPr lang="en-US" altLang="ko-KR" sz="2000" dirty="0" smtClean="0">
                <a:latin typeface="HY견고딕"/>
                <a:ea typeface="HY견고딕"/>
              </a:rPr>
              <a:t>·</a:t>
            </a:r>
            <a:r>
              <a:rPr lang="ko-KR" altLang="en-US" sz="2000" dirty="0" smtClean="0">
                <a:latin typeface="HY견고딕"/>
                <a:ea typeface="HY견고딕"/>
              </a:rPr>
              <a:t>방화시설 불시 단속 및 피난안내도 등 교육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4" y="4221088"/>
            <a:ext cx="403244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야간 비상소화장치 훈련</a:t>
            </a:r>
            <a:endParaRPr lang="en-US" altLang="ko-KR" sz="24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95" y="4725144"/>
            <a:ext cx="75608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2014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en-US" altLang="ko-KR" sz="2000" dirty="0" smtClean="0">
                <a:latin typeface="HY견고딕"/>
                <a:ea typeface="HY견고딕"/>
              </a:rPr>
              <a:t>9. 20(</a:t>
            </a:r>
            <a:r>
              <a:rPr lang="ko-KR" altLang="en-US" sz="2000" dirty="0" smtClean="0">
                <a:latin typeface="HY견고딕"/>
                <a:ea typeface="HY견고딕"/>
              </a:rPr>
              <a:t>토</a:t>
            </a:r>
            <a:r>
              <a:rPr lang="en-US" altLang="ko-KR" sz="2000" dirty="0" smtClean="0">
                <a:latin typeface="HY견고딕"/>
                <a:ea typeface="HY견고딕"/>
              </a:rPr>
              <a:t>) 19:00~20:00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비소 </a:t>
            </a:r>
            <a:r>
              <a:rPr lang="en-US" altLang="ko-KR" sz="2000" dirty="0" smtClean="0">
                <a:latin typeface="HY견고딕"/>
                <a:ea typeface="HY견고딕"/>
              </a:rPr>
              <a:t>5-26</a:t>
            </a:r>
            <a:r>
              <a:rPr lang="ko-KR" altLang="en-US" sz="2000" dirty="0" smtClean="0">
                <a:latin typeface="HY견고딕"/>
                <a:ea typeface="HY견고딕"/>
              </a:rPr>
              <a:t>호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평창동 </a:t>
            </a:r>
            <a:r>
              <a:rPr lang="en-US" altLang="ko-KR" sz="2000" dirty="0" smtClean="0">
                <a:latin typeface="HY견고딕"/>
                <a:ea typeface="HY견고딕"/>
              </a:rPr>
              <a:t>520-2)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동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펌프차</a:t>
            </a:r>
            <a:r>
              <a:rPr lang="ko-KR" altLang="en-US" sz="2000" dirty="0">
                <a:latin typeface="HY견고딕"/>
                <a:ea typeface="HY견고딕"/>
              </a:rPr>
              <a:t> 및 </a:t>
            </a:r>
            <a:r>
              <a:rPr lang="ko-KR" altLang="en-US" sz="2000" dirty="0" smtClean="0">
                <a:latin typeface="HY견고딕"/>
                <a:ea typeface="HY견고딕"/>
              </a:rPr>
              <a:t>탑승대원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지역주민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: </a:t>
            </a:r>
            <a:r>
              <a:rPr lang="ko-KR" altLang="en-US" sz="2000" dirty="0" smtClean="0">
                <a:latin typeface="HY견고딕"/>
                <a:ea typeface="HY견고딕"/>
              </a:rPr>
              <a:t>야간 비상소화장치 방수훈련 및 사용요령 교육 등 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신영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실적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4" y="4149080"/>
            <a:ext cx="56886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및 정보카드 정비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653136"/>
            <a:ext cx="8172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 </a:t>
            </a:r>
            <a:r>
              <a:rPr lang="en-US" altLang="ko-KR" sz="2000" dirty="0" smtClean="0">
                <a:latin typeface="HY견고딕"/>
                <a:ea typeface="HY견고딕"/>
              </a:rPr>
              <a:t>9. 10 </a:t>
            </a:r>
            <a:r>
              <a:rPr lang="en-US" altLang="ko-KR" sz="2000" dirty="0">
                <a:latin typeface="HY견고딕"/>
                <a:ea typeface="HY견고딕"/>
              </a:rPr>
              <a:t>~ </a:t>
            </a:r>
            <a:r>
              <a:rPr lang="en-US" altLang="ko-KR" sz="2000" dirty="0" smtClean="0">
                <a:latin typeface="HY견고딕"/>
                <a:ea typeface="HY견고딕"/>
              </a:rPr>
              <a:t>9. 29 / </a:t>
            </a:r>
            <a:r>
              <a:rPr lang="ko-KR" altLang="en-US" sz="2000" dirty="0" err="1" smtClean="0">
                <a:latin typeface="HY견고딕"/>
                <a:ea typeface="HY견고딕"/>
              </a:rPr>
              <a:t>기간중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9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세검정초등학교 등 </a:t>
            </a:r>
            <a:r>
              <a:rPr lang="en-US" altLang="ko-KR" sz="2000" dirty="0" smtClean="0">
                <a:latin typeface="HY견고딕"/>
                <a:ea typeface="HY견고딕"/>
              </a:rPr>
              <a:t>20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동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펌프차</a:t>
            </a:r>
            <a:r>
              <a:rPr lang="ko-KR" altLang="en-US" sz="2000" dirty="0">
                <a:latin typeface="HY견고딕"/>
                <a:ea typeface="HY견고딕"/>
              </a:rPr>
              <a:t> 및 탑승대원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소방활동정보카드 자료현황 파악 및 행정정보시스템 정비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27584" y="1470263"/>
            <a:ext cx="30243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 소방훈련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1974319"/>
            <a:ext cx="7560840" cy="186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9. 5(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), 12(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), 30(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/ 3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세검정 등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펌프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탱크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구급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이륜차량 및 승차대원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: 문화재의 구조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특성에 맞는 맞춤형 훈련 실시</a:t>
            </a:r>
          </a:p>
        </p:txBody>
      </p:sp>
    </p:spTree>
  </p:cSld>
  <p:clrMapOvr>
    <a:masterClrMapping/>
  </p:clrMapOvr>
  <p:transition advTm="17685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신영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19274" y="1324244"/>
            <a:ext cx="778517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소방장비 관리상태 확인점검 대비 자체 계획</a:t>
            </a:r>
            <a:endParaRPr lang="en-US" altLang="ko-KR" sz="24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1820431"/>
            <a:ext cx="70567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 </a:t>
            </a:r>
            <a:r>
              <a:rPr lang="en-US" altLang="ko-KR" sz="2000" dirty="0" smtClean="0">
                <a:latin typeface="HY견고딕"/>
                <a:ea typeface="HY견고딕"/>
              </a:rPr>
              <a:t>10. </a:t>
            </a:r>
            <a:r>
              <a:rPr lang="en-US" altLang="ko-KR" sz="2000" dirty="0" smtClean="0">
                <a:latin typeface="HY견고딕"/>
                <a:ea typeface="HY견고딕"/>
              </a:rPr>
              <a:t>1 ~ 10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en-US" altLang="ko-KR" sz="2000" dirty="0" smtClean="0">
                <a:latin typeface="HY견고딕"/>
                <a:ea typeface="HY견고딕"/>
              </a:rPr>
              <a:t>19  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차량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진압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구급 등 모든 보유장비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</a:t>
            </a:r>
            <a:r>
              <a:rPr lang="ko-KR" altLang="en-US" sz="2000" dirty="0" smtClean="0">
                <a:latin typeface="HY견고딕"/>
                <a:ea typeface="HY견고딕"/>
              </a:rPr>
              <a:t>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dirty="0">
                <a:latin typeface="HY견고딕"/>
                <a:ea typeface="HY견고딕"/>
              </a:rPr>
              <a:t>  -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소모품 교체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차량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장비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별 매뉴얼 정비 보완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</a:t>
            </a:r>
            <a:r>
              <a:rPr lang="en-US" altLang="ko-KR" sz="2000" dirty="0">
                <a:latin typeface="HY견고딕"/>
                <a:ea typeface="HY견고딕"/>
              </a:rPr>
              <a:t>- </a:t>
            </a:r>
            <a:r>
              <a:rPr lang="ko-KR" altLang="en-US" sz="2000" dirty="0" smtClean="0">
                <a:latin typeface="HY견고딕"/>
                <a:ea typeface="HY견고딕"/>
              </a:rPr>
              <a:t>각종 장비 제원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사용법 및 </a:t>
            </a:r>
            <a:r>
              <a:rPr lang="ko-KR" altLang="en-US" sz="2000" dirty="0" err="1" smtClean="0">
                <a:latin typeface="HY견고딕"/>
                <a:ea typeface="HY견고딕"/>
              </a:rPr>
              <a:t>고장시</a:t>
            </a:r>
            <a:r>
              <a:rPr lang="ko-KR" altLang="en-US" sz="2000" dirty="0" smtClean="0">
                <a:latin typeface="HY견고딕"/>
                <a:ea typeface="HY견고딕"/>
              </a:rPr>
              <a:t> 조치방법 숙지 등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5" y="4221088"/>
            <a:ext cx="3024335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문화재 소방훈련</a:t>
            </a:r>
            <a:r>
              <a:rPr lang="en-US" altLang="ko-KR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1" y="4725144"/>
            <a:ext cx="81723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7(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), 14(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), 21(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/ 3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석파정별당</a:t>
            </a:r>
            <a:r>
              <a:rPr lang="ko-KR" altLang="en-US" sz="2000" dirty="0" smtClean="0">
                <a:latin typeface="HY견고딕"/>
                <a:ea typeface="HY견고딕"/>
              </a:rPr>
              <a:t> 등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펌프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탱크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구급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이륜차량 및 승차대원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: 문화재의 구조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특성에 맞는 맞춤형 훈련 실시</a:t>
            </a:r>
          </a:p>
        </p:txBody>
      </p:sp>
    </p:spTree>
  </p:cSld>
  <p:clrMapOvr>
    <a:masterClrMapping/>
  </p:clrMapOvr>
  <p:transition advTm="17685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신영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19274" y="4335805"/>
            <a:ext cx="591296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소방차 통행곤란지역 실태조사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4831992"/>
            <a:ext cx="7128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</a:t>
            </a:r>
            <a:r>
              <a:rPr lang="en-US" altLang="ko-KR" sz="2000" dirty="0" smtClean="0">
                <a:latin typeface="HY견고딕"/>
                <a:ea typeface="HY견고딕"/>
              </a:rPr>
              <a:t>10. 1 </a:t>
            </a:r>
            <a:r>
              <a:rPr lang="en-US" altLang="ko-KR" sz="2000" dirty="0" smtClean="0">
                <a:latin typeface="HY견고딕"/>
                <a:ea typeface="HY견고딕"/>
              </a:rPr>
              <a:t>~ </a:t>
            </a:r>
            <a:r>
              <a:rPr lang="en-US" altLang="ko-KR" sz="2000" dirty="0" smtClean="0">
                <a:latin typeface="HY견고딕"/>
                <a:ea typeface="HY견고딕"/>
              </a:rPr>
              <a:t>10. 17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창의문로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일대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통행곤란지역별 장애물 현황 등 정밀조사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27584" y="1562016"/>
            <a:ext cx="489654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소방용수시설 일제조사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2066072"/>
            <a:ext cx="74168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1 ~ 10. 31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공소 영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호 등 </a:t>
            </a:r>
            <a:r>
              <a:rPr lang="en-US" altLang="ko-KR" sz="2000" dirty="0" smtClean="0">
                <a:latin typeface="HY견고딕"/>
                <a:ea typeface="HY견고딕"/>
              </a:rPr>
              <a:t>530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팀별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개조 전 직원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스핀들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제수변</a:t>
            </a:r>
            <a:r>
              <a:rPr lang="ko-KR" altLang="en-US" sz="2000" dirty="0" smtClean="0">
                <a:latin typeface="HY견고딕"/>
                <a:ea typeface="HY견고딕"/>
              </a:rPr>
              <a:t> 기능 및 작동시험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토출시험</a:t>
            </a:r>
            <a:r>
              <a:rPr lang="ko-KR" altLang="en-US" sz="2000" dirty="0" smtClean="0">
                <a:latin typeface="HY견고딕"/>
                <a:ea typeface="HY견고딕"/>
              </a:rPr>
              <a:t> 등</a:t>
            </a:r>
          </a:p>
        </p:txBody>
      </p:sp>
    </p:spTree>
  </p:cSld>
  <p:clrMapOvr>
    <a:masterClrMapping/>
  </p:clrMapOvr>
  <p:transition advTm="176859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신영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27584" y="1562016"/>
            <a:ext cx="403244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등산목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안전지킴이 운영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2066072"/>
            <a:ext cx="7560840" cy="203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 smtClean="0">
                <a:latin typeface="HY견고딕"/>
                <a:ea typeface="HY견고딕"/>
              </a:rPr>
              <a:t>: 2014. 10. 1 ~ 10. 31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(</a:t>
            </a:r>
            <a:r>
              <a:rPr lang="ko-KR" altLang="en-US" sz="2000" dirty="0" err="1" smtClean="0">
                <a:latin typeface="HY견고딕"/>
                <a:ea typeface="HY견고딕"/>
              </a:rPr>
              <a:t>기간중</a:t>
            </a:r>
            <a:r>
              <a:rPr lang="ko-KR" altLang="en-US" sz="2000" dirty="0" smtClean="0">
                <a:latin typeface="HY견고딕"/>
                <a:ea typeface="HY견고딕"/>
              </a:rPr>
              <a:t> 토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일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공휴일 </a:t>
            </a:r>
            <a:r>
              <a:rPr lang="en-US" altLang="ko-KR" sz="2000" dirty="0" smtClean="0">
                <a:latin typeface="HY견고딕"/>
                <a:ea typeface="HY견고딕"/>
              </a:rPr>
              <a:t>13:00~17:00)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장 소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북한산 구기분소 앞 등산로 입구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구급대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차량 포함</a:t>
            </a:r>
            <a:r>
              <a:rPr lang="en-US" altLang="ko-KR" sz="2000" dirty="0" smtClean="0">
                <a:latin typeface="HY견고딕"/>
                <a:ea typeface="HY견고딕"/>
              </a:rPr>
              <a:t>), </a:t>
            </a:r>
            <a:r>
              <a:rPr lang="ko-KR" altLang="en-US" sz="2000" dirty="0" err="1" smtClean="0">
                <a:latin typeface="HY견고딕"/>
                <a:ea typeface="HY견고딕"/>
              </a:rPr>
              <a:t>의소대원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가을철 산악 안전사고 및 산불예방 홍보 등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827584" y="4365104"/>
            <a:ext cx="56886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 및 정보카드 정비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869160"/>
            <a:ext cx="8172400" cy="163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 </a:t>
            </a:r>
            <a:r>
              <a:rPr lang="en-US" altLang="ko-KR" sz="2000" dirty="0" smtClean="0">
                <a:latin typeface="HY견고딕"/>
                <a:ea typeface="HY견고딕"/>
              </a:rPr>
              <a:t>10. 1 </a:t>
            </a:r>
            <a:r>
              <a:rPr lang="en-US" altLang="ko-KR" sz="2000" dirty="0">
                <a:latin typeface="HY견고딕"/>
                <a:ea typeface="HY견고딕"/>
              </a:rPr>
              <a:t>~ </a:t>
            </a:r>
            <a:r>
              <a:rPr lang="en-US" altLang="ko-KR" sz="2000" dirty="0" smtClean="0">
                <a:latin typeface="HY견고딕"/>
                <a:ea typeface="HY견고딕"/>
              </a:rPr>
              <a:t>10. 31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하나유치원 등 </a:t>
            </a:r>
            <a:r>
              <a:rPr lang="en-US" altLang="ko-KR" sz="2000" dirty="0" smtClean="0">
                <a:latin typeface="HY견고딕"/>
                <a:ea typeface="HY견고딕"/>
              </a:rPr>
              <a:t>20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동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펌프차</a:t>
            </a:r>
            <a:r>
              <a:rPr lang="ko-KR" altLang="en-US" sz="2000" dirty="0">
                <a:latin typeface="HY견고딕"/>
                <a:ea typeface="HY견고딕"/>
              </a:rPr>
              <a:t> 및 탑승대원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소방활동정보카드 자료현황 파악 및 행정정보시스템 정비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616</Words>
  <Application>Microsoft Office PowerPoint</Application>
  <PresentationFormat>화면 슬라이드 쇼(4:3)</PresentationFormat>
  <Paragraphs>61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848</cp:revision>
  <dcterms:created xsi:type="dcterms:W3CDTF">2012-09-23T05:25:51Z</dcterms:created>
  <dcterms:modified xsi:type="dcterms:W3CDTF">2014-09-25T04:15:26Z</dcterms:modified>
</cp:coreProperties>
</file>