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5"/>
  </p:sldMasterIdLst>
  <p:notesMasterIdLst>
    <p:notesMasterId r:id="rId7"/>
  </p:notesMasterIdLst>
  <p:handoutMasterIdLst>
    <p:handoutMasterId r:id="rId8"/>
  </p:handoutMasterIdLst>
  <p:sldIdLst>
    <p:sldId id="257" r:id="rId1"/>
    <p:sldId id="258" r:id="rId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5719"/>
    <p:restoredTop sz="94737"/>
  </p:normalViewPr>
  <p:slideViewPr>
    <p:cSldViewPr>
      <p:cViewPr>
        <p:scale>
          <a:sx n="80" d="100"/>
          <a:sy n="80" d="100"/>
        </p:scale>
        <p:origin x="-1224" y="-618"/>
      </p:cViewPr>
      <p:guideLst>
        <p:guide orient="horz" pos="798"/>
        <p:guide pos="6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slide" Target="slides/slide2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slideMaster" Target="slideMasters/slideMaster1.xml"  /><Relationship Id="rId6" Type="http://schemas.openxmlformats.org/officeDocument/2006/relationships/theme" Target="theme/theme1.xml"  /><Relationship Id="rId7" Type="http://schemas.openxmlformats.org/officeDocument/2006/relationships/notesMaster" Target="notesMasters/notesMaster1.xml"  /><Relationship Id="rId8" Type="http://schemas.openxmlformats.org/officeDocument/2006/relationships/handoutMaster" Target="handoutMasters/handoutMaster1.xml"  /><Relationship Id="rId9" Type="http://schemas.openxmlformats.org/officeDocument/2006/relationships/tableStyles" Target="tableStyles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solidFill>
          <a:schemeClr val="bg1">
            <a:lumMod val="85000"/>
            <a:alpha val="71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Relationship Id="rId3" Type="http://schemas.openxmlformats.org/officeDocument/2006/relationships/image" Target="../media/image2.jpeg"  /><Relationship Id="rId4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725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</a:t>
            </a:r>
            <a:r>
              <a:rPr lang="en-US" altLang="ko-KR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 </a:t>
            </a: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간 업 무 보 고</a:t>
            </a:r>
            <a:endParaRPr lang="ko-KR" altLang="en-US" sz="5400" spc="599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실적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(03.31.∼04.04)</a:t>
            </a:r>
            <a:endParaRPr lang="ko-KR" altLang="en-US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advTm="1900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연건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실적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1276629"/>
            <a:ext cx="568863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1. 2014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년도 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월중 소방용수 정기조사</a:t>
            </a:r>
            <a:endParaRPr lang="ko-KR" altLang="en-US" sz="2400"/>
          </a:p>
        </p:txBody>
      </p:sp>
      <p:sp>
        <p:nvSpPr>
          <p:cNvPr id="11" name="TextBox 10"/>
          <p:cNvSpPr txBox="1"/>
          <p:nvPr/>
        </p:nvSpPr>
        <p:spPr>
          <a:xfrm>
            <a:off x="1114476" y="1922056"/>
            <a:ext cx="8020074" cy="1457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자 </a:t>
            </a:r>
            <a:r>
              <a:rPr lang="en-US" altLang="ko-KR" sz="2000">
                <a:latin typeface="HY견고딕"/>
                <a:ea typeface="HY견고딕"/>
              </a:rPr>
              <a:t>: 2014.04.02(</a:t>
            </a:r>
            <a:r>
              <a:rPr lang="ko-KR" altLang="en-US" sz="2000">
                <a:latin typeface="HY견고딕"/>
                <a:ea typeface="HY견고딕"/>
              </a:rPr>
              <a:t>화</a:t>
            </a:r>
            <a:r>
              <a:rPr lang="en-US" altLang="ko-KR" sz="2000">
                <a:latin typeface="HY견고딕"/>
                <a:ea typeface="HY견고딕"/>
              </a:rPr>
              <a:t>) ~ 04. 03(</a:t>
            </a:r>
            <a:r>
              <a:rPr lang="ko-KR" altLang="en-US" sz="2000">
                <a:latin typeface="HY견고딕"/>
                <a:ea typeface="HY견고딕"/>
              </a:rPr>
              <a:t>목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명륜</a:t>
            </a:r>
            <a:r>
              <a:rPr lang="en-US" altLang="ko-KR" sz="2000">
                <a:latin typeface="HY견고딕"/>
                <a:ea typeface="HY견고딕"/>
              </a:rPr>
              <a:t>1</a:t>
            </a:r>
            <a:r>
              <a:rPr lang="ko-KR" altLang="en-US" sz="2000">
                <a:latin typeface="HY견고딕"/>
                <a:ea typeface="HY견고딕"/>
              </a:rPr>
              <a:t>가 연</a:t>
            </a:r>
            <a:r>
              <a:rPr lang="en-US" altLang="ko-KR" sz="2000">
                <a:latin typeface="HY견고딕"/>
                <a:ea typeface="HY견고딕"/>
              </a:rPr>
              <a:t>-063</a:t>
            </a:r>
            <a:r>
              <a:rPr lang="ko-KR" altLang="en-US" sz="2000">
                <a:latin typeface="HY견고딕"/>
                <a:ea typeface="HY견고딕"/>
              </a:rPr>
              <a:t>호 외 </a:t>
            </a:r>
            <a:r>
              <a:rPr lang="en-US" altLang="ko-KR" sz="2000">
                <a:latin typeface="HY견고딕"/>
                <a:ea typeface="HY견고딕"/>
              </a:rPr>
              <a:t>70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동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및 탑승인원</a:t>
            </a:r>
            <a:endParaRPr lang="en-US" altLang="ko-KR" sz="2000">
              <a:latin typeface="HY견고딕"/>
              <a:ea typeface="HY견고딕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3789040"/>
            <a:ext cx="6912768" cy="7200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소방시설 완공검사 필증 교부에 따른 소방활동 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   자료조사 </a:t>
            </a:r>
            <a:endParaRPr lang="ko-KR" alt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971600" y="4683986"/>
            <a:ext cx="8162950" cy="1914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자 </a:t>
            </a:r>
            <a:r>
              <a:rPr lang="en-US" altLang="ko-KR" sz="2000">
                <a:latin typeface="HY견고딕"/>
                <a:ea typeface="HY견고딕"/>
              </a:rPr>
              <a:t>: 2014.04.02.(</a:t>
            </a:r>
            <a:r>
              <a:rPr lang="ko-KR" altLang="en-US" sz="2000">
                <a:latin typeface="HY견고딕"/>
                <a:ea typeface="HY견고딕"/>
              </a:rPr>
              <a:t>수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 </a:t>
            </a:r>
            <a:r>
              <a:rPr lang="ko-KR" altLang="en-US" sz="2000">
                <a:latin typeface="HY견고딕"/>
                <a:ea typeface="HY견고딕"/>
              </a:rPr>
              <a:t>동성중학교 강당동 </a:t>
            </a:r>
            <a:r>
              <a:rPr lang="en-US" altLang="ko-KR" sz="2000">
                <a:latin typeface="HY견고딕"/>
                <a:ea typeface="HY견고딕"/>
              </a:rPr>
              <a:t>(</a:t>
            </a:r>
            <a:r>
              <a:rPr lang="ko-KR" altLang="en-US" sz="2000">
                <a:latin typeface="HY견고딕"/>
                <a:ea typeface="HY견고딕"/>
              </a:rPr>
              <a:t>종로구 혜화동 </a:t>
            </a:r>
            <a:r>
              <a:rPr lang="en-US" altLang="ko-KR" sz="2000">
                <a:latin typeface="HY견고딕"/>
                <a:ea typeface="HY견고딕"/>
              </a:rPr>
              <a:t>90-7)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 </a:t>
            </a:r>
            <a:r>
              <a:rPr lang="ko-KR" altLang="en-US" sz="2000">
                <a:latin typeface="HY견고딕"/>
                <a:ea typeface="HY견고딕"/>
              </a:rPr>
              <a:t>소방시설 변경에 따른 현장확인 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 펌프차 및 탑승대원</a:t>
            </a:r>
            <a:endParaRPr lang="en-US" altLang="ko-KR" sz="2000">
              <a:latin typeface="HY견고딕"/>
              <a:ea typeface="HY견고딕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XP SP3 FINAL</ep:Company>
  <ep:Words>132</ep:Words>
  <ep:PresentationFormat>화면 슬라이드 쇼(4:3)</ep:PresentationFormat>
  <ep:Paragraphs>14</ep:Paragraphs>
  <ep:Slides>2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슬라이드 1</vt:lpstr>
      <vt:lpstr>슬라이드 2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2012-09-23T05:25:51.000</dcterms:created>
  <dc:creator>예방팀장</dc:creator>
  <dc:description/>
  <cp:keywords/>
  <cp:lastModifiedBy>마스터 PC</cp:lastModifiedBy>
  <dcterms:modified xsi:type="dcterms:W3CDTF">2014-04-03T05:00:25.084</dcterms:modified>
  <cp:revision>769</cp:revision>
  <dc:subject/>
  <dc:title>슬라이드 1</dc:title>
</cp:coreProperties>
</file>