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0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102" d="100"/>
          <a:sy n="102" d="100"/>
        </p:scale>
        <p:origin x="-2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DC5EB-24B2-4C93-A20A-3B24917BFB8C}" type="datetimeFigureOut">
              <a:rPr lang="ko-KR" altLang="en-US" smtClean="0"/>
              <a:pPr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018A8-3911-4052-A48A-C6C598335B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077072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결핵예방 및 관리</a:t>
            </a:r>
            <a:endParaRPr lang="ko-KR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71600" y="5085184"/>
            <a:ext cx="1512168" cy="72008"/>
          </a:xfrm>
          <a:prstGeom prst="rect">
            <a:avLst/>
          </a:prstGeom>
          <a:solidFill>
            <a:srgbClr val="1C6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483768" y="5085184"/>
            <a:ext cx="1512168" cy="72008"/>
          </a:xfrm>
          <a:prstGeom prst="rect">
            <a:avLst/>
          </a:prstGeom>
          <a:solidFill>
            <a:srgbClr val="85C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995936" y="5085184"/>
            <a:ext cx="1512168" cy="72008"/>
          </a:xfrm>
          <a:prstGeom prst="rect">
            <a:avLst/>
          </a:prstGeom>
          <a:solidFill>
            <a:srgbClr val="F8D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508104" y="5085184"/>
            <a:ext cx="1512168" cy="72008"/>
          </a:xfrm>
          <a:prstGeom prst="rect">
            <a:avLst/>
          </a:prstGeom>
          <a:solidFill>
            <a:srgbClr val="F475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71600" y="4705399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서울특별시 서북병원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52120" y="5157192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17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병동 박은미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53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목</a:t>
            </a:r>
            <a:r>
              <a:rPr lang="ko-KR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1857364"/>
            <a:ext cx="9144000" cy="25717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6" name="그림 15" descr="noun_8149_cc.pn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 b="12505"/>
          <a:stretch>
            <a:fillRect/>
          </a:stretch>
        </p:blipFill>
        <p:spPr>
          <a:xfrm>
            <a:off x="4929190" y="2579830"/>
            <a:ext cx="888889" cy="777732"/>
          </a:xfrm>
          <a:prstGeom prst="rect">
            <a:avLst/>
          </a:prstGeom>
        </p:spPr>
      </p:pic>
      <p:pic>
        <p:nvPicPr>
          <p:cNvPr id="17" name="그림 16" descr="noun_21202_cc.png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 b="12778"/>
          <a:stretch>
            <a:fillRect/>
          </a:stretch>
        </p:blipFill>
        <p:spPr>
          <a:xfrm>
            <a:off x="500034" y="2643182"/>
            <a:ext cx="819038" cy="714380"/>
          </a:xfrm>
          <a:prstGeom prst="rect">
            <a:avLst/>
          </a:prstGeom>
        </p:spPr>
      </p:pic>
      <p:pic>
        <p:nvPicPr>
          <p:cNvPr id="18" name="그림 17" descr="noun_63785_cc.png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 b="14719"/>
          <a:stretch>
            <a:fillRect/>
          </a:stretch>
        </p:blipFill>
        <p:spPr>
          <a:xfrm>
            <a:off x="1817550" y="2500306"/>
            <a:ext cx="1088983" cy="928694"/>
          </a:xfrm>
          <a:prstGeom prst="rect">
            <a:avLst/>
          </a:prstGeom>
        </p:spPr>
      </p:pic>
      <p:pic>
        <p:nvPicPr>
          <p:cNvPr id="19" name="그림 18" descr="noun_94915_cc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 b="14446"/>
          <a:stretch>
            <a:fillRect/>
          </a:stretch>
        </p:blipFill>
        <p:spPr>
          <a:xfrm>
            <a:off x="3406599" y="2500306"/>
            <a:ext cx="1002007" cy="857256"/>
          </a:xfrm>
          <a:prstGeom prst="rect">
            <a:avLst/>
          </a:prstGeom>
        </p:spPr>
      </p:pic>
      <p:pic>
        <p:nvPicPr>
          <p:cNvPr id="20" name="그림 19" descr="noun_100834_cc.png"/>
          <p:cNvPicPr>
            <a:picLocks noChangeAspect="1"/>
          </p:cNvPicPr>
          <p:nvPr/>
        </p:nvPicPr>
        <p:blipFill>
          <a:blip r:embed="rId6" cstate="print">
            <a:lum bright="70000" contrast="-70000"/>
          </a:blip>
          <a:srcRect b="14719"/>
          <a:stretch>
            <a:fillRect/>
          </a:stretch>
        </p:blipFill>
        <p:spPr>
          <a:xfrm>
            <a:off x="6395337" y="2571744"/>
            <a:ext cx="888889" cy="758052"/>
          </a:xfrm>
          <a:prstGeom prst="rect">
            <a:avLst/>
          </a:prstGeom>
        </p:spPr>
      </p:pic>
      <p:pic>
        <p:nvPicPr>
          <p:cNvPr id="22" name="그림 21" descr="noun_183032_cc.png"/>
          <p:cNvPicPr>
            <a:picLocks noChangeAspect="1"/>
          </p:cNvPicPr>
          <p:nvPr/>
        </p:nvPicPr>
        <p:blipFill>
          <a:blip r:embed="rId7" cstate="print">
            <a:lum bright="70000" contrast="-70000"/>
          </a:blip>
          <a:srcRect b="16660"/>
          <a:stretch>
            <a:fillRect/>
          </a:stretch>
        </p:blipFill>
        <p:spPr>
          <a:xfrm>
            <a:off x="7826515" y="2571744"/>
            <a:ext cx="888889" cy="7407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7158" y="3612536"/>
            <a:ext cx="1150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</a:rPr>
              <a:t>결핵의 개요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18" y="3612536"/>
            <a:ext cx="1232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</a:rPr>
              <a:t>역학적 특성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7554" y="3612536"/>
            <a:ext cx="1232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</a:rPr>
              <a:t>결핵의 진단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57752" y="3612536"/>
            <a:ext cx="1232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</a:rPr>
              <a:t>결핵의 증상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0634" y="3612536"/>
            <a:ext cx="1232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</a:rPr>
              <a:t>치료 및 간호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72397" y="3621289"/>
            <a:ext cx="164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</a:rPr>
              <a:t>감염관리와 예방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1281" y="1668928"/>
            <a:ext cx="5374297" cy="18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개요 및 </a:t>
            </a:r>
            <a:r>
              <a:rPr lang="ko-KR" altLang="en-US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원인균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b="48319"/>
          <a:stretch>
            <a:fillRect/>
          </a:stretch>
        </p:blipFill>
        <p:spPr bwMode="auto">
          <a:xfrm>
            <a:off x="828669" y="3539542"/>
            <a:ext cx="5505919" cy="196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그림 6" descr="TBC_Mycobacterium_tuberculosis2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1" y="3143248"/>
            <a:ext cx="2286015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43050"/>
            <a:ext cx="60579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역학적 특성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역학적 특성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096" y="1587727"/>
            <a:ext cx="66770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역학적 특성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65341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850" y="1582067"/>
            <a:ext cx="62579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전파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290" y="1631753"/>
            <a:ext cx="59817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전파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927" y="1622482"/>
            <a:ext cx="59150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전파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077" y="1632906"/>
            <a:ext cx="585787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전파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476" y="1614742"/>
            <a:ext cx="59436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진단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722" y="1589794"/>
            <a:ext cx="60293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진단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14742"/>
            <a:ext cx="584835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진단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90694"/>
            <a:ext cx="638175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진단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476" y="1618084"/>
            <a:ext cx="61531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진단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036" y="1668692"/>
            <a:ext cx="59721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증상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08546"/>
            <a:ext cx="601027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증상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036" y="1651676"/>
            <a:ext cx="602932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증상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51676"/>
            <a:ext cx="59721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증상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980" y="1665992"/>
            <a:ext cx="6172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치료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784" y="1608546"/>
            <a:ext cx="618172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치료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102" y="1651676"/>
            <a:ext cx="634365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치료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826" y="1677554"/>
            <a:ext cx="60960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결핵의 치료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9445" y="1643979"/>
            <a:ext cx="583882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88" y="1643050"/>
            <a:ext cx="61150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5914" y="1660302"/>
            <a:ext cx="61436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980" y="1660302"/>
            <a:ext cx="64293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036" y="1668928"/>
            <a:ext cx="5257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그룹 5"/>
          <p:cNvGrpSpPr/>
          <p:nvPr/>
        </p:nvGrpSpPr>
        <p:grpSpPr>
          <a:xfrm>
            <a:off x="1928794" y="3865478"/>
            <a:ext cx="5072098" cy="2563918"/>
            <a:chOff x="1500166" y="3071810"/>
            <a:chExt cx="6500858" cy="3286148"/>
          </a:xfrm>
        </p:grpSpPr>
        <p:pic>
          <p:nvPicPr>
            <p:cNvPr id="3174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00166" y="3148033"/>
              <a:ext cx="6286500" cy="3209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타원 4"/>
            <p:cNvSpPr/>
            <p:nvPr/>
          </p:nvSpPr>
          <p:spPr>
            <a:xfrm>
              <a:off x="7572396" y="3071810"/>
              <a:ext cx="428628" cy="4286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r="43687"/>
          <a:stretch>
            <a:fillRect/>
          </a:stretch>
        </p:blipFill>
        <p:spPr bwMode="auto">
          <a:xfrm>
            <a:off x="937288" y="1651676"/>
            <a:ext cx="3491836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  <p:pic>
        <p:nvPicPr>
          <p:cNvPr id="9" name="그림 8" descr="기침예절+캠페인(가로형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357430"/>
            <a:ext cx="4214842" cy="261189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88" y="1679984"/>
            <a:ext cx="64960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79984"/>
            <a:ext cx="56483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4939" y="404664"/>
            <a:ext cx="6277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감염관리와 예방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177" y="935142"/>
            <a:ext cx="294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건강한 내일을 여는 </a:t>
            </a:r>
            <a:r>
              <a:rPr lang="ko-KR" altLang="en-US" sz="1200" dirty="0" smtClean="0">
                <a:solidFill>
                  <a:srgbClr val="65CDC2"/>
                </a:solidFill>
              </a:rPr>
              <a:t>서북병원</a:t>
            </a:r>
            <a:endParaRPr lang="ko-KR" altLang="en-US" sz="1200" dirty="0">
              <a:solidFill>
                <a:srgbClr val="65CDC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205</Words>
  <Application>Microsoft Office PowerPoint</Application>
  <PresentationFormat>화면 슬라이드 쇼(4:3)</PresentationFormat>
  <Paragraphs>69</Paragraphs>
  <Slides>31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보급용</cp:lastModifiedBy>
  <cp:revision>20</cp:revision>
  <dcterms:created xsi:type="dcterms:W3CDTF">2015-08-23T11:44:00Z</dcterms:created>
  <dcterms:modified xsi:type="dcterms:W3CDTF">2015-08-30T22:55:56Z</dcterms:modified>
</cp:coreProperties>
</file>